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olors1.xml" ContentType="application/vnd.ms-office.chartcolorstyle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1" r:id="rId1"/>
  </p:sldMasterIdLst>
  <p:notesMasterIdLst>
    <p:notesMasterId r:id="rId15"/>
  </p:notesMasterIdLst>
  <p:sldIdLst>
    <p:sldId id="317" r:id="rId2"/>
    <p:sldId id="282" r:id="rId3"/>
    <p:sldId id="284" r:id="rId4"/>
    <p:sldId id="599" r:id="rId5"/>
    <p:sldId id="601" r:id="rId6"/>
    <p:sldId id="297" r:id="rId7"/>
    <p:sldId id="598" r:id="rId8"/>
    <p:sldId id="301" r:id="rId9"/>
    <p:sldId id="302" r:id="rId10"/>
    <p:sldId id="308" r:id="rId11"/>
    <p:sldId id="309" r:id="rId12"/>
    <p:sldId id="603" r:id="rId13"/>
    <p:sldId id="602" r:id="rId14"/>
  </p:sldIdLst>
  <p:sldSz cx="18288000" cy="10287000"/>
  <p:notesSz cx="6808788" cy="9940925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81E2"/>
    <a:srgbClr val="003B5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96340" autoAdjust="0"/>
  </p:normalViewPr>
  <p:slideViewPr>
    <p:cSldViewPr snapToGrid="0">
      <p:cViewPr varScale="1">
        <p:scale>
          <a:sx n="75" d="100"/>
          <a:sy n="75" d="100"/>
        </p:scale>
        <p:origin x="-612" y="-84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sys5018d\BoxesExs\dbAccess\_&#1054;&#1041;&#1065;&#1045;&#1045;_12-03\&#1047;&#1040;&#1071;&#1042;&#1040;%20&#1055;&#1056;&#1054;%20&#1041;&#1040;&#1046;&#1040;&#1053;&#1053;&#1071;%20&#1086;&#1090;&#1088;&#1080;&#1084;&#1091;&#1074;&#1072;&#1090;&#1080;%20&#1076;&#1086;&#1082;%20&#1074;%20&#1045;&#1050;&#1055;\&#1076;&#1080;&#1072;&#1075;&#1088;&#1072;&#1084;&#1084;&#1072;.xlsx" TargetMode="External"/><Relationship Id="rId1" Type="http://schemas.openxmlformats.org/officeDocument/2006/relationships/image" Target="../media/image23.png"/><Relationship Id="rId5" Type="http://schemas.microsoft.com/office/2011/relationships/chartStyle" Target="style1.xml"/><Relationship Id="rId4" Type="http://schemas.microsoft.com/office/2011/relationships/chartColorStyle" Target="colors1.xm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\\sys5018d\BoxesExs\dbAccess\_&#1054;&#1041;&#1065;&#1045;&#1045;_12-03\&#1047;&#1040;&#1071;&#1042;&#1040;%20&#1055;&#1056;&#1054;%20&#1041;&#1040;&#1046;&#1040;&#1053;&#1053;&#1071;%20&#1086;&#1090;&#1088;&#1080;&#1084;&#1091;&#1074;&#1072;&#1090;&#1080;%20&#1076;&#1086;&#1082;%20&#1074;%20&#1045;&#1050;&#1055;\&#1076;&#1080;&#1072;&#1075;&#1088;&#1072;&#1084;&#1084;&#1072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Динаміка показників частки податкових декларацій, поданих засобами електронного зв'язку із накладанням КЕП </a:t>
            </a:r>
          </a:p>
          <a:p>
            <a:pPr>
              <a:defRPr sz="1400" b="0" i="0" u="none" strike="noStrike" kern="1200" cap="none" spc="2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період січень-липень 2023 – 2025 років</a:t>
            </a:r>
          </a:p>
        </c:rich>
      </c:tx>
      <c:layout>
        <c:manualLayout>
          <c:xMode val="edge"/>
          <c:yMode val="edge"/>
          <c:x val="9.9898786135569809E-2"/>
          <c:y val="1.6776127596848787E-2"/>
        </c:manualLayout>
      </c:layout>
      <c:spPr>
        <a:noFill/>
        <a:ln>
          <a:noFill/>
        </a:ln>
        <a:effectLst/>
      </c:spPr>
    </c:title>
    <c:view3D>
      <c:depthPercent val="100"/>
      <c:rAngAx val="1"/>
    </c:view3D>
    <c:floor>
      <c:spPr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192642801815566E-2"/>
          <c:y val="0.17258889202413341"/>
          <c:w val="0.91460106807324471"/>
          <c:h val="0.71385235434966987"/>
        </c:manualLayout>
      </c:layout>
      <c:bar3DChart>
        <c:barDir val="col"/>
        <c:grouping val="standard"/>
        <c:ser>
          <c:idx val="0"/>
          <c:order val="0"/>
          <c:tx>
            <c:strRef>
              <c:f>Лист3!$A$3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cat>
            <c:strRef>
              <c:f>Лист3!$B$2:$D$2</c:f>
              <c:strCache>
                <c:ptCount val="3"/>
                <c:pt idx="0">
                  <c:v>всього е-декларацій</c:v>
                </c:pt>
                <c:pt idx="1">
                  <c:v>ю.о.</c:v>
                </c:pt>
                <c:pt idx="2">
                  <c:v>ф.о.</c:v>
                </c:pt>
              </c:strCache>
            </c:strRef>
          </c:cat>
          <c:val>
            <c:numRef>
              <c:f>Лист3!$B$3:$D$3</c:f>
              <c:numCache>
                <c:formatCode>[$-10409]0.0</c:formatCode>
                <c:ptCount val="3"/>
                <c:pt idx="0">
                  <c:v>95.1</c:v>
                </c:pt>
                <c:pt idx="1">
                  <c:v>97</c:v>
                </c:pt>
                <c:pt idx="2">
                  <c:v>93.4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F96-4D0E-A507-36E14BC76FDD}"/>
            </c:ext>
          </c:extLst>
        </c:ser>
        <c:ser>
          <c:idx val="1"/>
          <c:order val="1"/>
          <c:tx>
            <c:strRef>
              <c:f>Лист3!$A$4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92D050"/>
            </a:soli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cat>
            <c:strRef>
              <c:f>Лист3!$B$2:$D$2</c:f>
              <c:strCache>
                <c:ptCount val="3"/>
                <c:pt idx="0">
                  <c:v>всього е-декларацій</c:v>
                </c:pt>
                <c:pt idx="1">
                  <c:v>ю.о.</c:v>
                </c:pt>
                <c:pt idx="2">
                  <c:v>ф.о.</c:v>
                </c:pt>
              </c:strCache>
            </c:strRef>
          </c:cat>
          <c:val>
            <c:numRef>
              <c:f>Лист3!$B$4:$D$4</c:f>
              <c:numCache>
                <c:formatCode>[$-10409]0.0</c:formatCode>
                <c:ptCount val="3"/>
                <c:pt idx="0">
                  <c:v>96.5</c:v>
                </c:pt>
                <c:pt idx="1">
                  <c:v>97.6</c:v>
                </c:pt>
                <c:pt idx="2">
                  <c:v>95.4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F96-4D0E-A507-36E14BC76FDD}"/>
            </c:ext>
          </c:extLst>
        </c:ser>
        <c:ser>
          <c:idx val="2"/>
          <c:order val="2"/>
          <c:tx>
            <c:strRef>
              <c:f>Лист3!$A$5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0081E2"/>
            </a:soli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cat>
            <c:strRef>
              <c:f>Лист3!$B$2:$D$2</c:f>
              <c:strCache>
                <c:ptCount val="3"/>
                <c:pt idx="0">
                  <c:v>всього е-декларацій</c:v>
                </c:pt>
                <c:pt idx="1">
                  <c:v>ю.о.</c:v>
                </c:pt>
                <c:pt idx="2">
                  <c:v>ф.о.</c:v>
                </c:pt>
              </c:strCache>
            </c:strRef>
          </c:cat>
          <c:val>
            <c:numRef>
              <c:f>Лист3!$B$5:$D$5</c:f>
              <c:numCache>
                <c:formatCode>General</c:formatCode>
                <c:ptCount val="3"/>
                <c:pt idx="0">
                  <c:v>97.7</c:v>
                </c:pt>
                <c:pt idx="1">
                  <c:v>98.2</c:v>
                </c:pt>
                <c:pt idx="2">
                  <c:v>97.2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F96-4D0E-A507-36E14BC76FDD}"/>
            </c:ext>
          </c:extLst>
        </c:ser>
        <c:dLbls/>
        <c:shape val="box"/>
        <c:axId val="106366080"/>
        <c:axId val="106367616"/>
        <c:axId val="106238400"/>
      </c:bar3DChart>
      <c:catAx>
        <c:axId val="106366080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106367616"/>
        <c:crosses val="autoZero"/>
        <c:auto val="1"/>
        <c:lblAlgn val="ctr"/>
        <c:lblOffset val="100"/>
      </c:catAx>
      <c:valAx>
        <c:axId val="106367616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10409]0.0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106366080"/>
        <c:crosses val="autoZero"/>
        <c:crossBetween val="between"/>
      </c:valAx>
      <c:serAx>
        <c:axId val="106238400"/>
        <c:scaling>
          <c:orientation val="minMax"/>
        </c:scaling>
        <c:axPos val="b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uk-UA"/>
          </a:p>
        </c:txPr>
        <c:crossAx val="106367616"/>
        <c:crosses val="autoZero"/>
      </c:serAx>
      <c:spPr>
        <a:noFill/>
        <a:ln>
          <a:noFill/>
        </a:ln>
        <a:effectLst/>
      </c:spPr>
    </c:plotArea>
    <c:legend>
      <c:legendPos val="b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uk-UA"/>
        </a:p>
      </c:txPr>
    </c:legend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2"/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uk-UA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800" b="1" i="0" baseline="0" noProof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платників, які подали заяву про бажання </a:t>
            </a:r>
          </a:p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uk-UA" sz="2800" b="1" i="0" baseline="0" noProof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отримувати документи через Електронний кабінет</a:t>
            </a:r>
            <a:endParaRPr lang="uk-UA" sz="2800" b="1" baseline="0" noProof="0" dirty="0">
              <a:solidFill>
                <a:schemeClr val="accent1">
                  <a:lumMod val="50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757816023410684"/>
          <c:y val="3.6277067981769807E-2"/>
        </c:manualLayout>
      </c:layout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7.3365327242044531E-2"/>
          <c:y val="0.19823739706566007"/>
          <c:w val="0.88227317739128752"/>
          <c:h val="0.75961693075785719"/>
        </c:manualLayout>
      </c:layout>
      <c:bubbleChart>
        <c:ser>
          <c:idx val="0"/>
          <c:order val="0"/>
          <c:tx>
            <c:strRef>
              <c:f>Лист1!$B$4</c:f>
              <c:strCache>
                <c:ptCount val="1"/>
                <c:pt idx="0">
                  <c:v>к-сть заяв</c:v>
                </c:pt>
              </c:strCache>
            </c:strRef>
          </c:tx>
          <c:spPr>
            <a:solidFill>
              <a:schemeClr val="accent1">
                <a:alpha val="75000"/>
              </a:schemeClr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2.0356230833887382E-2"/>
                  <c:y val="-6.133330757656375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B8F-43EF-A7AB-8C6602827911}"/>
                </c:ext>
              </c:extLst>
            </c:dLbl>
            <c:dLbl>
              <c:idx val="1"/>
              <c:layout>
                <c:manualLayout>
                  <c:x val="-6.1068692501662167E-3"/>
                  <c:y val="-6.399997312337087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B8F-43EF-A7AB-8C6602827911}"/>
                </c:ext>
              </c:extLst>
            </c:dLbl>
            <c:dLbl>
              <c:idx val="2"/>
              <c:layout>
                <c:manualLayout>
                  <c:x val="-6.1068692501662167E-3"/>
                  <c:y val="-7.1999969763792221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B8F-43EF-A7AB-8C6602827911}"/>
                </c:ext>
              </c:extLst>
            </c:dLbl>
            <c:dLbl>
              <c:idx val="3"/>
              <c:layout>
                <c:manualLayout>
                  <c:x val="-1.8320607750498649E-2"/>
                  <c:y val="-6.9333304216985234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B8F-43EF-A7AB-8C6602827911}"/>
                </c:ext>
              </c:extLst>
            </c:dLbl>
            <c:dLbl>
              <c:idx val="4"/>
              <c:layout>
                <c:manualLayout>
                  <c:x val="1.0178115416943693E-2"/>
                  <c:y val="-4.799997984252807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B8F-43EF-A7AB-8C6602827911}"/>
                </c:ext>
              </c:extLst>
            </c:dLbl>
            <c:dLbl>
              <c:idx val="5"/>
              <c:layout>
                <c:manualLayout>
                  <c:x val="-7.1925101187613064E-3"/>
                  <c:y val="-7.01661837805878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8937</a:t>
                    </a:r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B8F-43EF-A7AB-8C660282791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uk-UA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Лист1!$A$5:$A$10</c:f>
              <c:numCache>
                <c:formatCode>General</c:formatCod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  <c:pt idx="5">
                  <c:v>2025</c:v>
                </c:pt>
              </c:numCache>
            </c:numRef>
          </c:xVal>
          <c:yVal>
            <c:numRef>
              <c:f>Лист1!$B$5:$B$10</c:f>
              <c:numCache>
                <c:formatCode>General</c:formatCode>
                <c:ptCount val="6"/>
                <c:pt idx="0">
                  <c:v>32</c:v>
                </c:pt>
                <c:pt idx="1">
                  <c:v>103</c:v>
                </c:pt>
                <c:pt idx="2">
                  <c:v>80</c:v>
                </c:pt>
                <c:pt idx="3">
                  <c:v>224</c:v>
                </c:pt>
                <c:pt idx="4">
                  <c:v>450</c:v>
                </c:pt>
                <c:pt idx="5">
                  <c:v>3720</c:v>
                </c:pt>
              </c:numCache>
            </c:numRef>
          </c:yVal>
          <c:bubbleSize>
            <c:numRef>
              <c:f>Лист1!$C$5:$C$10</c:f>
              <c:numCache>
                <c:formatCode>General</c:formatCode>
                <c:ptCount val="6"/>
                <c:pt idx="0">
                  <c:v>100</c:v>
                </c:pt>
                <c:pt idx="1">
                  <c:v>250</c:v>
                </c:pt>
                <c:pt idx="2">
                  <c:v>200</c:v>
                </c:pt>
                <c:pt idx="3">
                  <c:v>500</c:v>
                </c:pt>
                <c:pt idx="4">
                  <c:v>800</c:v>
                </c:pt>
                <c:pt idx="5">
                  <c:v>2500</c:v>
                </c:pt>
              </c:numCache>
            </c:numRef>
          </c:bubbleSize>
          <c:bubble3D val="1"/>
          <c:extLst xmlns:c16r2="http://schemas.microsoft.com/office/drawing/2015/06/chart">
            <c:ext xmlns:c16="http://schemas.microsoft.com/office/drawing/2014/chart" uri="{C3380CC4-5D6E-409C-BE32-E72D297353CC}">
              <c16:uniqueId val="{00000006-DB8F-43EF-A7AB-8C6602827911}"/>
            </c:ext>
          </c:extLst>
        </c:ser>
        <c:dLbls/>
        <c:bubbleScale val="100"/>
        <c:axId val="106580224"/>
        <c:axId val="106602496"/>
      </c:bubbleChart>
      <c:valAx>
        <c:axId val="106580224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uk-UA"/>
          </a:p>
        </c:txPr>
        <c:crossAx val="106602496"/>
        <c:crosses val="autoZero"/>
        <c:crossBetween val="midCat"/>
      </c:valAx>
      <c:valAx>
        <c:axId val="1066024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0658022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uk-UA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0.0525</cdr:x>
      <cdr:y>0.33736</cdr:y>
    </cdr:from>
    <cdr:to>
      <cdr:x>0.11507</cdr:x>
      <cdr:y>0.40172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xmlns="" id="{4A0D9C09-F7C1-4315-85A7-1FCF4F475AE3}"/>
            </a:ext>
          </a:extLst>
        </cdr:cNvPr>
        <cdr:cNvSpPr txBox="1"/>
      </cdr:nvSpPr>
      <cdr:spPr>
        <a:xfrm xmlns:a="http://schemas.openxmlformats.org/drawingml/2006/main">
          <a:off x="665630" y="2553923"/>
          <a:ext cx="793376" cy="48723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2438338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uk-UA" sz="2400" b="1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Helvetica Neue"/>
            </a:rPr>
            <a:t>%</a:t>
          </a:r>
        </a:p>
      </cdr:txBody>
    </cdr:sp>
  </cdr:relSizeAnchor>
  <cdr:relSizeAnchor xmlns:cdr="http://schemas.openxmlformats.org/drawingml/2006/chartDrawing">
    <cdr:from>
      <cdr:x>0.20139</cdr:x>
      <cdr:y>0.61307</cdr:y>
    </cdr:from>
    <cdr:to>
      <cdr:x>0.24912</cdr:x>
      <cdr:y>0.66322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xmlns="" id="{BC36673F-344E-4257-9B42-101B6366B831}"/>
            </a:ext>
          </a:extLst>
        </cdr:cNvPr>
        <cdr:cNvSpPr txBox="1"/>
      </cdr:nvSpPr>
      <cdr:spPr>
        <a:xfrm xmlns:a="http://schemas.openxmlformats.org/drawingml/2006/main">
          <a:off x="2553458" y="4641150"/>
          <a:ext cx="605118" cy="3795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algn="ctr" defTabSz="2438338" rtl="0" hangingPunct="0"/>
          <a:r>
            <a:rPr kumimoji="0" lang="uk-UA" sz="18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rPr>
            <a:t>95,1</a:t>
          </a:r>
        </a:p>
      </cdr:txBody>
    </cdr:sp>
  </cdr:relSizeAnchor>
  <cdr:relSizeAnchor xmlns:cdr="http://schemas.openxmlformats.org/drawingml/2006/chartDrawing">
    <cdr:from>
      <cdr:x>0.39866</cdr:x>
      <cdr:y>0.51599</cdr:y>
    </cdr:from>
    <cdr:to>
      <cdr:x>0.45699</cdr:x>
      <cdr:y>0.56613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xmlns="" id="{3D006948-CD74-4B52-ACAE-A103467518F5}"/>
            </a:ext>
          </a:extLst>
        </cdr:cNvPr>
        <cdr:cNvSpPr txBox="1"/>
      </cdr:nvSpPr>
      <cdr:spPr>
        <a:xfrm xmlns:a="http://schemas.openxmlformats.org/drawingml/2006/main">
          <a:off x="5054611" y="3906163"/>
          <a:ext cx="739589" cy="3795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2438338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uk-UA" sz="18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rPr>
            <a:t>97,0</a:t>
          </a:r>
        </a:p>
      </cdr:txBody>
    </cdr:sp>
  </cdr:relSizeAnchor>
  <cdr:relSizeAnchor xmlns:cdr="http://schemas.openxmlformats.org/drawingml/2006/chartDrawing">
    <cdr:from>
      <cdr:x>0.46653</cdr:x>
      <cdr:y>0.38991</cdr:y>
    </cdr:from>
    <cdr:to>
      <cdr:x>0.52738</cdr:x>
      <cdr:y>0.44005</cdr:y>
    </cdr:to>
    <cdr:sp macro="" textlink="">
      <cdr:nvSpPr>
        <cdr:cNvPr id="5" name="TextBox 4">
          <a:extLst xmlns:a="http://schemas.openxmlformats.org/drawingml/2006/main">
            <a:ext uri="{FF2B5EF4-FFF2-40B4-BE49-F238E27FC236}">
              <a16:creationId xmlns:a16="http://schemas.microsoft.com/office/drawing/2014/main" xmlns="" id="{49985BD9-4721-47DB-8D29-5335EFD287BA}"/>
            </a:ext>
          </a:extLst>
        </cdr:cNvPr>
        <cdr:cNvSpPr txBox="1"/>
      </cdr:nvSpPr>
      <cdr:spPr>
        <a:xfrm xmlns:a="http://schemas.openxmlformats.org/drawingml/2006/main">
          <a:off x="5915223" y="2951744"/>
          <a:ext cx="771437" cy="3795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2438338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uk-UA" sz="18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rPr>
            <a:t>97,6</a:t>
          </a:r>
        </a:p>
      </cdr:txBody>
    </cdr:sp>
  </cdr:relSizeAnchor>
  <cdr:relSizeAnchor xmlns:cdr="http://schemas.openxmlformats.org/drawingml/2006/chartDrawing">
    <cdr:from>
      <cdr:x>0.65638</cdr:x>
      <cdr:y>0.51242</cdr:y>
    </cdr:from>
    <cdr:to>
      <cdr:x>0.71471</cdr:x>
      <cdr:y>0.56256</cdr:y>
    </cdr:to>
    <cdr:sp macro="" textlink="">
      <cdr:nvSpPr>
        <cdr:cNvPr id="6" name="TextBox 5">
          <a:extLst xmlns:a="http://schemas.openxmlformats.org/drawingml/2006/main">
            <a:ext uri="{FF2B5EF4-FFF2-40B4-BE49-F238E27FC236}">
              <a16:creationId xmlns:a16="http://schemas.microsoft.com/office/drawing/2014/main" xmlns="" id="{827498D2-2D81-42A4-BFC6-5D8F6D2751B9}"/>
            </a:ext>
          </a:extLst>
        </cdr:cNvPr>
        <cdr:cNvSpPr txBox="1"/>
      </cdr:nvSpPr>
      <cdr:spPr>
        <a:xfrm xmlns:a="http://schemas.openxmlformats.org/drawingml/2006/main">
          <a:off x="8322246" y="3879129"/>
          <a:ext cx="739589" cy="3795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2438338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uk-UA" sz="18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rPr>
            <a:t>95,4</a:t>
          </a:r>
        </a:p>
      </cdr:txBody>
    </cdr:sp>
  </cdr:relSizeAnchor>
  <cdr:relSizeAnchor xmlns:cdr="http://schemas.openxmlformats.org/drawingml/2006/chartDrawing">
    <cdr:from>
      <cdr:x>0.34033</cdr:x>
      <cdr:y>0.30098</cdr:y>
    </cdr:from>
    <cdr:to>
      <cdr:x>0.38805</cdr:x>
      <cdr:y>0.35112</cdr:y>
    </cdr:to>
    <cdr:sp macro="" textlink="">
      <cdr:nvSpPr>
        <cdr:cNvPr id="7" name="TextBox 6">
          <a:extLst xmlns:a="http://schemas.openxmlformats.org/drawingml/2006/main">
            <a:ext uri="{FF2B5EF4-FFF2-40B4-BE49-F238E27FC236}">
              <a16:creationId xmlns:a16="http://schemas.microsoft.com/office/drawing/2014/main" xmlns="" id="{45838FE4-FBEA-4810-862E-39A0E51C3855}"/>
            </a:ext>
          </a:extLst>
        </cdr:cNvPr>
        <cdr:cNvSpPr txBox="1"/>
      </cdr:nvSpPr>
      <cdr:spPr>
        <a:xfrm xmlns:a="http://schemas.openxmlformats.org/drawingml/2006/main">
          <a:off x="4315023" y="2278510"/>
          <a:ext cx="605117" cy="3795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2438338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uk-UA" sz="18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rPr>
            <a:t>97,7</a:t>
          </a:r>
        </a:p>
      </cdr:txBody>
    </cdr:sp>
  </cdr:relSizeAnchor>
  <cdr:relSizeAnchor xmlns:cdr="http://schemas.openxmlformats.org/drawingml/2006/chartDrawing">
    <cdr:from>
      <cdr:x>0.53017</cdr:x>
      <cdr:y>0.27246</cdr:y>
    </cdr:from>
    <cdr:to>
      <cdr:x>0.5938</cdr:x>
      <cdr:y>0.3226</cdr:y>
    </cdr:to>
    <cdr:sp macro="" textlink="">
      <cdr:nvSpPr>
        <cdr:cNvPr id="8" name="TextBox 7">
          <a:extLst xmlns:a="http://schemas.openxmlformats.org/drawingml/2006/main">
            <a:ext uri="{FF2B5EF4-FFF2-40B4-BE49-F238E27FC236}">
              <a16:creationId xmlns:a16="http://schemas.microsoft.com/office/drawing/2014/main" xmlns="" id="{0F3AEDA2-7348-4896-B328-8B8E41B30E81}"/>
            </a:ext>
          </a:extLst>
        </cdr:cNvPr>
        <cdr:cNvSpPr txBox="1"/>
      </cdr:nvSpPr>
      <cdr:spPr>
        <a:xfrm xmlns:a="http://schemas.openxmlformats.org/drawingml/2006/main">
          <a:off x="6722046" y="2062586"/>
          <a:ext cx="806824" cy="3795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2438338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uk-UA" sz="18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rPr>
            <a:t>98,2</a:t>
          </a:r>
        </a:p>
      </cdr:txBody>
    </cdr:sp>
  </cdr:relSizeAnchor>
  <cdr:relSizeAnchor xmlns:cdr="http://schemas.openxmlformats.org/drawingml/2006/chartDrawing">
    <cdr:from>
      <cdr:x>0.72849</cdr:x>
      <cdr:y>0.32575</cdr:y>
    </cdr:from>
    <cdr:to>
      <cdr:x>0.78258</cdr:x>
      <cdr:y>0.37589</cdr:y>
    </cdr:to>
    <cdr:sp macro="" textlink="">
      <cdr:nvSpPr>
        <cdr:cNvPr id="9" name="TextBox 8">
          <a:extLst xmlns:a="http://schemas.openxmlformats.org/drawingml/2006/main">
            <a:ext uri="{FF2B5EF4-FFF2-40B4-BE49-F238E27FC236}">
              <a16:creationId xmlns:a16="http://schemas.microsoft.com/office/drawing/2014/main" xmlns="" id="{194364FA-095B-4605-8A7B-B588A8BB6C50}"/>
            </a:ext>
          </a:extLst>
        </cdr:cNvPr>
        <cdr:cNvSpPr txBox="1"/>
      </cdr:nvSpPr>
      <cdr:spPr>
        <a:xfrm xmlns:a="http://schemas.openxmlformats.org/drawingml/2006/main">
          <a:off x="9236646" y="2465998"/>
          <a:ext cx="685800" cy="37959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12700" cap="flat">
          <a:noFill/>
          <a:miter lim="400000"/>
        </a:ln>
        <a:effectLst xmlns:a="http://schemas.openxmlformats.org/drawingml/2006/main"/>
        <a:sp3d xmlns:a="http://schemas.openxmlformats.org/drawingml/2006/main"/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none"/>
      </cdr:style>
      <cdr:txBody>
        <a:bodyPr xmlns:a="http://schemas.openxmlformats.org/drawingml/2006/main" rot="0" spcFirstLastPara="1" vertOverflow="clip" horzOverflow="overflow" vert="horz" wrap="square" lIns="50800" tIns="50800" rIns="50800" bIns="50800" numCol="1" spcCol="38100" rtlCol="0" anchor="ctr">
          <a:spAutoFit/>
        </a:bodyPr>
        <a:lstStyle xmlns:a="http://schemas.openxmlformats.org/drawingml/2006/main"/>
        <a:p xmlns:a="http://schemas.openxmlformats.org/drawingml/2006/main">
          <a:pPr marL="0" marR="0" indent="0" algn="ctr" defTabSz="2438338" rtl="0" fontAlgn="auto" latinLnBrk="0" hangingPunct="0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</a:pPr>
          <a:r>
            <a:rPr kumimoji="0" lang="uk-UA" sz="1800" b="1" i="0" u="none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rPr>
            <a:t>97,2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877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2D5BC7-0CEB-4696-9666-AE237B48E1DC}" type="datetimeFigureOut">
              <a:rPr lang="uk-UA" smtClean="0"/>
              <a:pPr/>
              <a:t>13.08.2025</a:t>
            </a:fld>
            <a:endParaRPr lang="uk-UA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3013"/>
            <a:ext cx="5961062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84070"/>
            <a:ext cx="5447030" cy="3914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8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9AC7E-A4FA-4B1B-A114-786AAB904432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0573162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9AC7E-A4FA-4B1B-A114-786AAB904432}" type="slidenum">
              <a:rPr lang="uk-UA" smtClean="0"/>
              <a:pPr/>
              <a:t>1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1473143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0663" y="809625"/>
            <a:ext cx="7191376" cy="4046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0270947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0663" y="809625"/>
            <a:ext cx="7191376" cy="4046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027094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0663" y="809625"/>
            <a:ext cx="7191376" cy="4046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730407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20663" y="809625"/>
            <a:ext cx="7191376" cy="40465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2027094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C9AC7E-A4FA-4B1B-A114-786AAB904432}" type="slidenum">
              <a:rPr lang="uk-UA" smtClean="0"/>
              <a:pPr/>
              <a:t>8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300397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1006" y="8894897"/>
            <a:ext cx="16478252" cy="477734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904872" y="1931244"/>
            <a:ext cx="16478253" cy="3486151"/>
          </a:xfrm>
          <a:prstGeom prst="rect">
            <a:avLst/>
          </a:prstGeom>
        </p:spPr>
        <p:txBody>
          <a:bodyPr anchor="b"/>
          <a:lstStyle>
            <a:lvl1pPr>
              <a:defRPr sz="8700" spc="-174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01007" y="5417393"/>
            <a:ext cx="16478251" cy="1428751"/>
          </a:xfrm>
          <a:prstGeom prst="rect">
            <a:avLst/>
          </a:prstGeom>
        </p:spPr>
        <p:txBody>
          <a:bodyPr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  <a:lvl2pPr marL="0" indent="3429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2pPr>
            <a:lvl3pPr marL="0" indent="6858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3pPr>
            <a:lvl4pPr marL="0" indent="10287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4pPr>
            <a:lvl5pPr marL="0" indent="137160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643621198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>
            <a:spLocks noGrp="1"/>
          </p:cNvSpPr>
          <p:nvPr>
            <p:ph type="pic" sz="quarter" idx="21"/>
          </p:nvPr>
        </p:nvSpPr>
        <p:spPr>
          <a:xfrm>
            <a:off x="11820526" y="762000"/>
            <a:ext cx="5579324" cy="44622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5" name="Image"/>
          <p:cNvSpPr>
            <a:spLocks noGrp="1"/>
          </p:cNvSpPr>
          <p:nvPr>
            <p:ph type="pic" sz="half" idx="22"/>
          </p:nvPr>
        </p:nvSpPr>
        <p:spPr>
          <a:xfrm>
            <a:off x="10125075" y="2983707"/>
            <a:ext cx="7829550" cy="911263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6" name="Image"/>
          <p:cNvSpPr>
            <a:spLocks noGrp="1"/>
          </p:cNvSpPr>
          <p:nvPr>
            <p:ph type="pic" idx="23"/>
          </p:nvPr>
        </p:nvSpPr>
        <p:spPr>
          <a:xfrm>
            <a:off x="-104775" y="371475"/>
            <a:ext cx="12458700" cy="93440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2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45444610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>
            <a:spLocks noGrp="1"/>
          </p:cNvSpPr>
          <p:nvPr>
            <p:ph type="pic" idx="21"/>
          </p:nvPr>
        </p:nvSpPr>
        <p:spPr>
          <a:xfrm>
            <a:off x="-1000125" y="-4143375"/>
            <a:ext cx="20288250" cy="16230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1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35861198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89477346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lIns="217709" tIns="108855" rIns="217709" bIns="108855"/>
          <a:lstStyle/>
          <a:p>
            <a:fld id="{C35B380C-7360-4F5E-BDA1-31A712811F0F}" type="datetimeFigureOut">
              <a:rPr lang="uk-UA" smtClean="0"/>
              <a:pPr/>
              <a:t>13.08.2025</a:t>
            </a:fld>
            <a:endParaRPr lang="uk-UA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lIns="217709" tIns="108855" rIns="217709" bIns="108855"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995044" y="9781359"/>
            <a:ext cx="314189" cy="310341"/>
          </a:xfrm>
        </p:spPr>
        <p:txBody>
          <a:bodyPr/>
          <a:lstStyle/>
          <a:p>
            <a:fld id="{C3A25550-5F92-4024-A8F6-1FD45382AB2B}" type="slidenum">
              <a:rPr lang="uk-UA" smtClean="0"/>
              <a:pPr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3158897049"/>
      </p:ext>
    </p:extLst>
  </p:cSld>
  <p:clrMapOvr>
    <a:masterClrMapping/>
  </p:clrMapOvr>
  <p:transition spd="slow">
    <p:wheel spokes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322909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164914969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1779722"/>
            <a:ext cx="7334250" cy="70108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04875" y="3186378"/>
            <a:ext cx="7334250" cy="6192473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9144000" y="-305450"/>
            <a:ext cx="8187656" cy="1091687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 dirty="0"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7334250" cy="1076325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740830067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904872" y="3400425"/>
            <a:ext cx="16478253" cy="3486150"/>
          </a:xfrm>
          <a:prstGeom prst="rect">
            <a:avLst/>
          </a:prstGeom>
        </p:spPr>
        <p:txBody>
          <a:bodyPr anchor="ctr"/>
          <a:lstStyle>
            <a:lvl1pPr>
              <a:defRPr sz="8700" b="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7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01125" y="9784534"/>
            <a:ext cx="314189" cy="3103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73830459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16478250" cy="1076212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1779722"/>
            <a:ext cx="16478250" cy="70108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Slide Subtitle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83112151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904875" y="809625"/>
            <a:ext cx="16478250" cy="1076325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1779722"/>
            <a:ext cx="16478250" cy="70108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41"/>
            </a:lvl1pPr>
            <a:lvl2pPr marL="0" indent="34290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41"/>
            </a:lvl2pPr>
            <a:lvl3pPr marL="0" indent="68580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41"/>
            </a:lvl3pPr>
            <a:lvl4pPr marL="0" indent="102870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41"/>
            </a:lvl4pPr>
            <a:lvl5pPr marL="0" indent="1371600" defTabSz="619125">
              <a:lnSpc>
                <a:spcPct val="100000"/>
              </a:lnSpc>
              <a:spcBef>
                <a:spcPts val="1350"/>
              </a:spcBef>
              <a:buSzTx/>
              <a:buNone/>
              <a:defRPr sz="4125" spc="-41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14252965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904875" y="3690632"/>
            <a:ext cx="16478250" cy="2905736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02870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8700" spc="-17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11886939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04875" y="806945"/>
            <a:ext cx="16478250" cy="5431188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1pPr>
            <a:lvl2pPr marL="0" indent="34290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2pPr>
            <a:lvl3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3pPr>
            <a:lvl4pPr marL="0" indent="102870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4pPr>
            <a:lvl5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8750" b="1" spc="-188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04875" y="6196635"/>
            <a:ext cx="16478250" cy="701085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619125">
              <a:lnSpc>
                <a:spcPct val="100000"/>
              </a:lnSpc>
              <a:spcBef>
                <a:spcPts val="0"/>
              </a:spcBef>
              <a:buSzTx/>
              <a:buNone/>
              <a:defRPr sz="4125" b="1"/>
            </a:lvl1pPr>
          </a:lstStyle>
          <a:p>
            <a:r>
              <a:t>Fact information</a:t>
            </a:r>
          </a:p>
        </p:txBody>
      </p:sp>
      <p:sp>
        <p:nvSpPr>
          <p:cNvPr id="1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2763966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22519" y="8006590"/>
            <a:ext cx="15150039" cy="477734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619125">
              <a:lnSpc>
                <a:spcPct val="100000"/>
              </a:lnSpc>
              <a:spcBef>
                <a:spcPts val="0"/>
              </a:spcBef>
              <a:buSzTx/>
              <a:buNone/>
              <a:defRPr sz="2700" b="1"/>
            </a:lvl1pPr>
          </a:lstStyle>
          <a:p>
            <a:r>
              <a:t>Attribution</a:t>
            </a:r>
          </a:p>
        </p:txBody>
      </p:sp>
      <p:sp>
        <p:nvSpPr>
          <p:cNvPr id="11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315442" y="3704895"/>
            <a:ext cx="15657116" cy="2877210"/>
          </a:xfrm>
          <a:prstGeom prst="rect">
            <a:avLst/>
          </a:prstGeom>
        </p:spPr>
        <p:txBody>
          <a:bodyPr/>
          <a:lstStyle>
            <a:lvl1pPr marL="479192" indent="-352425">
              <a:spcBef>
                <a:spcPts val="0"/>
              </a:spcBef>
              <a:buSz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79192" indent="-9525">
              <a:spcBef>
                <a:spcPts val="0"/>
              </a:spcBef>
              <a:buSz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79192" indent="333375">
              <a:spcBef>
                <a:spcPts val="0"/>
              </a:spcBef>
              <a:buSz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79192" indent="676275">
              <a:spcBef>
                <a:spcPts val="0"/>
              </a:spcBef>
              <a:buSz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79192" indent="1019175">
              <a:spcBef>
                <a:spcPts val="0"/>
              </a:spcBef>
              <a:buSzTx/>
              <a:buNone/>
              <a:defRPr sz="6375" spc="-127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00575551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/>
          </p:nvPr>
        </p:nvSpPr>
        <p:spPr>
          <a:xfrm>
            <a:off x="904875" y="809626"/>
            <a:ext cx="16478250" cy="10748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04875" y="3186378"/>
            <a:ext cx="16478250" cy="6192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01125" y="9781358"/>
            <a:ext cx="314189" cy="31034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438150">
              <a:defRPr sz="135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64393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70" r:id="rId14"/>
  </p:sldLayoutIdLst>
  <p:transition spd="med"/>
  <p:txStyles>
    <p:titleStyle>
      <a:lvl1pPr marL="0" marR="0" indent="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429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858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0287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3716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7145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0574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4003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743200" algn="l" defTabSz="182875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375" b="1" i="0" u="none" strike="noStrike" cap="none" spc="-127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4572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9144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716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8288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860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7432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2004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6576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114800" marR="0" indent="-457200" algn="l" defTabSz="1828754" rtl="0" latinLnBrk="0">
        <a:lnSpc>
          <a:spcPct val="90000"/>
        </a:lnSpc>
        <a:spcBef>
          <a:spcPts val="3375"/>
        </a:spcBef>
        <a:spcAft>
          <a:spcPts val="0"/>
        </a:spcAft>
        <a:buClrTx/>
        <a:buSzPct val="123000"/>
        <a:buFontTx/>
        <a:buChar char="•"/>
        <a:tabLst/>
        <a:defRPr sz="3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3429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6858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0287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3716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7145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0574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24003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2743200" algn="ctr" defTabSz="4381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8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.png"/><Relationship Id="rId7" Type="http://schemas.openxmlformats.org/officeDocument/2006/relationships/image" Target="../media/image4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41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5.png"/><Relationship Id="rId7" Type="http://schemas.openxmlformats.org/officeDocument/2006/relationships/image" Target="../media/image3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od.tax.gov.ua/data/files/331393.pdf" TargetMode="External"/><Relationship Id="rId13" Type="http://schemas.openxmlformats.org/officeDocument/2006/relationships/hyperlink" Target="http://od.tax.gov.ua/data/files/574804.pdf" TargetMode="External"/><Relationship Id="rId18" Type="http://schemas.openxmlformats.org/officeDocument/2006/relationships/hyperlink" Target="http://od.tax.gov.ua/data/files/331400.pdf" TargetMode="External"/><Relationship Id="rId3" Type="http://schemas.openxmlformats.org/officeDocument/2006/relationships/image" Target="../media/image2.jpeg"/><Relationship Id="rId21" Type="http://schemas.openxmlformats.org/officeDocument/2006/relationships/hyperlink" Target="http://od.tax.gov.ua/data/files/574808.pdf" TargetMode="External"/><Relationship Id="rId7" Type="http://schemas.openxmlformats.org/officeDocument/2006/relationships/hyperlink" Target="http://od.tax.gov.ua/data/files/574799.pdf" TargetMode="External"/><Relationship Id="rId12" Type="http://schemas.openxmlformats.org/officeDocument/2006/relationships/hyperlink" Target="http://od.tax.gov.ua/data/files/331397.pdf" TargetMode="External"/><Relationship Id="rId17" Type="http://schemas.openxmlformats.org/officeDocument/2006/relationships/hyperlink" Target="http://od.tax.gov.ua/data/files/257464.pdf" TargetMode="External"/><Relationship Id="rId2" Type="http://schemas.openxmlformats.org/officeDocument/2006/relationships/image" Target="../media/image48.png"/><Relationship Id="rId16" Type="http://schemas.openxmlformats.org/officeDocument/2006/relationships/hyperlink" Target="http://od.tax.gov.ua/data/files/331399.pdf" TargetMode="External"/><Relationship Id="rId20" Type="http://schemas.openxmlformats.org/officeDocument/2006/relationships/hyperlink" Target="http://od.tax.gov.ua/data/files/331401.pdf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11" Type="http://schemas.openxmlformats.org/officeDocument/2006/relationships/hyperlink" Target="http://od.tax.gov.ua/data/files/257460.pdf" TargetMode="External"/><Relationship Id="rId5" Type="http://schemas.openxmlformats.org/officeDocument/2006/relationships/image" Target="../media/image1.png"/><Relationship Id="rId15" Type="http://schemas.openxmlformats.org/officeDocument/2006/relationships/hyperlink" Target="http://od.tax.gov.ua/data/files/257463.pdf" TargetMode="External"/><Relationship Id="rId23" Type="http://schemas.openxmlformats.org/officeDocument/2006/relationships/hyperlink" Target="http://od.tax.gov.ua/data/files/331403.pdf" TargetMode="External"/><Relationship Id="rId10" Type="http://schemas.openxmlformats.org/officeDocument/2006/relationships/hyperlink" Target="http://od.tax.gov.ua/data/files/331395.pdf" TargetMode="External"/><Relationship Id="rId19" Type="http://schemas.openxmlformats.org/officeDocument/2006/relationships/hyperlink" Target="http://od.tax.gov.ua/data/files/257465.pdf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od.tax.gov.ua/data/files/331394.pdf" TargetMode="External"/><Relationship Id="rId14" Type="http://schemas.openxmlformats.org/officeDocument/2006/relationships/hyperlink" Target="http://od.tax.gov.ua/data/files/331398.pdf" TargetMode="External"/><Relationship Id="rId22" Type="http://schemas.openxmlformats.org/officeDocument/2006/relationships/hyperlink" Target="http://od.tax.gov.ua/data/files/331402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image" Target="../media/image12.jpe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3.png"/><Relationship Id="rId7" Type="http://schemas.openxmlformats.org/officeDocument/2006/relationships/image" Target="../media/image2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5" Type="http://schemas.openxmlformats.org/officeDocument/2006/relationships/chart" Target="../charts/char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11" Type="http://schemas.openxmlformats.org/officeDocument/2006/relationships/image" Target="../media/image21.png"/><Relationship Id="rId5" Type="http://schemas.openxmlformats.org/officeDocument/2006/relationships/image" Target="../media/image2.jpeg"/><Relationship Id="rId10" Type="http://schemas.openxmlformats.org/officeDocument/2006/relationships/image" Target="../media/image33.png"/><Relationship Id="rId4" Type="http://schemas.openxmlformats.org/officeDocument/2006/relationships/image" Target="../media/image30.pn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FDB420E1-A72A-4D4C-832B-B4AA933CF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28894" y="8254448"/>
            <a:ext cx="2269122" cy="203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095BE80D-E837-42EE-8A5D-ED8171513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76203"/>
            <a:ext cx="2237475" cy="201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Гід з державних послуг: як він працює | The Page"/>
          <p:cNvSpPr>
            <a:spLocks noChangeAspect="1" noChangeArrowheads="1"/>
          </p:cNvSpPr>
          <p:nvPr/>
        </p:nvSpPr>
        <p:spPr bwMode="auto">
          <a:xfrm>
            <a:off x="311150" y="-216694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63282" tIns="81641" rIns="163282" bIns="81641" numCol="1" anchor="t" anchorCtr="0" compatLnSpc="1">
            <a:prstTxWarp prst="textNoShape">
              <a:avLst/>
            </a:prstTxWarp>
          </a:bodyPr>
          <a:lstStyle/>
          <a:p>
            <a:pPr algn="ctr" defTabSz="1828754" hangingPunct="0"/>
            <a:endParaRPr lang="uk-UA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9" name="Рисунок 8" descr="яйца_ГУ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0407" y="236357"/>
            <a:ext cx="5551379" cy="1346428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11784" y="0"/>
            <a:ext cx="3076217" cy="2903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51909F4-47A4-4477-B6E7-82B83892E6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57" t="7299" r="26153" b="4539"/>
          <a:stretch/>
        </p:blipFill>
        <p:spPr>
          <a:xfrm>
            <a:off x="1026092" y="2782025"/>
            <a:ext cx="5202908" cy="5202908"/>
          </a:xfrm>
          <a:prstGeom prst="ellipse">
            <a:avLst/>
          </a:prstGeom>
          <a:ln>
            <a:solidFill>
              <a:srgbClr val="126AB3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D93EB90-3107-4AB4-A171-759A7F47F9D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864079" y="3057020"/>
            <a:ext cx="5397829" cy="5202908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56165FF1-5C82-4A42-867C-CF787AB9DC76}"/>
              </a:ext>
            </a:extLst>
          </p:cNvPr>
          <p:cNvSpPr txBox="1"/>
          <p:nvPr/>
        </p:nvSpPr>
        <p:spPr>
          <a:xfrm>
            <a:off x="3076216" y="1983777"/>
            <a:ext cx="14079071" cy="1088206"/>
          </a:xfrm>
          <a:prstGeom prst="rect">
            <a:avLst/>
          </a:prstGeom>
          <a:noFill/>
        </p:spPr>
        <p:txBody>
          <a:bodyPr wrap="square" lIns="163282" tIns="81641" rIns="163282" bIns="81641" rtlCol="0">
            <a:spAutoFit/>
          </a:bodyPr>
          <a:lstStyle/>
          <a:p>
            <a:pPr algn="just" defTabSz="1828754" fontAlgn="base" hangingPunct="0">
              <a:buFontTx/>
              <a:buChar char="-"/>
            </a:pPr>
            <a:endParaRPr lang="uk-UA" sz="3000" b="1" kern="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  <a:p>
            <a:pPr algn="ctr" defTabSz="1828754" fontAlgn="base" hangingPunct="0">
              <a:buFontTx/>
              <a:buChar char="-"/>
            </a:pPr>
            <a:endParaRPr lang="uk-UA" sz="3000" b="1" kern="0" dirty="0">
              <a:solidFill>
                <a:srgbClr val="5E5E5E"/>
              </a:solidFill>
              <a:latin typeface="Calibri" panose="020F050202020403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E10390-0FF7-48BE-85B2-901A202B905B}"/>
              </a:ext>
            </a:extLst>
          </p:cNvPr>
          <p:cNvSpPr/>
          <p:nvPr/>
        </p:nvSpPr>
        <p:spPr>
          <a:xfrm>
            <a:off x="6293942" y="-320907"/>
            <a:ext cx="586065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100" indent="0" algn="ctr"/>
            <a:endParaRPr lang="uk-UA" sz="2800" b="1" dirty="0">
              <a:solidFill>
                <a:schemeClr val="accent1">
                  <a:lumMod val="50000"/>
                </a:schemeClr>
              </a:solidFill>
              <a:latin typeface="e-Ukraine Regular"/>
              <a:cs typeface="Times New Roman" panose="02020603050405020304" pitchFamily="18" charset="0"/>
            </a:endParaRPr>
          </a:p>
          <a:p>
            <a:pPr marL="165100" indent="0" algn="ctr"/>
            <a:r>
              <a:rPr lang="uk-UA" sz="5400" b="1" dirty="0">
                <a:solidFill>
                  <a:srgbClr val="003B5C"/>
                </a:solidFill>
                <a:latin typeface="e-Ukraine Regular"/>
                <a:cs typeface="Times New Roman" panose="02020603050405020304" pitchFamily="18" charset="0"/>
              </a:rPr>
              <a:t>Сервісна </a:t>
            </a:r>
            <a:r>
              <a:rPr lang="uk-UA" sz="5400" b="1" dirty="0" err="1">
                <a:solidFill>
                  <a:srgbClr val="003B5C"/>
                </a:solidFill>
                <a:latin typeface="e-Ukraine Regular"/>
                <a:cs typeface="Times New Roman" panose="02020603050405020304" pitchFamily="18" charset="0"/>
              </a:rPr>
              <a:t>безбар</a:t>
            </a:r>
            <a:r>
              <a:rPr lang="en-US" sz="5400" b="1" dirty="0">
                <a:solidFill>
                  <a:srgbClr val="003B5C"/>
                </a:solidFill>
                <a:latin typeface="e-Ukraine Regular"/>
                <a:cs typeface="Times New Roman" panose="02020603050405020304" pitchFamily="18" charset="0"/>
              </a:rPr>
              <a:t>’</a:t>
            </a:r>
            <a:r>
              <a:rPr lang="uk-UA" sz="5400" b="1" dirty="0" err="1">
                <a:solidFill>
                  <a:srgbClr val="003B5C"/>
                </a:solidFill>
                <a:latin typeface="e-Ukraine Regular"/>
                <a:cs typeface="Times New Roman" panose="02020603050405020304" pitchFamily="18" charset="0"/>
              </a:rPr>
              <a:t>єрність</a:t>
            </a:r>
            <a:r>
              <a:rPr lang="uk-UA" sz="5400" b="1" dirty="0">
                <a:solidFill>
                  <a:srgbClr val="003B5C"/>
                </a:solidFill>
                <a:latin typeface="e-Ukraine Regular"/>
                <a:cs typeface="Times New Roman" panose="02020603050405020304" pitchFamily="18" charset="0"/>
              </a:rPr>
              <a:t> податкової служби Одеського регіону</a:t>
            </a:r>
          </a:p>
          <a:p>
            <a:pPr marL="165100" indent="0" algn="ctr"/>
            <a:endParaRPr lang="uk-UA" sz="8800" b="1" dirty="0">
              <a:solidFill>
                <a:srgbClr val="003B5C"/>
              </a:solidFill>
              <a:latin typeface="e-Ukraine Regular"/>
              <a:cs typeface="Times New Roman" panose="02020603050405020304" pitchFamily="18" charset="0"/>
            </a:endParaRPr>
          </a:p>
        </p:txBody>
      </p:sp>
      <p:grpSp>
        <p:nvGrpSpPr>
          <p:cNvPr id="20" name="Групувати 36">
            <a:extLst>
              <a:ext uri="{FF2B5EF4-FFF2-40B4-BE49-F238E27FC236}">
                <a16:creationId xmlns:a16="http://schemas.microsoft.com/office/drawing/2014/main" xmlns="" id="{43A8036F-3AED-43A6-AF2C-A1A02D8F933B}"/>
              </a:ext>
            </a:extLst>
          </p:cNvPr>
          <p:cNvGrpSpPr/>
          <p:nvPr/>
        </p:nvGrpSpPr>
        <p:grpSpPr>
          <a:xfrm>
            <a:off x="6752430" y="4530856"/>
            <a:ext cx="4728417" cy="3605941"/>
            <a:chOff x="2361506" y="1086476"/>
            <a:chExt cx="14581336" cy="7657424"/>
          </a:xfrm>
        </p:grpSpPr>
        <p:sp>
          <p:nvSpPr>
            <p:cNvPr id="21" name="Luhansk">
              <a:extLst>
                <a:ext uri="{FF2B5EF4-FFF2-40B4-BE49-F238E27FC236}">
                  <a16:creationId xmlns:a16="http://schemas.microsoft.com/office/drawing/2014/main" xmlns="" id="{5245C8EA-49F9-41A3-8315-C4CB79B0C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03161" y="2981892"/>
              <a:ext cx="1939681" cy="2060931"/>
            </a:xfrm>
            <a:custGeom>
              <a:avLst/>
              <a:gdLst>
                <a:gd name="T0" fmla="*/ 2147483647 w 341"/>
                <a:gd name="T1" fmla="*/ 2147483647 h 476"/>
                <a:gd name="T2" fmla="*/ 2147483647 w 341"/>
                <a:gd name="T3" fmla="*/ 2147483647 h 476"/>
                <a:gd name="T4" fmla="*/ 2147483647 w 341"/>
                <a:gd name="T5" fmla="*/ 2147483647 h 476"/>
                <a:gd name="T6" fmla="*/ 2147483647 w 341"/>
                <a:gd name="T7" fmla="*/ 2147483647 h 476"/>
                <a:gd name="T8" fmla="*/ 2147483647 w 341"/>
                <a:gd name="T9" fmla="*/ 2147483647 h 476"/>
                <a:gd name="T10" fmla="*/ 2147483647 w 341"/>
                <a:gd name="T11" fmla="*/ 2147483647 h 476"/>
                <a:gd name="T12" fmla="*/ 2147483647 w 341"/>
                <a:gd name="T13" fmla="*/ 2147483647 h 476"/>
                <a:gd name="T14" fmla="*/ 2147483647 w 341"/>
                <a:gd name="T15" fmla="*/ 2147483647 h 476"/>
                <a:gd name="T16" fmla="*/ 2147483647 w 341"/>
                <a:gd name="T17" fmla="*/ 2147483647 h 476"/>
                <a:gd name="T18" fmla="*/ 2147483647 w 341"/>
                <a:gd name="T19" fmla="*/ 2147483647 h 476"/>
                <a:gd name="T20" fmla="*/ 2147483647 w 341"/>
                <a:gd name="T21" fmla="*/ 2147483647 h 476"/>
                <a:gd name="T22" fmla="*/ 2147483647 w 341"/>
                <a:gd name="T23" fmla="*/ 2147483647 h 476"/>
                <a:gd name="T24" fmla="*/ 2147483647 w 341"/>
                <a:gd name="T25" fmla="*/ 2147483647 h 476"/>
                <a:gd name="T26" fmla="*/ 2147483647 w 341"/>
                <a:gd name="T27" fmla="*/ 2147483647 h 476"/>
                <a:gd name="T28" fmla="*/ 2147483647 w 341"/>
                <a:gd name="T29" fmla="*/ 2147483647 h 476"/>
                <a:gd name="T30" fmla="*/ 2147483647 w 341"/>
                <a:gd name="T31" fmla="*/ 2147483647 h 476"/>
                <a:gd name="T32" fmla="*/ 2147483647 w 341"/>
                <a:gd name="T33" fmla="*/ 2147483647 h 476"/>
                <a:gd name="T34" fmla="*/ 2147483647 w 341"/>
                <a:gd name="T35" fmla="*/ 2147483647 h 476"/>
                <a:gd name="T36" fmla="*/ 2147483647 w 341"/>
                <a:gd name="T37" fmla="*/ 2147483647 h 476"/>
                <a:gd name="T38" fmla="*/ 2147483647 w 341"/>
                <a:gd name="T39" fmla="*/ 2147483647 h 476"/>
                <a:gd name="T40" fmla="*/ 2147483647 w 341"/>
                <a:gd name="T41" fmla="*/ 2147483647 h 476"/>
                <a:gd name="T42" fmla="*/ 2147483647 w 341"/>
                <a:gd name="T43" fmla="*/ 2147483647 h 476"/>
                <a:gd name="T44" fmla="*/ 2147483647 w 341"/>
                <a:gd name="T45" fmla="*/ 2147483647 h 476"/>
                <a:gd name="T46" fmla="*/ 2147483647 w 341"/>
                <a:gd name="T47" fmla="*/ 2147483647 h 476"/>
                <a:gd name="T48" fmla="*/ 2147483647 w 341"/>
                <a:gd name="T49" fmla="*/ 2147483647 h 476"/>
                <a:gd name="T50" fmla="*/ 2147483647 w 341"/>
                <a:gd name="T51" fmla="*/ 2147483647 h 476"/>
                <a:gd name="T52" fmla="*/ 2147483647 w 341"/>
                <a:gd name="T53" fmla="*/ 2147483647 h 476"/>
                <a:gd name="T54" fmla="*/ 2147483647 w 341"/>
                <a:gd name="T55" fmla="*/ 2147483647 h 476"/>
                <a:gd name="T56" fmla="*/ 2147483647 w 341"/>
                <a:gd name="T57" fmla="*/ 2147483647 h 476"/>
                <a:gd name="T58" fmla="*/ 2147483647 w 341"/>
                <a:gd name="T59" fmla="*/ 2147483647 h 476"/>
                <a:gd name="T60" fmla="*/ 2147483647 w 341"/>
                <a:gd name="T61" fmla="*/ 2147483647 h 476"/>
                <a:gd name="T62" fmla="*/ 2147483647 w 341"/>
                <a:gd name="T63" fmla="*/ 2147483647 h 476"/>
                <a:gd name="T64" fmla="*/ 2147483647 w 341"/>
                <a:gd name="T65" fmla="*/ 2147483647 h 476"/>
                <a:gd name="T66" fmla="*/ 2147483647 w 341"/>
                <a:gd name="T67" fmla="*/ 2147483647 h 476"/>
                <a:gd name="T68" fmla="*/ 2147483647 w 341"/>
                <a:gd name="T69" fmla="*/ 2147483647 h 476"/>
                <a:gd name="T70" fmla="*/ 2147483647 w 341"/>
                <a:gd name="T71" fmla="*/ 2147483647 h 476"/>
                <a:gd name="T72" fmla="*/ 2147483647 w 341"/>
                <a:gd name="T73" fmla="*/ 2147483647 h 476"/>
                <a:gd name="T74" fmla="*/ 2147483647 w 341"/>
                <a:gd name="T75" fmla="*/ 2147483647 h 476"/>
                <a:gd name="T76" fmla="*/ 2147483647 w 341"/>
                <a:gd name="T77" fmla="*/ 2147483647 h 476"/>
                <a:gd name="T78" fmla="*/ 2147483647 w 341"/>
                <a:gd name="T79" fmla="*/ 2147483647 h 476"/>
                <a:gd name="T80" fmla="*/ 2147483647 w 341"/>
                <a:gd name="T81" fmla="*/ 2147483647 h 476"/>
                <a:gd name="T82" fmla="*/ 2147483647 w 341"/>
                <a:gd name="T83" fmla="*/ 2147483647 h 476"/>
                <a:gd name="T84" fmla="*/ 2147483647 w 341"/>
                <a:gd name="T85" fmla="*/ 2147483647 h 476"/>
                <a:gd name="T86" fmla="*/ 2147483647 w 341"/>
                <a:gd name="T87" fmla="*/ 2147483647 h 476"/>
                <a:gd name="T88" fmla="*/ 2147483647 w 341"/>
                <a:gd name="T89" fmla="*/ 2147483647 h 476"/>
                <a:gd name="T90" fmla="*/ 2147483647 w 341"/>
                <a:gd name="T91" fmla="*/ 2147483647 h 476"/>
                <a:gd name="T92" fmla="*/ 2147483647 w 341"/>
                <a:gd name="T93" fmla="*/ 2147483647 h 476"/>
                <a:gd name="T94" fmla="*/ 2147483647 w 341"/>
                <a:gd name="T95" fmla="*/ 2147483647 h 476"/>
                <a:gd name="T96" fmla="*/ 2147483647 w 341"/>
                <a:gd name="T97" fmla="*/ 2147483647 h 476"/>
                <a:gd name="T98" fmla="*/ 2147483647 w 341"/>
                <a:gd name="T99" fmla="*/ 2147483647 h 476"/>
                <a:gd name="T100" fmla="*/ 2147483647 w 341"/>
                <a:gd name="T101" fmla="*/ 2147483647 h 476"/>
                <a:gd name="T102" fmla="*/ 2147483647 w 341"/>
                <a:gd name="T103" fmla="*/ 2147483647 h 476"/>
                <a:gd name="T104" fmla="*/ 2147483647 w 341"/>
                <a:gd name="T105" fmla="*/ 2147483647 h 476"/>
                <a:gd name="T106" fmla="*/ 2147483647 w 341"/>
                <a:gd name="T107" fmla="*/ 2147483647 h 4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1"/>
                <a:gd name="T163" fmla="*/ 0 h 476"/>
                <a:gd name="T164" fmla="*/ 341 w 341"/>
                <a:gd name="T165" fmla="*/ 476 h 47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1" h="476">
                  <a:moveTo>
                    <a:pt x="219" y="475"/>
                  </a:moveTo>
                  <a:cubicBezTo>
                    <a:pt x="220" y="476"/>
                    <a:pt x="228" y="473"/>
                    <a:pt x="234" y="467"/>
                  </a:cubicBezTo>
                  <a:cubicBezTo>
                    <a:pt x="240" y="462"/>
                    <a:pt x="250" y="462"/>
                    <a:pt x="250" y="462"/>
                  </a:cubicBezTo>
                  <a:cubicBezTo>
                    <a:pt x="250" y="462"/>
                    <a:pt x="259" y="472"/>
                    <a:pt x="266" y="468"/>
                  </a:cubicBezTo>
                  <a:cubicBezTo>
                    <a:pt x="273" y="464"/>
                    <a:pt x="280" y="466"/>
                    <a:pt x="284" y="463"/>
                  </a:cubicBezTo>
                  <a:cubicBezTo>
                    <a:pt x="288" y="460"/>
                    <a:pt x="309" y="467"/>
                    <a:pt x="309" y="467"/>
                  </a:cubicBezTo>
                  <a:cubicBezTo>
                    <a:pt x="309" y="467"/>
                    <a:pt x="312" y="460"/>
                    <a:pt x="315" y="455"/>
                  </a:cubicBezTo>
                  <a:cubicBezTo>
                    <a:pt x="319" y="451"/>
                    <a:pt x="311" y="444"/>
                    <a:pt x="311" y="441"/>
                  </a:cubicBezTo>
                  <a:cubicBezTo>
                    <a:pt x="311" y="438"/>
                    <a:pt x="314" y="434"/>
                    <a:pt x="316" y="430"/>
                  </a:cubicBezTo>
                  <a:cubicBezTo>
                    <a:pt x="318" y="426"/>
                    <a:pt x="309" y="425"/>
                    <a:pt x="309" y="422"/>
                  </a:cubicBezTo>
                  <a:cubicBezTo>
                    <a:pt x="310" y="419"/>
                    <a:pt x="317" y="415"/>
                    <a:pt x="319" y="414"/>
                  </a:cubicBezTo>
                  <a:cubicBezTo>
                    <a:pt x="320" y="412"/>
                    <a:pt x="316" y="407"/>
                    <a:pt x="316" y="407"/>
                  </a:cubicBezTo>
                  <a:cubicBezTo>
                    <a:pt x="316" y="399"/>
                    <a:pt x="316" y="399"/>
                    <a:pt x="316" y="399"/>
                  </a:cubicBezTo>
                  <a:cubicBezTo>
                    <a:pt x="316" y="399"/>
                    <a:pt x="318" y="395"/>
                    <a:pt x="320" y="393"/>
                  </a:cubicBezTo>
                  <a:cubicBezTo>
                    <a:pt x="323" y="391"/>
                    <a:pt x="321" y="380"/>
                    <a:pt x="321" y="380"/>
                  </a:cubicBezTo>
                  <a:cubicBezTo>
                    <a:pt x="321" y="380"/>
                    <a:pt x="331" y="373"/>
                    <a:pt x="336" y="367"/>
                  </a:cubicBezTo>
                  <a:cubicBezTo>
                    <a:pt x="341" y="360"/>
                    <a:pt x="332" y="357"/>
                    <a:pt x="332" y="357"/>
                  </a:cubicBezTo>
                  <a:cubicBezTo>
                    <a:pt x="332" y="357"/>
                    <a:pt x="330" y="363"/>
                    <a:pt x="321" y="364"/>
                  </a:cubicBezTo>
                  <a:cubicBezTo>
                    <a:pt x="313" y="365"/>
                    <a:pt x="309" y="357"/>
                    <a:pt x="309" y="357"/>
                  </a:cubicBezTo>
                  <a:cubicBezTo>
                    <a:pt x="309" y="357"/>
                    <a:pt x="316" y="354"/>
                    <a:pt x="319" y="345"/>
                  </a:cubicBezTo>
                  <a:cubicBezTo>
                    <a:pt x="321" y="336"/>
                    <a:pt x="302" y="323"/>
                    <a:pt x="302" y="323"/>
                  </a:cubicBezTo>
                  <a:cubicBezTo>
                    <a:pt x="302" y="323"/>
                    <a:pt x="302" y="313"/>
                    <a:pt x="302" y="305"/>
                  </a:cubicBezTo>
                  <a:cubicBezTo>
                    <a:pt x="302" y="298"/>
                    <a:pt x="276" y="301"/>
                    <a:pt x="276" y="301"/>
                  </a:cubicBezTo>
                  <a:cubicBezTo>
                    <a:pt x="276" y="301"/>
                    <a:pt x="277" y="274"/>
                    <a:pt x="278" y="265"/>
                  </a:cubicBezTo>
                  <a:cubicBezTo>
                    <a:pt x="279" y="256"/>
                    <a:pt x="291" y="249"/>
                    <a:pt x="291" y="249"/>
                  </a:cubicBezTo>
                  <a:cubicBezTo>
                    <a:pt x="291" y="249"/>
                    <a:pt x="302" y="254"/>
                    <a:pt x="314" y="253"/>
                  </a:cubicBezTo>
                  <a:cubicBezTo>
                    <a:pt x="326" y="251"/>
                    <a:pt x="329" y="239"/>
                    <a:pt x="332" y="234"/>
                  </a:cubicBezTo>
                  <a:cubicBezTo>
                    <a:pt x="334" y="229"/>
                    <a:pt x="323" y="229"/>
                    <a:pt x="323" y="229"/>
                  </a:cubicBezTo>
                  <a:cubicBezTo>
                    <a:pt x="312" y="237"/>
                    <a:pt x="312" y="237"/>
                    <a:pt x="312" y="237"/>
                  </a:cubicBezTo>
                  <a:cubicBezTo>
                    <a:pt x="306" y="233"/>
                    <a:pt x="306" y="233"/>
                    <a:pt x="306" y="233"/>
                  </a:cubicBezTo>
                  <a:cubicBezTo>
                    <a:pt x="282" y="232"/>
                    <a:pt x="282" y="232"/>
                    <a:pt x="282" y="232"/>
                  </a:cubicBezTo>
                  <a:cubicBezTo>
                    <a:pt x="268" y="218"/>
                    <a:pt x="268" y="218"/>
                    <a:pt x="268" y="218"/>
                  </a:cubicBezTo>
                  <a:cubicBezTo>
                    <a:pt x="263" y="205"/>
                    <a:pt x="263" y="205"/>
                    <a:pt x="263" y="205"/>
                  </a:cubicBezTo>
                  <a:cubicBezTo>
                    <a:pt x="279" y="207"/>
                    <a:pt x="279" y="207"/>
                    <a:pt x="279" y="207"/>
                  </a:cubicBezTo>
                  <a:cubicBezTo>
                    <a:pt x="279" y="207"/>
                    <a:pt x="284" y="202"/>
                    <a:pt x="287" y="199"/>
                  </a:cubicBezTo>
                  <a:cubicBezTo>
                    <a:pt x="290" y="196"/>
                    <a:pt x="302" y="193"/>
                    <a:pt x="302" y="193"/>
                  </a:cubicBezTo>
                  <a:cubicBezTo>
                    <a:pt x="302" y="185"/>
                    <a:pt x="302" y="185"/>
                    <a:pt x="302" y="185"/>
                  </a:cubicBezTo>
                  <a:cubicBezTo>
                    <a:pt x="329" y="151"/>
                    <a:pt x="329" y="151"/>
                    <a:pt x="329" y="151"/>
                  </a:cubicBezTo>
                  <a:cubicBezTo>
                    <a:pt x="326" y="132"/>
                    <a:pt x="326" y="132"/>
                    <a:pt x="326" y="132"/>
                  </a:cubicBezTo>
                  <a:cubicBezTo>
                    <a:pt x="326" y="132"/>
                    <a:pt x="309" y="112"/>
                    <a:pt x="302" y="103"/>
                  </a:cubicBezTo>
                  <a:cubicBezTo>
                    <a:pt x="295" y="93"/>
                    <a:pt x="315" y="85"/>
                    <a:pt x="315" y="78"/>
                  </a:cubicBezTo>
                  <a:cubicBezTo>
                    <a:pt x="315" y="71"/>
                    <a:pt x="294" y="78"/>
                    <a:pt x="294" y="78"/>
                  </a:cubicBezTo>
                  <a:cubicBezTo>
                    <a:pt x="294" y="78"/>
                    <a:pt x="284" y="93"/>
                    <a:pt x="271" y="93"/>
                  </a:cubicBezTo>
                  <a:cubicBezTo>
                    <a:pt x="258" y="93"/>
                    <a:pt x="264" y="87"/>
                    <a:pt x="264" y="87"/>
                  </a:cubicBezTo>
                  <a:cubicBezTo>
                    <a:pt x="264" y="87"/>
                    <a:pt x="257" y="88"/>
                    <a:pt x="247" y="86"/>
                  </a:cubicBezTo>
                  <a:cubicBezTo>
                    <a:pt x="237" y="85"/>
                    <a:pt x="233" y="61"/>
                    <a:pt x="233" y="61"/>
                  </a:cubicBezTo>
                  <a:cubicBezTo>
                    <a:pt x="226" y="62"/>
                    <a:pt x="226" y="62"/>
                    <a:pt x="226" y="62"/>
                  </a:cubicBezTo>
                  <a:cubicBezTo>
                    <a:pt x="217" y="54"/>
                    <a:pt x="217" y="54"/>
                    <a:pt x="217" y="54"/>
                  </a:cubicBezTo>
                  <a:cubicBezTo>
                    <a:pt x="217" y="54"/>
                    <a:pt x="198" y="64"/>
                    <a:pt x="197" y="64"/>
                  </a:cubicBezTo>
                  <a:cubicBezTo>
                    <a:pt x="196" y="65"/>
                    <a:pt x="186" y="56"/>
                    <a:pt x="186" y="56"/>
                  </a:cubicBezTo>
                  <a:cubicBezTo>
                    <a:pt x="186" y="56"/>
                    <a:pt x="178" y="37"/>
                    <a:pt x="172" y="34"/>
                  </a:cubicBezTo>
                  <a:cubicBezTo>
                    <a:pt x="166" y="30"/>
                    <a:pt x="166" y="50"/>
                    <a:pt x="150" y="52"/>
                  </a:cubicBezTo>
                  <a:cubicBezTo>
                    <a:pt x="134" y="55"/>
                    <a:pt x="132" y="43"/>
                    <a:pt x="132" y="43"/>
                  </a:cubicBezTo>
                  <a:cubicBezTo>
                    <a:pt x="132" y="43"/>
                    <a:pt x="116" y="41"/>
                    <a:pt x="115" y="41"/>
                  </a:cubicBezTo>
                  <a:cubicBezTo>
                    <a:pt x="115" y="41"/>
                    <a:pt x="108" y="25"/>
                    <a:pt x="94" y="24"/>
                  </a:cubicBezTo>
                  <a:cubicBezTo>
                    <a:pt x="79" y="22"/>
                    <a:pt x="90" y="32"/>
                    <a:pt x="82" y="32"/>
                  </a:cubicBezTo>
                  <a:cubicBezTo>
                    <a:pt x="73" y="33"/>
                    <a:pt x="75" y="26"/>
                    <a:pt x="75" y="26"/>
                  </a:cubicBezTo>
                  <a:cubicBezTo>
                    <a:pt x="75" y="26"/>
                    <a:pt x="64" y="26"/>
                    <a:pt x="60" y="26"/>
                  </a:cubicBezTo>
                  <a:cubicBezTo>
                    <a:pt x="57" y="27"/>
                    <a:pt x="58" y="17"/>
                    <a:pt x="55" y="9"/>
                  </a:cubicBezTo>
                  <a:cubicBezTo>
                    <a:pt x="52" y="0"/>
                    <a:pt x="33" y="11"/>
                    <a:pt x="33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9" y="50"/>
                    <a:pt x="21" y="54"/>
                    <a:pt x="21" y="55"/>
                  </a:cubicBezTo>
                  <a:cubicBezTo>
                    <a:pt x="21" y="56"/>
                    <a:pt x="12" y="61"/>
                    <a:pt x="12" y="61"/>
                  </a:cubicBezTo>
                  <a:cubicBezTo>
                    <a:pt x="12" y="61"/>
                    <a:pt x="18" y="68"/>
                    <a:pt x="20" y="70"/>
                  </a:cubicBezTo>
                  <a:cubicBezTo>
                    <a:pt x="22" y="72"/>
                    <a:pt x="8" y="86"/>
                    <a:pt x="7" y="86"/>
                  </a:cubicBezTo>
                  <a:cubicBezTo>
                    <a:pt x="6" y="86"/>
                    <a:pt x="14" y="88"/>
                    <a:pt x="14" y="88"/>
                  </a:cubicBezTo>
                  <a:cubicBezTo>
                    <a:pt x="14" y="88"/>
                    <a:pt x="17" y="92"/>
                    <a:pt x="20" y="96"/>
                  </a:cubicBezTo>
                  <a:cubicBezTo>
                    <a:pt x="23" y="99"/>
                    <a:pt x="10" y="111"/>
                    <a:pt x="10" y="111"/>
                  </a:cubicBezTo>
                  <a:cubicBezTo>
                    <a:pt x="10" y="111"/>
                    <a:pt x="13" y="123"/>
                    <a:pt x="14" y="128"/>
                  </a:cubicBezTo>
                  <a:cubicBezTo>
                    <a:pt x="14" y="132"/>
                    <a:pt x="9" y="136"/>
                    <a:pt x="9" y="136"/>
                  </a:cubicBezTo>
                  <a:cubicBezTo>
                    <a:pt x="9" y="136"/>
                    <a:pt x="8" y="147"/>
                    <a:pt x="4" y="153"/>
                  </a:cubicBezTo>
                  <a:cubicBezTo>
                    <a:pt x="0" y="159"/>
                    <a:pt x="9" y="163"/>
                    <a:pt x="9" y="163"/>
                  </a:cubicBezTo>
                  <a:cubicBezTo>
                    <a:pt x="9" y="163"/>
                    <a:pt x="9" y="169"/>
                    <a:pt x="8" y="171"/>
                  </a:cubicBezTo>
                  <a:cubicBezTo>
                    <a:pt x="8" y="172"/>
                    <a:pt x="16" y="179"/>
                    <a:pt x="16" y="179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35" y="210"/>
                    <a:pt x="39" y="214"/>
                  </a:cubicBezTo>
                  <a:cubicBezTo>
                    <a:pt x="43" y="217"/>
                    <a:pt x="39" y="218"/>
                    <a:pt x="36" y="224"/>
                  </a:cubicBezTo>
                  <a:cubicBezTo>
                    <a:pt x="33" y="230"/>
                    <a:pt x="39" y="233"/>
                    <a:pt x="40" y="234"/>
                  </a:cubicBezTo>
                  <a:cubicBezTo>
                    <a:pt x="40" y="236"/>
                    <a:pt x="35" y="246"/>
                    <a:pt x="35" y="246"/>
                  </a:cubicBezTo>
                  <a:cubicBezTo>
                    <a:pt x="35" y="246"/>
                    <a:pt x="37" y="252"/>
                    <a:pt x="37" y="254"/>
                  </a:cubicBezTo>
                  <a:cubicBezTo>
                    <a:pt x="37" y="254"/>
                    <a:pt x="37" y="254"/>
                    <a:pt x="37" y="254"/>
                  </a:cubicBezTo>
                  <a:cubicBezTo>
                    <a:pt x="39" y="254"/>
                    <a:pt x="39" y="254"/>
                    <a:pt x="39" y="254"/>
                  </a:cubicBezTo>
                  <a:cubicBezTo>
                    <a:pt x="67" y="254"/>
                    <a:pt x="67" y="254"/>
                    <a:pt x="67" y="254"/>
                  </a:cubicBezTo>
                  <a:cubicBezTo>
                    <a:pt x="67" y="254"/>
                    <a:pt x="66" y="258"/>
                    <a:pt x="66" y="262"/>
                  </a:cubicBezTo>
                  <a:cubicBezTo>
                    <a:pt x="66" y="266"/>
                    <a:pt x="77" y="276"/>
                    <a:pt x="77" y="276"/>
                  </a:cubicBezTo>
                  <a:cubicBezTo>
                    <a:pt x="77" y="290"/>
                    <a:pt x="77" y="290"/>
                    <a:pt x="77" y="290"/>
                  </a:cubicBezTo>
                  <a:cubicBezTo>
                    <a:pt x="78" y="295"/>
                    <a:pt x="78" y="295"/>
                    <a:pt x="78" y="295"/>
                  </a:cubicBezTo>
                  <a:cubicBezTo>
                    <a:pt x="78" y="295"/>
                    <a:pt x="78" y="301"/>
                    <a:pt x="77" y="304"/>
                  </a:cubicBezTo>
                  <a:cubicBezTo>
                    <a:pt x="76" y="306"/>
                    <a:pt x="77" y="310"/>
                    <a:pt x="79" y="321"/>
                  </a:cubicBezTo>
                  <a:cubicBezTo>
                    <a:pt x="81" y="332"/>
                    <a:pt x="85" y="338"/>
                    <a:pt x="85" y="338"/>
                  </a:cubicBezTo>
                  <a:cubicBezTo>
                    <a:pt x="90" y="340"/>
                    <a:pt x="90" y="340"/>
                    <a:pt x="90" y="340"/>
                  </a:cubicBezTo>
                  <a:cubicBezTo>
                    <a:pt x="89" y="352"/>
                    <a:pt x="89" y="352"/>
                    <a:pt x="89" y="352"/>
                  </a:cubicBezTo>
                  <a:cubicBezTo>
                    <a:pt x="101" y="355"/>
                    <a:pt x="101" y="355"/>
                    <a:pt x="101" y="355"/>
                  </a:cubicBezTo>
                  <a:cubicBezTo>
                    <a:pt x="118" y="369"/>
                    <a:pt x="118" y="369"/>
                    <a:pt x="118" y="369"/>
                  </a:cubicBezTo>
                  <a:cubicBezTo>
                    <a:pt x="106" y="378"/>
                    <a:pt x="106" y="378"/>
                    <a:pt x="106" y="378"/>
                  </a:cubicBezTo>
                  <a:cubicBezTo>
                    <a:pt x="106" y="384"/>
                    <a:pt x="106" y="384"/>
                    <a:pt x="106" y="384"/>
                  </a:cubicBezTo>
                  <a:cubicBezTo>
                    <a:pt x="122" y="388"/>
                    <a:pt x="122" y="388"/>
                    <a:pt x="122" y="388"/>
                  </a:cubicBezTo>
                  <a:cubicBezTo>
                    <a:pt x="128" y="383"/>
                    <a:pt x="128" y="383"/>
                    <a:pt x="128" y="383"/>
                  </a:cubicBezTo>
                  <a:cubicBezTo>
                    <a:pt x="128" y="383"/>
                    <a:pt x="135" y="404"/>
                    <a:pt x="147" y="410"/>
                  </a:cubicBezTo>
                  <a:cubicBezTo>
                    <a:pt x="159" y="416"/>
                    <a:pt x="162" y="414"/>
                    <a:pt x="162" y="414"/>
                  </a:cubicBezTo>
                  <a:cubicBezTo>
                    <a:pt x="172" y="423"/>
                    <a:pt x="172" y="423"/>
                    <a:pt x="172" y="423"/>
                  </a:cubicBezTo>
                  <a:cubicBezTo>
                    <a:pt x="170" y="430"/>
                    <a:pt x="170" y="430"/>
                    <a:pt x="170" y="430"/>
                  </a:cubicBezTo>
                  <a:cubicBezTo>
                    <a:pt x="174" y="434"/>
                    <a:pt x="174" y="434"/>
                    <a:pt x="174" y="434"/>
                  </a:cubicBezTo>
                  <a:cubicBezTo>
                    <a:pt x="200" y="437"/>
                    <a:pt x="200" y="437"/>
                    <a:pt x="200" y="437"/>
                  </a:cubicBezTo>
                  <a:cubicBezTo>
                    <a:pt x="200" y="437"/>
                    <a:pt x="208" y="447"/>
                    <a:pt x="210" y="450"/>
                  </a:cubicBezTo>
                  <a:cubicBezTo>
                    <a:pt x="211" y="452"/>
                    <a:pt x="211" y="459"/>
                    <a:pt x="210" y="465"/>
                  </a:cubicBezTo>
                  <a:cubicBezTo>
                    <a:pt x="215" y="467"/>
                    <a:pt x="218" y="475"/>
                    <a:pt x="219" y="47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22" name="Zakarpatie">
              <a:extLst>
                <a:ext uri="{FF2B5EF4-FFF2-40B4-BE49-F238E27FC236}">
                  <a16:creationId xmlns:a16="http://schemas.microsoft.com/office/drawing/2014/main" xmlns="" id="{48611BEF-996D-4D8D-A677-33C445C4F6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1506" y="3918091"/>
              <a:ext cx="1969698" cy="1219016"/>
            </a:xfrm>
            <a:custGeom>
              <a:avLst/>
              <a:gdLst>
                <a:gd name="T0" fmla="*/ 2147483647 w 344"/>
                <a:gd name="T1" fmla="*/ 2147483647 h 282"/>
                <a:gd name="T2" fmla="*/ 2147483647 w 344"/>
                <a:gd name="T3" fmla="*/ 2147483647 h 282"/>
                <a:gd name="T4" fmla="*/ 2147483647 w 344"/>
                <a:gd name="T5" fmla="*/ 2147483647 h 282"/>
                <a:gd name="T6" fmla="*/ 2147483647 w 344"/>
                <a:gd name="T7" fmla="*/ 2147483647 h 282"/>
                <a:gd name="T8" fmla="*/ 2147483647 w 344"/>
                <a:gd name="T9" fmla="*/ 2147483647 h 282"/>
                <a:gd name="T10" fmla="*/ 2147483647 w 344"/>
                <a:gd name="T11" fmla="*/ 2147483647 h 282"/>
                <a:gd name="T12" fmla="*/ 2147483647 w 344"/>
                <a:gd name="T13" fmla="*/ 2147483647 h 282"/>
                <a:gd name="T14" fmla="*/ 2147483647 w 344"/>
                <a:gd name="T15" fmla="*/ 2147483647 h 282"/>
                <a:gd name="T16" fmla="*/ 2147483647 w 344"/>
                <a:gd name="T17" fmla="*/ 2147483647 h 282"/>
                <a:gd name="T18" fmla="*/ 2147483647 w 344"/>
                <a:gd name="T19" fmla="*/ 2147483647 h 282"/>
                <a:gd name="T20" fmla="*/ 2147483647 w 344"/>
                <a:gd name="T21" fmla="*/ 2147483647 h 282"/>
                <a:gd name="T22" fmla="*/ 2147483647 w 344"/>
                <a:gd name="T23" fmla="*/ 2147483647 h 282"/>
                <a:gd name="T24" fmla="*/ 2147483647 w 344"/>
                <a:gd name="T25" fmla="*/ 2147483647 h 282"/>
                <a:gd name="T26" fmla="*/ 2147483647 w 344"/>
                <a:gd name="T27" fmla="*/ 2147483647 h 282"/>
                <a:gd name="T28" fmla="*/ 2147483647 w 344"/>
                <a:gd name="T29" fmla="*/ 2147483647 h 282"/>
                <a:gd name="T30" fmla="*/ 2147483647 w 344"/>
                <a:gd name="T31" fmla="*/ 2147483647 h 282"/>
                <a:gd name="T32" fmla="*/ 2147483647 w 344"/>
                <a:gd name="T33" fmla="*/ 2147483647 h 282"/>
                <a:gd name="T34" fmla="*/ 2147483647 w 344"/>
                <a:gd name="T35" fmla="*/ 2147483647 h 282"/>
                <a:gd name="T36" fmla="*/ 2147483647 w 344"/>
                <a:gd name="T37" fmla="*/ 2147483647 h 282"/>
                <a:gd name="T38" fmla="*/ 2147483647 w 344"/>
                <a:gd name="T39" fmla="*/ 2147483647 h 282"/>
                <a:gd name="T40" fmla="*/ 2147483647 w 344"/>
                <a:gd name="T41" fmla="*/ 2147483647 h 282"/>
                <a:gd name="T42" fmla="*/ 2147483647 w 344"/>
                <a:gd name="T43" fmla="*/ 2147483647 h 282"/>
                <a:gd name="T44" fmla="*/ 2147483647 w 344"/>
                <a:gd name="T45" fmla="*/ 2147483647 h 282"/>
                <a:gd name="T46" fmla="*/ 2147483647 w 344"/>
                <a:gd name="T47" fmla="*/ 2147483647 h 282"/>
                <a:gd name="T48" fmla="*/ 2147483647 w 344"/>
                <a:gd name="T49" fmla="*/ 2147483647 h 282"/>
                <a:gd name="T50" fmla="*/ 2147483647 w 344"/>
                <a:gd name="T51" fmla="*/ 2147483647 h 282"/>
                <a:gd name="T52" fmla="*/ 2147483647 w 344"/>
                <a:gd name="T53" fmla="*/ 0 h 282"/>
                <a:gd name="T54" fmla="*/ 2147483647 w 344"/>
                <a:gd name="T55" fmla="*/ 0 h 282"/>
                <a:gd name="T56" fmla="*/ 2147483647 w 344"/>
                <a:gd name="T57" fmla="*/ 2147483647 h 282"/>
                <a:gd name="T58" fmla="*/ 2147483647 w 344"/>
                <a:gd name="T59" fmla="*/ 2147483647 h 282"/>
                <a:gd name="T60" fmla="*/ 2147483647 w 344"/>
                <a:gd name="T61" fmla="*/ 2147483647 h 282"/>
                <a:gd name="T62" fmla="*/ 2147483647 w 344"/>
                <a:gd name="T63" fmla="*/ 2147483647 h 282"/>
                <a:gd name="T64" fmla="*/ 2147483647 w 344"/>
                <a:gd name="T65" fmla="*/ 2147483647 h 282"/>
                <a:gd name="T66" fmla="*/ 2147483647 w 344"/>
                <a:gd name="T67" fmla="*/ 2147483647 h 282"/>
                <a:gd name="T68" fmla="*/ 2147483647 w 344"/>
                <a:gd name="T69" fmla="*/ 2147483647 h 282"/>
                <a:gd name="T70" fmla="*/ 2147483647 w 344"/>
                <a:gd name="T71" fmla="*/ 2147483647 h 282"/>
                <a:gd name="T72" fmla="*/ 0 w 344"/>
                <a:gd name="T73" fmla="*/ 2147483647 h 282"/>
                <a:gd name="T74" fmla="*/ 2147483647 w 344"/>
                <a:gd name="T75" fmla="*/ 2147483647 h 282"/>
                <a:gd name="T76" fmla="*/ 2147483647 w 344"/>
                <a:gd name="T77" fmla="*/ 2147483647 h 282"/>
                <a:gd name="T78" fmla="*/ 2147483647 w 344"/>
                <a:gd name="T79" fmla="*/ 2147483647 h 282"/>
                <a:gd name="T80" fmla="*/ 2147483647 w 344"/>
                <a:gd name="T81" fmla="*/ 2147483647 h 282"/>
                <a:gd name="T82" fmla="*/ 2147483647 w 344"/>
                <a:gd name="T83" fmla="*/ 2147483647 h 282"/>
                <a:gd name="T84" fmla="*/ 2147483647 w 344"/>
                <a:gd name="T85" fmla="*/ 2147483647 h 282"/>
                <a:gd name="T86" fmla="*/ 2147483647 w 344"/>
                <a:gd name="T87" fmla="*/ 2147483647 h 282"/>
                <a:gd name="T88" fmla="*/ 2147483647 w 344"/>
                <a:gd name="T89" fmla="*/ 2147483647 h 282"/>
                <a:gd name="T90" fmla="*/ 2147483647 w 344"/>
                <a:gd name="T91" fmla="*/ 2147483647 h 282"/>
                <a:gd name="T92" fmla="*/ 2147483647 w 344"/>
                <a:gd name="T93" fmla="*/ 2147483647 h 282"/>
                <a:gd name="T94" fmla="*/ 2147483647 w 344"/>
                <a:gd name="T95" fmla="*/ 2147483647 h 282"/>
                <a:gd name="T96" fmla="*/ 2147483647 w 344"/>
                <a:gd name="T97" fmla="*/ 2147483647 h 282"/>
                <a:gd name="T98" fmla="*/ 2147483647 w 344"/>
                <a:gd name="T99" fmla="*/ 2147483647 h 282"/>
                <a:gd name="T100" fmla="*/ 2147483647 w 344"/>
                <a:gd name="T101" fmla="*/ 2147483647 h 282"/>
                <a:gd name="T102" fmla="*/ 2147483647 w 344"/>
                <a:gd name="T103" fmla="*/ 2147483647 h 282"/>
                <a:gd name="T104" fmla="*/ 2147483647 w 344"/>
                <a:gd name="T105" fmla="*/ 2147483647 h 282"/>
                <a:gd name="T106" fmla="*/ 2147483647 w 344"/>
                <a:gd name="T107" fmla="*/ 2147483647 h 282"/>
                <a:gd name="T108" fmla="*/ 2147483647 w 344"/>
                <a:gd name="T109" fmla="*/ 2147483647 h 282"/>
                <a:gd name="T110" fmla="*/ 2147483647 w 344"/>
                <a:gd name="T111" fmla="*/ 2147483647 h 282"/>
                <a:gd name="T112" fmla="*/ 2147483647 w 344"/>
                <a:gd name="T113" fmla="*/ 2147483647 h 282"/>
                <a:gd name="T114" fmla="*/ 2147483647 w 344"/>
                <a:gd name="T115" fmla="*/ 2147483647 h 282"/>
                <a:gd name="T116" fmla="*/ 2147483647 w 344"/>
                <a:gd name="T117" fmla="*/ 2147483647 h 282"/>
                <a:gd name="T118" fmla="*/ 2147483647 w 344"/>
                <a:gd name="T119" fmla="*/ 2147483647 h 282"/>
                <a:gd name="T120" fmla="*/ 2147483647 w 344"/>
                <a:gd name="T121" fmla="*/ 2147483647 h 282"/>
                <a:gd name="T122" fmla="*/ 2147483647 w 344"/>
                <a:gd name="T123" fmla="*/ 2147483647 h 282"/>
                <a:gd name="T124" fmla="*/ 2147483647 w 344"/>
                <a:gd name="T125" fmla="*/ 2147483647 h 28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44"/>
                <a:gd name="T190" fmla="*/ 0 h 282"/>
                <a:gd name="T191" fmla="*/ 344 w 344"/>
                <a:gd name="T192" fmla="*/ 282 h 28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44" h="282">
                  <a:moveTo>
                    <a:pt x="344" y="245"/>
                  </a:moveTo>
                  <a:cubicBezTo>
                    <a:pt x="342" y="242"/>
                    <a:pt x="335" y="235"/>
                    <a:pt x="335" y="235"/>
                  </a:cubicBezTo>
                  <a:cubicBezTo>
                    <a:pt x="337" y="229"/>
                    <a:pt x="337" y="229"/>
                    <a:pt x="337" y="229"/>
                  </a:cubicBezTo>
                  <a:cubicBezTo>
                    <a:pt x="337" y="229"/>
                    <a:pt x="327" y="224"/>
                    <a:pt x="329" y="221"/>
                  </a:cubicBezTo>
                  <a:cubicBezTo>
                    <a:pt x="331" y="219"/>
                    <a:pt x="333" y="218"/>
                    <a:pt x="333" y="211"/>
                  </a:cubicBezTo>
                  <a:cubicBezTo>
                    <a:pt x="333" y="203"/>
                    <a:pt x="303" y="172"/>
                    <a:pt x="303" y="172"/>
                  </a:cubicBezTo>
                  <a:cubicBezTo>
                    <a:pt x="289" y="176"/>
                    <a:pt x="289" y="176"/>
                    <a:pt x="289" y="176"/>
                  </a:cubicBezTo>
                  <a:cubicBezTo>
                    <a:pt x="278" y="167"/>
                    <a:pt x="278" y="167"/>
                    <a:pt x="278" y="167"/>
                  </a:cubicBezTo>
                  <a:cubicBezTo>
                    <a:pt x="283" y="140"/>
                    <a:pt x="283" y="140"/>
                    <a:pt x="283" y="140"/>
                  </a:cubicBezTo>
                  <a:cubicBezTo>
                    <a:pt x="283" y="140"/>
                    <a:pt x="269" y="145"/>
                    <a:pt x="265" y="145"/>
                  </a:cubicBezTo>
                  <a:cubicBezTo>
                    <a:pt x="261" y="145"/>
                    <a:pt x="254" y="143"/>
                    <a:pt x="254" y="143"/>
                  </a:cubicBezTo>
                  <a:cubicBezTo>
                    <a:pt x="254" y="143"/>
                    <a:pt x="249" y="131"/>
                    <a:pt x="244" y="128"/>
                  </a:cubicBezTo>
                  <a:cubicBezTo>
                    <a:pt x="240" y="125"/>
                    <a:pt x="233" y="124"/>
                    <a:pt x="233" y="122"/>
                  </a:cubicBezTo>
                  <a:cubicBezTo>
                    <a:pt x="233" y="120"/>
                    <a:pt x="235" y="108"/>
                    <a:pt x="235" y="108"/>
                  </a:cubicBezTo>
                  <a:cubicBezTo>
                    <a:pt x="222" y="109"/>
                    <a:pt x="222" y="109"/>
                    <a:pt x="222" y="109"/>
                  </a:cubicBezTo>
                  <a:cubicBezTo>
                    <a:pt x="222" y="109"/>
                    <a:pt x="213" y="91"/>
                    <a:pt x="203" y="90"/>
                  </a:cubicBezTo>
                  <a:cubicBezTo>
                    <a:pt x="193" y="89"/>
                    <a:pt x="188" y="88"/>
                    <a:pt x="188" y="88"/>
                  </a:cubicBezTo>
                  <a:cubicBezTo>
                    <a:pt x="180" y="79"/>
                    <a:pt x="180" y="79"/>
                    <a:pt x="180" y="79"/>
                  </a:cubicBezTo>
                  <a:cubicBezTo>
                    <a:pt x="180" y="79"/>
                    <a:pt x="165" y="81"/>
                    <a:pt x="155" y="68"/>
                  </a:cubicBezTo>
                  <a:cubicBezTo>
                    <a:pt x="146" y="55"/>
                    <a:pt x="148" y="51"/>
                    <a:pt x="148" y="51"/>
                  </a:cubicBezTo>
                  <a:cubicBezTo>
                    <a:pt x="148" y="51"/>
                    <a:pt x="127" y="55"/>
                    <a:pt x="126" y="53"/>
                  </a:cubicBezTo>
                  <a:cubicBezTo>
                    <a:pt x="125" y="52"/>
                    <a:pt x="118" y="36"/>
                    <a:pt x="116" y="34"/>
                  </a:cubicBezTo>
                  <a:cubicBezTo>
                    <a:pt x="114" y="32"/>
                    <a:pt x="113" y="25"/>
                    <a:pt x="113" y="20"/>
                  </a:cubicBezTo>
                  <a:cubicBezTo>
                    <a:pt x="113" y="21"/>
                    <a:pt x="113" y="21"/>
                    <a:pt x="113" y="21"/>
                  </a:cubicBezTo>
                  <a:cubicBezTo>
                    <a:pt x="112" y="23"/>
                    <a:pt x="101" y="8"/>
                    <a:pt x="101" y="8"/>
                  </a:cubicBezTo>
                  <a:cubicBezTo>
                    <a:pt x="84" y="7"/>
                    <a:pt x="84" y="7"/>
                    <a:pt x="84" y="7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70" y="14"/>
                    <a:pt x="70" y="14"/>
                    <a:pt x="70" y="14"/>
                  </a:cubicBezTo>
                  <a:cubicBezTo>
                    <a:pt x="55" y="26"/>
                    <a:pt x="55" y="26"/>
                    <a:pt x="55" y="26"/>
                  </a:cubicBezTo>
                  <a:cubicBezTo>
                    <a:pt x="55" y="26"/>
                    <a:pt x="52" y="31"/>
                    <a:pt x="52" y="36"/>
                  </a:cubicBezTo>
                  <a:cubicBezTo>
                    <a:pt x="51" y="40"/>
                    <a:pt x="44" y="37"/>
                    <a:pt x="43" y="39"/>
                  </a:cubicBezTo>
                  <a:cubicBezTo>
                    <a:pt x="41" y="40"/>
                    <a:pt x="42" y="47"/>
                    <a:pt x="41" y="53"/>
                  </a:cubicBezTo>
                  <a:cubicBezTo>
                    <a:pt x="40" y="59"/>
                    <a:pt x="37" y="61"/>
                    <a:pt x="36" y="63"/>
                  </a:cubicBezTo>
                  <a:cubicBezTo>
                    <a:pt x="34" y="65"/>
                    <a:pt x="35" y="73"/>
                    <a:pt x="35" y="83"/>
                  </a:cubicBezTo>
                  <a:cubicBezTo>
                    <a:pt x="34" y="92"/>
                    <a:pt x="11" y="94"/>
                    <a:pt x="6" y="100"/>
                  </a:cubicBezTo>
                  <a:cubicBezTo>
                    <a:pt x="2" y="105"/>
                    <a:pt x="0" y="130"/>
                    <a:pt x="0" y="134"/>
                  </a:cubicBezTo>
                  <a:cubicBezTo>
                    <a:pt x="1" y="137"/>
                    <a:pt x="9" y="135"/>
                    <a:pt x="18" y="148"/>
                  </a:cubicBezTo>
                  <a:cubicBezTo>
                    <a:pt x="28" y="161"/>
                    <a:pt x="29" y="174"/>
                    <a:pt x="29" y="174"/>
                  </a:cubicBezTo>
                  <a:cubicBezTo>
                    <a:pt x="49" y="176"/>
                    <a:pt x="49" y="176"/>
                    <a:pt x="49" y="176"/>
                  </a:cubicBezTo>
                  <a:cubicBezTo>
                    <a:pt x="49" y="176"/>
                    <a:pt x="58" y="204"/>
                    <a:pt x="63" y="213"/>
                  </a:cubicBezTo>
                  <a:cubicBezTo>
                    <a:pt x="69" y="222"/>
                    <a:pt x="69" y="205"/>
                    <a:pt x="81" y="208"/>
                  </a:cubicBezTo>
                  <a:cubicBezTo>
                    <a:pt x="94" y="210"/>
                    <a:pt x="96" y="229"/>
                    <a:pt x="95" y="231"/>
                  </a:cubicBezTo>
                  <a:cubicBezTo>
                    <a:pt x="95" y="233"/>
                    <a:pt x="90" y="240"/>
                    <a:pt x="90" y="240"/>
                  </a:cubicBezTo>
                  <a:cubicBezTo>
                    <a:pt x="98" y="244"/>
                    <a:pt x="98" y="244"/>
                    <a:pt x="98" y="244"/>
                  </a:cubicBezTo>
                  <a:cubicBezTo>
                    <a:pt x="107" y="236"/>
                    <a:pt x="107" y="236"/>
                    <a:pt x="107" y="236"/>
                  </a:cubicBezTo>
                  <a:cubicBezTo>
                    <a:pt x="115" y="240"/>
                    <a:pt x="115" y="240"/>
                    <a:pt x="115" y="240"/>
                  </a:cubicBezTo>
                  <a:cubicBezTo>
                    <a:pt x="115" y="240"/>
                    <a:pt x="124" y="232"/>
                    <a:pt x="128" y="227"/>
                  </a:cubicBezTo>
                  <a:cubicBezTo>
                    <a:pt x="133" y="222"/>
                    <a:pt x="132" y="219"/>
                    <a:pt x="138" y="216"/>
                  </a:cubicBezTo>
                  <a:cubicBezTo>
                    <a:pt x="145" y="214"/>
                    <a:pt x="143" y="224"/>
                    <a:pt x="155" y="233"/>
                  </a:cubicBezTo>
                  <a:cubicBezTo>
                    <a:pt x="167" y="243"/>
                    <a:pt x="177" y="248"/>
                    <a:pt x="177" y="248"/>
                  </a:cubicBezTo>
                  <a:cubicBezTo>
                    <a:pt x="188" y="244"/>
                    <a:pt x="188" y="244"/>
                    <a:pt x="188" y="244"/>
                  </a:cubicBezTo>
                  <a:cubicBezTo>
                    <a:pt x="188" y="244"/>
                    <a:pt x="197" y="247"/>
                    <a:pt x="201" y="249"/>
                  </a:cubicBezTo>
                  <a:cubicBezTo>
                    <a:pt x="205" y="251"/>
                    <a:pt x="214" y="250"/>
                    <a:pt x="219" y="252"/>
                  </a:cubicBezTo>
                  <a:cubicBezTo>
                    <a:pt x="225" y="254"/>
                    <a:pt x="229" y="260"/>
                    <a:pt x="234" y="265"/>
                  </a:cubicBezTo>
                  <a:cubicBezTo>
                    <a:pt x="240" y="269"/>
                    <a:pt x="249" y="259"/>
                    <a:pt x="255" y="260"/>
                  </a:cubicBezTo>
                  <a:cubicBezTo>
                    <a:pt x="260" y="261"/>
                    <a:pt x="271" y="270"/>
                    <a:pt x="272" y="271"/>
                  </a:cubicBezTo>
                  <a:cubicBezTo>
                    <a:pt x="274" y="271"/>
                    <a:pt x="281" y="268"/>
                    <a:pt x="283" y="269"/>
                  </a:cubicBezTo>
                  <a:cubicBezTo>
                    <a:pt x="284" y="269"/>
                    <a:pt x="286" y="273"/>
                    <a:pt x="287" y="278"/>
                  </a:cubicBezTo>
                  <a:cubicBezTo>
                    <a:pt x="288" y="282"/>
                    <a:pt x="312" y="264"/>
                    <a:pt x="312" y="264"/>
                  </a:cubicBezTo>
                  <a:cubicBezTo>
                    <a:pt x="312" y="264"/>
                    <a:pt x="317" y="268"/>
                    <a:pt x="318" y="269"/>
                  </a:cubicBezTo>
                  <a:cubicBezTo>
                    <a:pt x="319" y="270"/>
                    <a:pt x="330" y="268"/>
                    <a:pt x="334" y="267"/>
                  </a:cubicBezTo>
                  <a:cubicBezTo>
                    <a:pt x="338" y="259"/>
                    <a:pt x="344" y="247"/>
                    <a:pt x="344" y="2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23" name="Ivano-Frankovsk">
              <a:extLst>
                <a:ext uri="{FF2B5EF4-FFF2-40B4-BE49-F238E27FC236}">
                  <a16:creationId xmlns:a16="http://schemas.microsoft.com/office/drawing/2014/main" xmlns="" id="{7978F7D8-38EC-4274-A6C1-105379BB0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904" y="3602223"/>
              <a:ext cx="1750714" cy="1697672"/>
            </a:xfrm>
            <a:custGeom>
              <a:avLst/>
              <a:gdLst>
                <a:gd name="T0" fmla="*/ 2147483647 w 306"/>
                <a:gd name="T1" fmla="*/ 2147483647 h 393"/>
                <a:gd name="T2" fmla="*/ 2147483647 w 306"/>
                <a:gd name="T3" fmla="*/ 2147483647 h 393"/>
                <a:gd name="T4" fmla="*/ 2147483647 w 306"/>
                <a:gd name="T5" fmla="*/ 2147483647 h 393"/>
                <a:gd name="T6" fmla="*/ 2147483647 w 306"/>
                <a:gd name="T7" fmla="*/ 2147483647 h 393"/>
                <a:gd name="T8" fmla="*/ 2147483647 w 306"/>
                <a:gd name="T9" fmla="*/ 2147483647 h 393"/>
                <a:gd name="T10" fmla="*/ 2147483647 w 306"/>
                <a:gd name="T11" fmla="*/ 2147483647 h 393"/>
                <a:gd name="T12" fmla="*/ 2147483647 w 306"/>
                <a:gd name="T13" fmla="*/ 2147483647 h 393"/>
                <a:gd name="T14" fmla="*/ 2147483647 w 306"/>
                <a:gd name="T15" fmla="*/ 2147483647 h 393"/>
                <a:gd name="T16" fmla="*/ 2147483647 w 306"/>
                <a:gd name="T17" fmla="*/ 2147483647 h 393"/>
                <a:gd name="T18" fmla="*/ 2147483647 w 306"/>
                <a:gd name="T19" fmla="*/ 2147483647 h 393"/>
                <a:gd name="T20" fmla="*/ 2147483647 w 306"/>
                <a:gd name="T21" fmla="*/ 2147483647 h 393"/>
                <a:gd name="T22" fmla="*/ 2147483647 w 306"/>
                <a:gd name="T23" fmla="*/ 2147483647 h 393"/>
                <a:gd name="T24" fmla="*/ 2147483647 w 306"/>
                <a:gd name="T25" fmla="*/ 2147483647 h 393"/>
                <a:gd name="T26" fmla="*/ 2147483647 w 306"/>
                <a:gd name="T27" fmla="*/ 2147483647 h 393"/>
                <a:gd name="T28" fmla="*/ 2147483647 w 306"/>
                <a:gd name="T29" fmla="*/ 2147483647 h 393"/>
                <a:gd name="T30" fmla="*/ 2147483647 w 306"/>
                <a:gd name="T31" fmla="*/ 2147483647 h 393"/>
                <a:gd name="T32" fmla="*/ 2147483647 w 306"/>
                <a:gd name="T33" fmla="*/ 2147483647 h 393"/>
                <a:gd name="T34" fmla="*/ 2147483647 w 306"/>
                <a:gd name="T35" fmla="*/ 2147483647 h 393"/>
                <a:gd name="T36" fmla="*/ 2147483647 w 306"/>
                <a:gd name="T37" fmla="*/ 2147483647 h 393"/>
                <a:gd name="T38" fmla="*/ 2147483647 w 306"/>
                <a:gd name="T39" fmla="*/ 2147483647 h 393"/>
                <a:gd name="T40" fmla="*/ 2147483647 w 306"/>
                <a:gd name="T41" fmla="*/ 2147483647 h 393"/>
                <a:gd name="T42" fmla="*/ 2147483647 w 306"/>
                <a:gd name="T43" fmla="*/ 2147483647 h 393"/>
                <a:gd name="T44" fmla="*/ 2147483647 w 306"/>
                <a:gd name="T45" fmla="*/ 2147483647 h 393"/>
                <a:gd name="T46" fmla="*/ 2147483647 w 306"/>
                <a:gd name="T47" fmla="*/ 2147483647 h 393"/>
                <a:gd name="T48" fmla="*/ 2147483647 w 306"/>
                <a:gd name="T49" fmla="*/ 2147483647 h 393"/>
                <a:gd name="T50" fmla="*/ 2147483647 w 306"/>
                <a:gd name="T51" fmla="*/ 2147483647 h 393"/>
                <a:gd name="T52" fmla="*/ 2147483647 w 306"/>
                <a:gd name="T53" fmla="*/ 2147483647 h 393"/>
                <a:gd name="T54" fmla="*/ 2147483647 w 306"/>
                <a:gd name="T55" fmla="*/ 2147483647 h 393"/>
                <a:gd name="T56" fmla="*/ 2147483647 w 306"/>
                <a:gd name="T57" fmla="*/ 2147483647 h 393"/>
                <a:gd name="T58" fmla="*/ 2147483647 w 306"/>
                <a:gd name="T59" fmla="*/ 2147483647 h 393"/>
                <a:gd name="T60" fmla="*/ 2147483647 w 306"/>
                <a:gd name="T61" fmla="*/ 2147483647 h 393"/>
                <a:gd name="T62" fmla="*/ 0 w 306"/>
                <a:gd name="T63" fmla="*/ 2147483647 h 393"/>
                <a:gd name="T64" fmla="*/ 2147483647 w 306"/>
                <a:gd name="T65" fmla="*/ 2147483647 h 393"/>
                <a:gd name="T66" fmla="*/ 2147483647 w 306"/>
                <a:gd name="T67" fmla="*/ 2147483647 h 393"/>
                <a:gd name="T68" fmla="*/ 2147483647 w 306"/>
                <a:gd name="T69" fmla="*/ 2147483647 h 393"/>
                <a:gd name="T70" fmla="*/ 2147483647 w 306"/>
                <a:gd name="T71" fmla="*/ 2147483647 h 393"/>
                <a:gd name="T72" fmla="*/ 2147483647 w 306"/>
                <a:gd name="T73" fmla="*/ 2147483647 h 393"/>
                <a:gd name="T74" fmla="*/ 2147483647 w 306"/>
                <a:gd name="T75" fmla="*/ 2147483647 h 393"/>
                <a:gd name="T76" fmla="*/ 2147483647 w 306"/>
                <a:gd name="T77" fmla="*/ 2147483647 h 393"/>
                <a:gd name="T78" fmla="*/ 2147483647 w 306"/>
                <a:gd name="T79" fmla="*/ 2147483647 h 393"/>
                <a:gd name="T80" fmla="*/ 2147483647 w 306"/>
                <a:gd name="T81" fmla="*/ 2147483647 h 393"/>
                <a:gd name="T82" fmla="*/ 2147483647 w 306"/>
                <a:gd name="T83" fmla="*/ 2147483647 h 393"/>
                <a:gd name="T84" fmla="*/ 2147483647 w 306"/>
                <a:gd name="T85" fmla="*/ 2147483647 h 393"/>
                <a:gd name="T86" fmla="*/ 2147483647 w 306"/>
                <a:gd name="T87" fmla="*/ 2147483647 h 39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306"/>
                <a:gd name="T133" fmla="*/ 0 h 393"/>
                <a:gd name="T134" fmla="*/ 306 w 306"/>
                <a:gd name="T135" fmla="*/ 393 h 393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306" h="393">
                  <a:moveTo>
                    <a:pt x="190" y="354"/>
                  </a:moveTo>
                  <a:cubicBezTo>
                    <a:pt x="190" y="354"/>
                    <a:pt x="185" y="350"/>
                    <a:pt x="185" y="344"/>
                  </a:cubicBezTo>
                  <a:cubicBezTo>
                    <a:pt x="186" y="337"/>
                    <a:pt x="184" y="333"/>
                    <a:pt x="187" y="331"/>
                  </a:cubicBezTo>
                  <a:cubicBezTo>
                    <a:pt x="189" y="329"/>
                    <a:pt x="195" y="327"/>
                    <a:pt x="196" y="321"/>
                  </a:cubicBezTo>
                  <a:cubicBezTo>
                    <a:pt x="197" y="314"/>
                    <a:pt x="193" y="311"/>
                    <a:pt x="196" y="308"/>
                  </a:cubicBezTo>
                  <a:cubicBezTo>
                    <a:pt x="198" y="306"/>
                    <a:pt x="206" y="305"/>
                    <a:pt x="208" y="304"/>
                  </a:cubicBezTo>
                  <a:cubicBezTo>
                    <a:pt x="211" y="303"/>
                    <a:pt x="217" y="295"/>
                    <a:pt x="218" y="293"/>
                  </a:cubicBezTo>
                  <a:cubicBezTo>
                    <a:pt x="219" y="291"/>
                    <a:pt x="214" y="285"/>
                    <a:pt x="218" y="285"/>
                  </a:cubicBezTo>
                  <a:cubicBezTo>
                    <a:pt x="222" y="285"/>
                    <a:pt x="231" y="286"/>
                    <a:pt x="236" y="277"/>
                  </a:cubicBezTo>
                  <a:cubicBezTo>
                    <a:pt x="240" y="269"/>
                    <a:pt x="256" y="250"/>
                    <a:pt x="267" y="250"/>
                  </a:cubicBezTo>
                  <a:cubicBezTo>
                    <a:pt x="279" y="250"/>
                    <a:pt x="282" y="257"/>
                    <a:pt x="282" y="257"/>
                  </a:cubicBezTo>
                  <a:cubicBezTo>
                    <a:pt x="282" y="257"/>
                    <a:pt x="289" y="254"/>
                    <a:pt x="291" y="243"/>
                  </a:cubicBezTo>
                  <a:cubicBezTo>
                    <a:pt x="293" y="233"/>
                    <a:pt x="292" y="230"/>
                    <a:pt x="292" y="230"/>
                  </a:cubicBezTo>
                  <a:cubicBezTo>
                    <a:pt x="292" y="230"/>
                    <a:pt x="282" y="210"/>
                    <a:pt x="286" y="208"/>
                  </a:cubicBezTo>
                  <a:cubicBezTo>
                    <a:pt x="290" y="207"/>
                    <a:pt x="300" y="198"/>
                    <a:pt x="299" y="194"/>
                  </a:cubicBezTo>
                  <a:cubicBezTo>
                    <a:pt x="297" y="190"/>
                    <a:pt x="306" y="189"/>
                    <a:pt x="295" y="180"/>
                  </a:cubicBezTo>
                  <a:cubicBezTo>
                    <a:pt x="284" y="170"/>
                    <a:pt x="277" y="164"/>
                    <a:pt x="277" y="164"/>
                  </a:cubicBezTo>
                  <a:cubicBezTo>
                    <a:pt x="277" y="160"/>
                    <a:pt x="277" y="160"/>
                    <a:pt x="277" y="160"/>
                  </a:cubicBezTo>
                  <a:cubicBezTo>
                    <a:pt x="250" y="157"/>
                    <a:pt x="250" y="157"/>
                    <a:pt x="250" y="157"/>
                  </a:cubicBezTo>
                  <a:cubicBezTo>
                    <a:pt x="250" y="157"/>
                    <a:pt x="243" y="163"/>
                    <a:pt x="241" y="164"/>
                  </a:cubicBezTo>
                  <a:cubicBezTo>
                    <a:pt x="241" y="164"/>
                    <a:pt x="241" y="164"/>
                    <a:pt x="241" y="164"/>
                  </a:cubicBezTo>
                  <a:cubicBezTo>
                    <a:pt x="241" y="165"/>
                    <a:pt x="241" y="164"/>
                    <a:pt x="241" y="164"/>
                  </a:cubicBezTo>
                  <a:cubicBezTo>
                    <a:pt x="243" y="162"/>
                    <a:pt x="245" y="151"/>
                    <a:pt x="244" y="149"/>
                  </a:cubicBezTo>
                  <a:cubicBezTo>
                    <a:pt x="243" y="148"/>
                    <a:pt x="234" y="148"/>
                    <a:pt x="234" y="148"/>
                  </a:cubicBezTo>
                  <a:cubicBezTo>
                    <a:pt x="234" y="148"/>
                    <a:pt x="225" y="128"/>
                    <a:pt x="223" y="126"/>
                  </a:cubicBezTo>
                  <a:cubicBezTo>
                    <a:pt x="220" y="124"/>
                    <a:pt x="208" y="123"/>
                    <a:pt x="208" y="123"/>
                  </a:cubicBezTo>
                  <a:cubicBezTo>
                    <a:pt x="208" y="123"/>
                    <a:pt x="196" y="111"/>
                    <a:pt x="199" y="109"/>
                  </a:cubicBezTo>
                  <a:cubicBezTo>
                    <a:pt x="202" y="106"/>
                    <a:pt x="216" y="104"/>
                    <a:pt x="212" y="98"/>
                  </a:cubicBezTo>
                  <a:cubicBezTo>
                    <a:pt x="208" y="92"/>
                    <a:pt x="202" y="100"/>
                    <a:pt x="196" y="94"/>
                  </a:cubicBezTo>
                  <a:cubicBezTo>
                    <a:pt x="191" y="88"/>
                    <a:pt x="191" y="86"/>
                    <a:pt x="192" y="85"/>
                  </a:cubicBezTo>
                  <a:cubicBezTo>
                    <a:pt x="194" y="85"/>
                    <a:pt x="202" y="81"/>
                    <a:pt x="200" y="73"/>
                  </a:cubicBezTo>
                  <a:cubicBezTo>
                    <a:pt x="199" y="66"/>
                    <a:pt x="197" y="64"/>
                    <a:pt x="197" y="64"/>
                  </a:cubicBezTo>
                  <a:cubicBezTo>
                    <a:pt x="197" y="64"/>
                    <a:pt x="197" y="55"/>
                    <a:pt x="195" y="42"/>
                  </a:cubicBezTo>
                  <a:cubicBezTo>
                    <a:pt x="192" y="29"/>
                    <a:pt x="189" y="25"/>
                    <a:pt x="184" y="16"/>
                  </a:cubicBezTo>
                  <a:cubicBezTo>
                    <a:pt x="183" y="14"/>
                    <a:pt x="181" y="12"/>
                    <a:pt x="180" y="10"/>
                  </a:cubicBezTo>
                  <a:cubicBezTo>
                    <a:pt x="180" y="11"/>
                    <a:pt x="180" y="11"/>
                    <a:pt x="180" y="11"/>
                  </a:cubicBezTo>
                  <a:cubicBezTo>
                    <a:pt x="180" y="11"/>
                    <a:pt x="173" y="7"/>
                    <a:pt x="167" y="4"/>
                  </a:cubicBezTo>
                  <a:cubicBezTo>
                    <a:pt x="160" y="0"/>
                    <a:pt x="141" y="3"/>
                    <a:pt x="141" y="3"/>
                  </a:cubicBezTo>
                  <a:cubicBezTo>
                    <a:pt x="138" y="10"/>
                    <a:pt x="138" y="10"/>
                    <a:pt x="138" y="10"/>
                  </a:cubicBezTo>
                  <a:cubicBezTo>
                    <a:pt x="141" y="17"/>
                    <a:pt x="141" y="17"/>
                    <a:pt x="141" y="17"/>
                  </a:cubicBezTo>
                  <a:cubicBezTo>
                    <a:pt x="132" y="24"/>
                    <a:pt x="132" y="24"/>
                    <a:pt x="132" y="24"/>
                  </a:cubicBezTo>
                  <a:cubicBezTo>
                    <a:pt x="132" y="24"/>
                    <a:pt x="133" y="30"/>
                    <a:pt x="133" y="31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33" y="31"/>
                    <a:pt x="133" y="31"/>
                    <a:pt x="133" y="31"/>
                  </a:cubicBezTo>
                  <a:cubicBezTo>
                    <a:pt x="132" y="32"/>
                    <a:pt x="128" y="45"/>
                    <a:pt x="127" y="50"/>
                  </a:cubicBezTo>
                  <a:cubicBezTo>
                    <a:pt x="125" y="55"/>
                    <a:pt x="129" y="58"/>
                    <a:pt x="129" y="64"/>
                  </a:cubicBezTo>
                  <a:cubicBezTo>
                    <a:pt x="129" y="69"/>
                    <a:pt x="136" y="66"/>
                    <a:pt x="136" y="66"/>
                  </a:cubicBezTo>
                  <a:cubicBezTo>
                    <a:pt x="134" y="76"/>
                    <a:pt x="134" y="76"/>
                    <a:pt x="134" y="76"/>
                  </a:cubicBezTo>
                  <a:cubicBezTo>
                    <a:pt x="134" y="76"/>
                    <a:pt x="131" y="75"/>
                    <a:pt x="122" y="76"/>
                  </a:cubicBezTo>
                  <a:cubicBezTo>
                    <a:pt x="114" y="76"/>
                    <a:pt x="102" y="81"/>
                    <a:pt x="100" y="81"/>
                  </a:cubicBezTo>
                  <a:cubicBezTo>
                    <a:pt x="99" y="81"/>
                    <a:pt x="86" y="78"/>
                    <a:pt x="86" y="78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67" y="78"/>
                    <a:pt x="67" y="78"/>
                    <a:pt x="67" y="78"/>
                  </a:cubicBezTo>
                  <a:cubicBezTo>
                    <a:pt x="67" y="78"/>
                    <a:pt x="63" y="83"/>
                    <a:pt x="63" y="85"/>
                  </a:cubicBezTo>
                  <a:cubicBezTo>
                    <a:pt x="63" y="87"/>
                    <a:pt x="48" y="87"/>
                    <a:pt x="46" y="87"/>
                  </a:cubicBezTo>
                  <a:cubicBezTo>
                    <a:pt x="45" y="87"/>
                    <a:pt x="41" y="79"/>
                    <a:pt x="41" y="79"/>
                  </a:cubicBezTo>
                  <a:cubicBezTo>
                    <a:pt x="41" y="79"/>
                    <a:pt x="33" y="81"/>
                    <a:pt x="33" y="85"/>
                  </a:cubicBezTo>
                  <a:cubicBezTo>
                    <a:pt x="33" y="89"/>
                    <a:pt x="28" y="95"/>
                    <a:pt x="25" y="98"/>
                  </a:cubicBezTo>
                  <a:cubicBezTo>
                    <a:pt x="21" y="102"/>
                    <a:pt x="12" y="101"/>
                    <a:pt x="12" y="103"/>
                  </a:cubicBezTo>
                  <a:cubicBezTo>
                    <a:pt x="11" y="104"/>
                    <a:pt x="12" y="109"/>
                    <a:pt x="11" y="115"/>
                  </a:cubicBezTo>
                  <a:cubicBezTo>
                    <a:pt x="10" y="120"/>
                    <a:pt x="6" y="125"/>
                    <a:pt x="5" y="127"/>
                  </a:cubicBezTo>
                  <a:cubicBezTo>
                    <a:pt x="3" y="128"/>
                    <a:pt x="12" y="141"/>
                    <a:pt x="12" y="141"/>
                  </a:cubicBezTo>
                  <a:cubicBezTo>
                    <a:pt x="12" y="141"/>
                    <a:pt x="10" y="145"/>
                    <a:pt x="4" y="150"/>
                  </a:cubicBezTo>
                  <a:cubicBezTo>
                    <a:pt x="1" y="153"/>
                    <a:pt x="0" y="158"/>
                    <a:pt x="0" y="163"/>
                  </a:cubicBezTo>
                  <a:cubicBezTo>
                    <a:pt x="0" y="163"/>
                    <a:pt x="1" y="163"/>
                    <a:pt x="2" y="163"/>
                  </a:cubicBezTo>
                  <a:cubicBezTo>
                    <a:pt x="12" y="164"/>
                    <a:pt x="21" y="182"/>
                    <a:pt x="21" y="182"/>
                  </a:cubicBezTo>
                  <a:cubicBezTo>
                    <a:pt x="34" y="181"/>
                    <a:pt x="34" y="181"/>
                    <a:pt x="34" y="181"/>
                  </a:cubicBezTo>
                  <a:cubicBezTo>
                    <a:pt x="34" y="181"/>
                    <a:pt x="32" y="193"/>
                    <a:pt x="32" y="195"/>
                  </a:cubicBezTo>
                  <a:cubicBezTo>
                    <a:pt x="32" y="197"/>
                    <a:pt x="39" y="198"/>
                    <a:pt x="43" y="201"/>
                  </a:cubicBezTo>
                  <a:cubicBezTo>
                    <a:pt x="48" y="204"/>
                    <a:pt x="53" y="216"/>
                    <a:pt x="53" y="216"/>
                  </a:cubicBezTo>
                  <a:cubicBezTo>
                    <a:pt x="53" y="216"/>
                    <a:pt x="60" y="218"/>
                    <a:pt x="64" y="218"/>
                  </a:cubicBezTo>
                  <a:cubicBezTo>
                    <a:pt x="68" y="218"/>
                    <a:pt x="82" y="213"/>
                    <a:pt x="82" y="213"/>
                  </a:cubicBezTo>
                  <a:cubicBezTo>
                    <a:pt x="77" y="240"/>
                    <a:pt x="77" y="240"/>
                    <a:pt x="77" y="240"/>
                  </a:cubicBezTo>
                  <a:cubicBezTo>
                    <a:pt x="88" y="249"/>
                    <a:pt x="88" y="249"/>
                    <a:pt x="88" y="249"/>
                  </a:cubicBezTo>
                  <a:cubicBezTo>
                    <a:pt x="102" y="245"/>
                    <a:pt x="102" y="245"/>
                    <a:pt x="102" y="245"/>
                  </a:cubicBezTo>
                  <a:cubicBezTo>
                    <a:pt x="102" y="245"/>
                    <a:pt x="132" y="276"/>
                    <a:pt x="132" y="284"/>
                  </a:cubicBezTo>
                  <a:cubicBezTo>
                    <a:pt x="132" y="291"/>
                    <a:pt x="130" y="292"/>
                    <a:pt x="128" y="294"/>
                  </a:cubicBezTo>
                  <a:cubicBezTo>
                    <a:pt x="126" y="297"/>
                    <a:pt x="136" y="302"/>
                    <a:pt x="136" y="302"/>
                  </a:cubicBezTo>
                  <a:cubicBezTo>
                    <a:pt x="134" y="308"/>
                    <a:pt x="134" y="308"/>
                    <a:pt x="134" y="308"/>
                  </a:cubicBezTo>
                  <a:cubicBezTo>
                    <a:pt x="134" y="308"/>
                    <a:pt x="141" y="315"/>
                    <a:pt x="143" y="318"/>
                  </a:cubicBezTo>
                  <a:cubicBezTo>
                    <a:pt x="143" y="320"/>
                    <a:pt x="137" y="332"/>
                    <a:pt x="133" y="340"/>
                  </a:cubicBezTo>
                  <a:cubicBezTo>
                    <a:pt x="134" y="340"/>
                    <a:pt x="134" y="340"/>
                    <a:pt x="134" y="340"/>
                  </a:cubicBezTo>
                  <a:cubicBezTo>
                    <a:pt x="146" y="355"/>
                    <a:pt x="146" y="355"/>
                    <a:pt x="146" y="355"/>
                  </a:cubicBezTo>
                  <a:cubicBezTo>
                    <a:pt x="146" y="355"/>
                    <a:pt x="149" y="362"/>
                    <a:pt x="149" y="366"/>
                  </a:cubicBezTo>
                  <a:cubicBezTo>
                    <a:pt x="149" y="370"/>
                    <a:pt x="152" y="370"/>
                    <a:pt x="160" y="375"/>
                  </a:cubicBezTo>
                  <a:cubicBezTo>
                    <a:pt x="168" y="380"/>
                    <a:pt x="168" y="384"/>
                    <a:pt x="175" y="393"/>
                  </a:cubicBezTo>
                  <a:cubicBezTo>
                    <a:pt x="182" y="386"/>
                    <a:pt x="193" y="374"/>
                    <a:pt x="193" y="371"/>
                  </a:cubicBezTo>
                  <a:cubicBezTo>
                    <a:pt x="193" y="368"/>
                    <a:pt x="190" y="354"/>
                    <a:pt x="190" y="35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24" name="Chernovtsy">
              <a:extLst>
                <a:ext uri="{FF2B5EF4-FFF2-40B4-BE49-F238E27FC236}">
                  <a16:creationId xmlns:a16="http://schemas.microsoft.com/office/drawing/2014/main" xmlns="" id="{8D6779B8-C092-4671-B9B8-4D97F31E7A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3177" y="4446204"/>
              <a:ext cx="2228774" cy="900794"/>
            </a:xfrm>
            <a:custGeom>
              <a:avLst/>
              <a:gdLst>
                <a:gd name="T0" fmla="*/ 2147483647 w 390"/>
                <a:gd name="T1" fmla="*/ 2147483647 h 209"/>
                <a:gd name="T2" fmla="*/ 2147483647 w 390"/>
                <a:gd name="T3" fmla="*/ 2147483647 h 209"/>
                <a:gd name="T4" fmla="*/ 2147483647 w 390"/>
                <a:gd name="T5" fmla="*/ 2147483647 h 209"/>
                <a:gd name="T6" fmla="*/ 2147483647 w 390"/>
                <a:gd name="T7" fmla="*/ 2147483647 h 209"/>
                <a:gd name="T8" fmla="*/ 2147483647 w 390"/>
                <a:gd name="T9" fmla="*/ 2147483647 h 209"/>
                <a:gd name="T10" fmla="*/ 2147483647 w 390"/>
                <a:gd name="T11" fmla="*/ 2147483647 h 209"/>
                <a:gd name="T12" fmla="*/ 2147483647 w 390"/>
                <a:gd name="T13" fmla="*/ 2147483647 h 209"/>
                <a:gd name="T14" fmla="*/ 2147483647 w 390"/>
                <a:gd name="T15" fmla="*/ 2147483647 h 209"/>
                <a:gd name="T16" fmla="*/ 2147483647 w 390"/>
                <a:gd name="T17" fmla="*/ 2147483647 h 209"/>
                <a:gd name="T18" fmla="*/ 2147483647 w 390"/>
                <a:gd name="T19" fmla="*/ 2147483647 h 209"/>
                <a:gd name="T20" fmla="*/ 2147483647 w 390"/>
                <a:gd name="T21" fmla="*/ 2147483647 h 209"/>
                <a:gd name="T22" fmla="*/ 2147483647 w 390"/>
                <a:gd name="T23" fmla="*/ 2147483647 h 209"/>
                <a:gd name="T24" fmla="*/ 2147483647 w 390"/>
                <a:gd name="T25" fmla="*/ 2147483647 h 209"/>
                <a:gd name="T26" fmla="*/ 2147483647 w 390"/>
                <a:gd name="T27" fmla="*/ 2147483647 h 209"/>
                <a:gd name="T28" fmla="*/ 2147483647 w 390"/>
                <a:gd name="T29" fmla="*/ 2147483647 h 209"/>
                <a:gd name="T30" fmla="*/ 2147483647 w 390"/>
                <a:gd name="T31" fmla="*/ 2147483647 h 209"/>
                <a:gd name="T32" fmla="*/ 2147483647 w 390"/>
                <a:gd name="T33" fmla="*/ 2147483647 h 209"/>
                <a:gd name="T34" fmla="*/ 2147483647 w 390"/>
                <a:gd name="T35" fmla="*/ 2147483647 h 209"/>
                <a:gd name="T36" fmla="*/ 2147483647 w 390"/>
                <a:gd name="T37" fmla="*/ 2147483647 h 209"/>
                <a:gd name="T38" fmla="*/ 2147483647 w 390"/>
                <a:gd name="T39" fmla="*/ 2147483647 h 209"/>
                <a:gd name="T40" fmla="*/ 2147483647 w 390"/>
                <a:gd name="T41" fmla="*/ 2147483647 h 209"/>
                <a:gd name="T42" fmla="*/ 2147483647 w 390"/>
                <a:gd name="T43" fmla="*/ 2147483647 h 209"/>
                <a:gd name="T44" fmla="*/ 2147483647 w 390"/>
                <a:gd name="T45" fmla="*/ 2147483647 h 209"/>
                <a:gd name="T46" fmla="*/ 2147483647 w 390"/>
                <a:gd name="T47" fmla="*/ 2147483647 h 209"/>
                <a:gd name="T48" fmla="*/ 2147483647 w 390"/>
                <a:gd name="T49" fmla="*/ 2147483647 h 209"/>
                <a:gd name="T50" fmla="*/ 2147483647 w 390"/>
                <a:gd name="T51" fmla="*/ 2147483647 h 209"/>
                <a:gd name="T52" fmla="*/ 2147483647 w 390"/>
                <a:gd name="T53" fmla="*/ 2147483647 h 209"/>
                <a:gd name="T54" fmla="*/ 2147483647 w 390"/>
                <a:gd name="T55" fmla="*/ 2147483647 h 209"/>
                <a:gd name="T56" fmla="*/ 2147483647 w 390"/>
                <a:gd name="T57" fmla="*/ 2147483647 h 209"/>
                <a:gd name="T58" fmla="*/ 2147483647 w 390"/>
                <a:gd name="T59" fmla="*/ 2147483647 h 209"/>
                <a:gd name="T60" fmla="*/ 2147483647 w 390"/>
                <a:gd name="T61" fmla="*/ 2147483647 h 209"/>
                <a:gd name="T62" fmla="*/ 2147483647 w 390"/>
                <a:gd name="T63" fmla="*/ 2147483647 h 209"/>
                <a:gd name="T64" fmla="*/ 2147483647 w 390"/>
                <a:gd name="T65" fmla="*/ 2147483647 h 209"/>
                <a:gd name="T66" fmla="*/ 2147483647 w 390"/>
                <a:gd name="T67" fmla="*/ 2147483647 h 20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90"/>
                <a:gd name="T103" fmla="*/ 0 h 209"/>
                <a:gd name="T104" fmla="*/ 390 w 390"/>
                <a:gd name="T105" fmla="*/ 209 h 20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90" h="209">
                  <a:moveTo>
                    <a:pt x="375" y="32"/>
                  </a:moveTo>
                  <a:cubicBezTo>
                    <a:pt x="359" y="31"/>
                    <a:pt x="360" y="29"/>
                    <a:pt x="358" y="30"/>
                  </a:cubicBezTo>
                  <a:cubicBezTo>
                    <a:pt x="355" y="32"/>
                    <a:pt x="351" y="42"/>
                    <a:pt x="349" y="42"/>
                  </a:cubicBezTo>
                  <a:cubicBezTo>
                    <a:pt x="348" y="42"/>
                    <a:pt x="341" y="32"/>
                    <a:pt x="338" y="34"/>
                  </a:cubicBezTo>
                  <a:cubicBezTo>
                    <a:pt x="335" y="36"/>
                    <a:pt x="330" y="42"/>
                    <a:pt x="327" y="40"/>
                  </a:cubicBezTo>
                  <a:cubicBezTo>
                    <a:pt x="325" y="38"/>
                    <a:pt x="317" y="38"/>
                    <a:pt x="317" y="38"/>
                  </a:cubicBezTo>
                  <a:cubicBezTo>
                    <a:pt x="317" y="38"/>
                    <a:pt x="313" y="31"/>
                    <a:pt x="312" y="33"/>
                  </a:cubicBezTo>
                  <a:cubicBezTo>
                    <a:pt x="311" y="35"/>
                    <a:pt x="300" y="48"/>
                    <a:pt x="298" y="45"/>
                  </a:cubicBezTo>
                  <a:cubicBezTo>
                    <a:pt x="297" y="41"/>
                    <a:pt x="292" y="30"/>
                    <a:pt x="289" y="30"/>
                  </a:cubicBezTo>
                  <a:cubicBezTo>
                    <a:pt x="287" y="29"/>
                    <a:pt x="275" y="32"/>
                    <a:pt x="275" y="32"/>
                  </a:cubicBezTo>
                  <a:cubicBezTo>
                    <a:pt x="279" y="40"/>
                    <a:pt x="279" y="40"/>
                    <a:pt x="279" y="40"/>
                  </a:cubicBezTo>
                  <a:cubicBezTo>
                    <a:pt x="272" y="46"/>
                    <a:pt x="272" y="46"/>
                    <a:pt x="272" y="46"/>
                  </a:cubicBezTo>
                  <a:cubicBezTo>
                    <a:pt x="263" y="37"/>
                    <a:pt x="263" y="37"/>
                    <a:pt x="263" y="37"/>
                  </a:cubicBezTo>
                  <a:cubicBezTo>
                    <a:pt x="263" y="37"/>
                    <a:pt x="255" y="64"/>
                    <a:pt x="253" y="60"/>
                  </a:cubicBezTo>
                  <a:cubicBezTo>
                    <a:pt x="250" y="55"/>
                    <a:pt x="250" y="48"/>
                    <a:pt x="243" y="43"/>
                  </a:cubicBezTo>
                  <a:cubicBezTo>
                    <a:pt x="236" y="38"/>
                    <a:pt x="231" y="42"/>
                    <a:pt x="227" y="42"/>
                  </a:cubicBezTo>
                  <a:cubicBezTo>
                    <a:pt x="224" y="42"/>
                    <a:pt x="220" y="46"/>
                    <a:pt x="220" y="46"/>
                  </a:cubicBezTo>
                  <a:cubicBezTo>
                    <a:pt x="211" y="38"/>
                    <a:pt x="211" y="38"/>
                    <a:pt x="211" y="38"/>
                  </a:cubicBezTo>
                  <a:cubicBezTo>
                    <a:pt x="211" y="38"/>
                    <a:pt x="202" y="43"/>
                    <a:pt x="198" y="39"/>
                  </a:cubicBezTo>
                  <a:cubicBezTo>
                    <a:pt x="194" y="36"/>
                    <a:pt x="186" y="16"/>
                    <a:pt x="178" y="16"/>
                  </a:cubicBezTo>
                  <a:cubicBezTo>
                    <a:pt x="170" y="15"/>
                    <a:pt x="161" y="27"/>
                    <a:pt x="160" y="24"/>
                  </a:cubicBezTo>
                  <a:cubicBezTo>
                    <a:pt x="158" y="21"/>
                    <a:pt x="148" y="8"/>
                    <a:pt x="146" y="7"/>
                  </a:cubicBezTo>
                  <a:cubicBezTo>
                    <a:pt x="144" y="6"/>
                    <a:pt x="138" y="11"/>
                    <a:pt x="138" y="11"/>
                  </a:cubicBezTo>
                  <a:cubicBezTo>
                    <a:pt x="138" y="11"/>
                    <a:pt x="127" y="3"/>
                    <a:pt x="126" y="3"/>
                  </a:cubicBezTo>
                  <a:cubicBezTo>
                    <a:pt x="125" y="3"/>
                    <a:pt x="125" y="2"/>
                    <a:pt x="124" y="0"/>
                  </a:cubicBezTo>
                  <a:cubicBezTo>
                    <a:pt x="124" y="4"/>
                    <a:pt x="114" y="12"/>
                    <a:pt x="111" y="13"/>
                  </a:cubicBezTo>
                  <a:cubicBezTo>
                    <a:pt x="107" y="15"/>
                    <a:pt x="117" y="35"/>
                    <a:pt x="117" y="35"/>
                  </a:cubicBezTo>
                  <a:cubicBezTo>
                    <a:pt x="117" y="35"/>
                    <a:pt x="118" y="38"/>
                    <a:pt x="116" y="48"/>
                  </a:cubicBezTo>
                  <a:cubicBezTo>
                    <a:pt x="114" y="59"/>
                    <a:pt x="107" y="62"/>
                    <a:pt x="107" y="62"/>
                  </a:cubicBezTo>
                  <a:cubicBezTo>
                    <a:pt x="107" y="62"/>
                    <a:pt x="104" y="55"/>
                    <a:pt x="92" y="55"/>
                  </a:cubicBezTo>
                  <a:cubicBezTo>
                    <a:pt x="81" y="55"/>
                    <a:pt x="65" y="74"/>
                    <a:pt x="61" y="82"/>
                  </a:cubicBezTo>
                  <a:cubicBezTo>
                    <a:pt x="56" y="91"/>
                    <a:pt x="47" y="90"/>
                    <a:pt x="43" y="90"/>
                  </a:cubicBezTo>
                  <a:cubicBezTo>
                    <a:pt x="39" y="90"/>
                    <a:pt x="44" y="96"/>
                    <a:pt x="43" y="98"/>
                  </a:cubicBezTo>
                  <a:cubicBezTo>
                    <a:pt x="42" y="100"/>
                    <a:pt x="36" y="108"/>
                    <a:pt x="33" y="109"/>
                  </a:cubicBezTo>
                  <a:cubicBezTo>
                    <a:pt x="31" y="110"/>
                    <a:pt x="23" y="111"/>
                    <a:pt x="21" y="113"/>
                  </a:cubicBezTo>
                  <a:cubicBezTo>
                    <a:pt x="18" y="116"/>
                    <a:pt x="22" y="119"/>
                    <a:pt x="21" y="126"/>
                  </a:cubicBezTo>
                  <a:cubicBezTo>
                    <a:pt x="20" y="132"/>
                    <a:pt x="14" y="134"/>
                    <a:pt x="12" y="136"/>
                  </a:cubicBezTo>
                  <a:cubicBezTo>
                    <a:pt x="9" y="138"/>
                    <a:pt x="11" y="142"/>
                    <a:pt x="10" y="149"/>
                  </a:cubicBezTo>
                  <a:cubicBezTo>
                    <a:pt x="10" y="155"/>
                    <a:pt x="15" y="159"/>
                    <a:pt x="15" y="159"/>
                  </a:cubicBezTo>
                  <a:cubicBezTo>
                    <a:pt x="15" y="159"/>
                    <a:pt x="18" y="173"/>
                    <a:pt x="18" y="176"/>
                  </a:cubicBezTo>
                  <a:cubicBezTo>
                    <a:pt x="18" y="179"/>
                    <a:pt x="7" y="191"/>
                    <a:pt x="0" y="198"/>
                  </a:cubicBezTo>
                  <a:cubicBezTo>
                    <a:pt x="1" y="199"/>
                    <a:pt x="1" y="199"/>
                    <a:pt x="1" y="200"/>
                  </a:cubicBezTo>
                  <a:cubicBezTo>
                    <a:pt x="10" y="209"/>
                    <a:pt x="29" y="202"/>
                    <a:pt x="30" y="202"/>
                  </a:cubicBezTo>
                  <a:cubicBezTo>
                    <a:pt x="31" y="202"/>
                    <a:pt x="60" y="164"/>
                    <a:pt x="60" y="164"/>
                  </a:cubicBezTo>
                  <a:cubicBezTo>
                    <a:pt x="60" y="164"/>
                    <a:pt x="64" y="164"/>
                    <a:pt x="75" y="165"/>
                  </a:cubicBezTo>
                  <a:cubicBezTo>
                    <a:pt x="86" y="165"/>
                    <a:pt x="83" y="161"/>
                    <a:pt x="89" y="159"/>
                  </a:cubicBezTo>
                  <a:cubicBezTo>
                    <a:pt x="95" y="158"/>
                    <a:pt x="131" y="164"/>
                    <a:pt x="132" y="164"/>
                  </a:cubicBezTo>
                  <a:cubicBezTo>
                    <a:pt x="133" y="163"/>
                    <a:pt x="149" y="156"/>
                    <a:pt x="149" y="156"/>
                  </a:cubicBezTo>
                  <a:cubicBezTo>
                    <a:pt x="149" y="156"/>
                    <a:pt x="188" y="157"/>
                    <a:pt x="189" y="157"/>
                  </a:cubicBezTo>
                  <a:cubicBezTo>
                    <a:pt x="190" y="158"/>
                    <a:pt x="207" y="132"/>
                    <a:pt x="207" y="132"/>
                  </a:cubicBezTo>
                  <a:cubicBezTo>
                    <a:pt x="210" y="113"/>
                    <a:pt x="210" y="113"/>
                    <a:pt x="210" y="113"/>
                  </a:cubicBezTo>
                  <a:cubicBezTo>
                    <a:pt x="210" y="113"/>
                    <a:pt x="221" y="112"/>
                    <a:pt x="226" y="114"/>
                  </a:cubicBezTo>
                  <a:cubicBezTo>
                    <a:pt x="230" y="115"/>
                    <a:pt x="238" y="108"/>
                    <a:pt x="238" y="108"/>
                  </a:cubicBezTo>
                  <a:cubicBezTo>
                    <a:pt x="238" y="108"/>
                    <a:pt x="241" y="109"/>
                    <a:pt x="245" y="112"/>
                  </a:cubicBezTo>
                  <a:cubicBezTo>
                    <a:pt x="249" y="115"/>
                    <a:pt x="252" y="106"/>
                    <a:pt x="256" y="102"/>
                  </a:cubicBezTo>
                  <a:cubicBezTo>
                    <a:pt x="259" y="99"/>
                    <a:pt x="277" y="104"/>
                    <a:pt x="278" y="100"/>
                  </a:cubicBezTo>
                  <a:cubicBezTo>
                    <a:pt x="280" y="97"/>
                    <a:pt x="284" y="79"/>
                    <a:pt x="284" y="79"/>
                  </a:cubicBezTo>
                  <a:cubicBezTo>
                    <a:pt x="289" y="72"/>
                    <a:pt x="289" y="72"/>
                    <a:pt x="289" y="72"/>
                  </a:cubicBezTo>
                  <a:cubicBezTo>
                    <a:pt x="305" y="84"/>
                    <a:pt x="305" y="84"/>
                    <a:pt x="305" y="84"/>
                  </a:cubicBezTo>
                  <a:cubicBezTo>
                    <a:pt x="315" y="83"/>
                    <a:pt x="315" y="83"/>
                    <a:pt x="315" y="83"/>
                  </a:cubicBezTo>
                  <a:cubicBezTo>
                    <a:pt x="320" y="74"/>
                    <a:pt x="320" y="74"/>
                    <a:pt x="320" y="7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8" y="85"/>
                    <a:pt x="355" y="70"/>
                    <a:pt x="362" y="68"/>
                  </a:cubicBezTo>
                  <a:cubicBezTo>
                    <a:pt x="368" y="67"/>
                    <a:pt x="373" y="74"/>
                    <a:pt x="373" y="74"/>
                  </a:cubicBezTo>
                  <a:cubicBezTo>
                    <a:pt x="373" y="74"/>
                    <a:pt x="381" y="68"/>
                    <a:pt x="387" y="66"/>
                  </a:cubicBezTo>
                  <a:cubicBezTo>
                    <a:pt x="384" y="62"/>
                    <a:pt x="380" y="54"/>
                    <a:pt x="380" y="49"/>
                  </a:cubicBezTo>
                  <a:cubicBezTo>
                    <a:pt x="379" y="43"/>
                    <a:pt x="390" y="33"/>
                    <a:pt x="375" y="32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25" name="Khmelnitskiy">
              <a:extLst>
                <a:ext uri="{FF2B5EF4-FFF2-40B4-BE49-F238E27FC236}">
                  <a16:creationId xmlns:a16="http://schemas.microsoft.com/office/drawing/2014/main" xmlns="" id="{A4DEFFB2-ACEA-4158-92AE-41F779132D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9152" y="2724982"/>
              <a:ext cx="1401224" cy="1997054"/>
            </a:xfrm>
            <a:custGeom>
              <a:avLst/>
              <a:gdLst>
                <a:gd name="T0" fmla="*/ 2147483647 w 245"/>
                <a:gd name="T1" fmla="*/ 2147483647 h 461"/>
                <a:gd name="T2" fmla="*/ 2147483647 w 245"/>
                <a:gd name="T3" fmla="*/ 2147483647 h 461"/>
                <a:gd name="T4" fmla="*/ 2147483647 w 245"/>
                <a:gd name="T5" fmla="*/ 2147483647 h 461"/>
                <a:gd name="T6" fmla="*/ 2147483647 w 245"/>
                <a:gd name="T7" fmla="*/ 2147483647 h 461"/>
                <a:gd name="T8" fmla="*/ 2147483647 w 245"/>
                <a:gd name="T9" fmla="*/ 2147483647 h 461"/>
                <a:gd name="T10" fmla="*/ 2147483647 w 245"/>
                <a:gd name="T11" fmla="*/ 2147483647 h 461"/>
                <a:gd name="T12" fmla="*/ 2147483647 w 245"/>
                <a:gd name="T13" fmla="*/ 2147483647 h 461"/>
                <a:gd name="T14" fmla="*/ 2147483647 w 245"/>
                <a:gd name="T15" fmla="*/ 2147483647 h 461"/>
                <a:gd name="T16" fmla="*/ 2147483647 w 245"/>
                <a:gd name="T17" fmla="*/ 2147483647 h 461"/>
                <a:gd name="T18" fmla="*/ 2147483647 w 245"/>
                <a:gd name="T19" fmla="*/ 2147483647 h 461"/>
                <a:gd name="T20" fmla="*/ 2147483647 w 245"/>
                <a:gd name="T21" fmla="*/ 2147483647 h 461"/>
                <a:gd name="T22" fmla="*/ 2147483647 w 245"/>
                <a:gd name="T23" fmla="*/ 2147483647 h 461"/>
                <a:gd name="T24" fmla="*/ 2147483647 w 245"/>
                <a:gd name="T25" fmla="*/ 2147483647 h 461"/>
                <a:gd name="T26" fmla="*/ 2147483647 w 245"/>
                <a:gd name="T27" fmla="*/ 2147483647 h 461"/>
                <a:gd name="T28" fmla="*/ 2147483647 w 245"/>
                <a:gd name="T29" fmla="*/ 2147483647 h 461"/>
                <a:gd name="T30" fmla="*/ 2147483647 w 245"/>
                <a:gd name="T31" fmla="*/ 2147483647 h 461"/>
                <a:gd name="T32" fmla="*/ 2147483647 w 245"/>
                <a:gd name="T33" fmla="*/ 2147483647 h 461"/>
                <a:gd name="T34" fmla="*/ 2147483647 w 245"/>
                <a:gd name="T35" fmla="*/ 2147483647 h 461"/>
                <a:gd name="T36" fmla="*/ 2147483647 w 245"/>
                <a:gd name="T37" fmla="*/ 0 h 461"/>
                <a:gd name="T38" fmla="*/ 2147483647 w 245"/>
                <a:gd name="T39" fmla="*/ 2147483647 h 461"/>
                <a:gd name="T40" fmla="*/ 2147483647 w 245"/>
                <a:gd name="T41" fmla="*/ 2147483647 h 461"/>
                <a:gd name="T42" fmla="*/ 2147483647 w 245"/>
                <a:gd name="T43" fmla="*/ 2147483647 h 461"/>
                <a:gd name="T44" fmla="*/ 2147483647 w 245"/>
                <a:gd name="T45" fmla="*/ 2147483647 h 461"/>
                <a:gd name="T46" fmla="*/ 2147483647 w 245"/>
                <a:gd name="T47" fmla="*/ 2147483647 h 461"/>
                <a:gd name="T48" fmla="*/ 2147483647 w 245"/>
                <a:gd name="T49" fmla="*/ 2147483647 h 461"/>
                <a:gd name="T50" fmla="*/ 2147483647 w 245"/>
                <a:gd name="T51" fmla="*/ 2147483647 h 461"/>
                <a:gd name="T52" fmla="*/ 2147483647 w 245"/>
                <a:gd name="T53" fmla="*/ 2147483647 h 461"/>
                <a:gd name="T54" fmla="*/ 2147483647 w 245"/>
                <a:gd name="T55" fmla="*/ 2147483647 h 461"/>
                <a:gd name="T56" fmla="*/ 2147483647 w 245"/>
                <a:gd name="T57" fmla="*/ 2147483647 h 461"/>
                <a:gd name="T58" fmla="*/ 2147483647 w 245"/>
                <a:gd name="T59" fmla="*/ 2147483647 h 461"/>
                <a:gd name="T60" fmla="*/ 2147483647 w 245"/>
                <a:gd name="T61" fmla="*/ 2147483647 h 461"/>
                <a:gd name="T62" fmla="*/ 2147483647 w 245"/>
                <a:gd name="T63" fmla="*/ 2147483647 h 461"/>
                <a:gd name="T64" fmla="*/ 2147483647 w 245"/>
                <a:gd name="T65" fmla="*/ 2147483647 h 461"/>
                <a:gd name="T66" fmla="*/ 2147483647 w 245"/>
                <a:gd name="T67" fmla="*/ 2147483647 h 461"/>
                <a:gd name="T68" fmla="*/ 2147483647 w 245"/>
                <a:gd name="T69" fmla="*/ 2147483647 h 461"/>
                <a:gd name="T70" fmla="*/ 2147483647 w 245"/>
                <a:gd name="T71" fmla="*/ 2147483647 h 461"/>
                <a:gd name="T72" fmla="*/ 2147483647 w 245"/>
                <a:gd name="T73" fmla="*/ 2147483647 h 461"/>
                <a:gd name="T74" fmla="*/ 2147483647 w 245"/>
                <a:gd name="T75" fmla="*/ 2147483647 h 461"/>
                <a:gd name="T76" fmla="*/ 2147483647 w 245"/>
                <a:gd name="T77" fmla="*/ 2147483647 h 461"/>
                <a:gd name="T78" fmla="*/ 2147483647 w 245"/>
                <a:gd name="T79" fmla="*/ 2147483647 h 461"/>
                <a:gd name="T80" fmla="*/ 2147483647 w 245"/>
                <a:gd name="T81" fmla="*/ 2147483647 h 461"/>
                <a:gd name="T82" fmla="*/ 2147483647 w 245"/>
                <a:gd name="T83" fmla="*/ 2147483647 h 461"/>
                <a:gd name="T84" fmla="*/ 2147483647 w 245"/>
                <a:gd name="T85" fmla="*/ 2147483647 h 461"/>
                <a:gd name="T86" fmla="*/ 2147483647 w 245"/>
                <a:gd name="T87" fmla="*/ 2147483647 h 46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45"/>
                <a:gd name="T133" fmla="*/ 0 h 461"/>
                <a:gd name="T134" fmla="*/ 245 w 245"/>
                <a:gd name="T135" fmla="*/ 461 h 46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45" h="461">
                  <a:moveTo>
                    <a:pt x="174" y="409"/>
                  </a:moveTo>
                  <a:cubicBezTo>
                    <a:pt x="172" y="399"/>
                    <a:pt x="172" y="399"/>
                    <a:pt x="172" y="399"/>
                  </a:cubicBezTo>
                  <a:cubicBezTo>
                    <a:pt x="178" y="394"/>
                    <a:pt x="178" y="394"/>
                    <a:pt x="178" y="394"/>
                  </a:cubicBezTo>
                  <a:cubicBezTo>
                    <a:pt x="178" y="394"/>
                    <a:pt x="174" y="390"/>
                    <a:pt x="174" y="388"/>
                  </a:cubicBezTo>
                  <a:cubicBezTo>
                    <a:pt x="174" y="386"/>
                    <a:pt x="175" y="342"/>
                    <a:pt x="175" y="342"/>
                  </a:cubicBezTo>
                  <a:cubicBezTo>
                    <a:pt x="175" y="342"/>
                    <a:pt x="184" y="333"/>
                    <a:pt x="187" y="329"/>
                  </a:cubicBezTo>
                  <a:cubicBezTo>
                    <a:pt x="189" y="325"/>
                    <a:pt x="191" y="318"/>
                    <a:pt x="191" y="318"/>
                  </a:cubicBezTo>
                  <a:cubicBezTo>
                    <a:pt x="191" y="318"/>
                    <a:pt x="201" y="318"/>
                    <a:pt x="205" y="318"/>
                  </a:cubicBezTo>
                  <a:cubicBezTo>
                    <a:pt x="209" y="317"/>
                    <a:pt x="212" y="311"/>
                    <a:pt x="212" y="311"/>
                  </a:cubicBezTo>
                  <a:cubicBezTo>
                    <a:pt x="229" y="321"/>
                    <a:pt x="229" y="321"/>
                    <a:pt x="229" y="321"/>
                  </a:cubicBezTo>
                  <a:cubicBezTo>
                    <a:pt x="229" y="321"/>
                    <a:pt x="245" y="316"/>
                    <a:pt x="245" y="315"/>
                  </a:cubicBezTo>
                  <a:cubicBezTo>
                    <a:pt x="245" y="313"/>
                    <a:pt x="245" y="305"/>
                    <a:pt x="245" y="305"/>
                  </a:cubicBezTo>
                  <a:cubicBezTo>
                    <a:pt x="241" y="296"/>
                    <a:pt x="241" y="296"/>
                    <a:pt x="241" y="296"/>
                  </a:cubicBezTo>
                  <a:cubicBezTo>
                    <a:pt x="241" y="296"/>
                    <a:pt x="243" y="292"/>
                    <a:pt x="244" y="285"/>
                  </a:cubicBezTo>
                  <a:cubicBezTo>
                    <a:pt x="245" y="278"/>
                    <a:pt x="236" y="267"/>
                    <a:pt x="236" y="267"/>
                  </a:cubicBezTo>
                  <a:cubicBezTo>
                    <a:pt x="241" y="258"/>
                    <a:pt x="241" y="258"/>
                    <a:pt x="241" y="258"/>
                  </a:cubicBezTo>
                  <a:cubicBezTo>
                    <a:pt x="241" y="258"/>
                    <a:pt x="220" y="239"/>
                    <a:pt x="225" y="237"/>
                  </a:cubicBezTo>
                  <a:cubicBezTo>
                    <a:pt x="230" y="234"/>
                    <a:pt x="235" y="231"/>
                    <a:pt x="236" y="230"/>
                  </a:cubicBezTo>
                  <a:cubicBezTo>
                    <a:pt x="237" y="228"/>
                    <a:pt x="232" y="222"/>
                    <a:pt x="234" y="219"/>
                  </a:cubicBezTo>
                  <a:cubicBezTo>
                    <a:pt x="236" y="216"/>
                    <a:pt x="240" y="215"/>
                    <a:pt x="239" y="212"/>
                  </a:cubicBezTo>
                  <a:cubicBezTo>
                    <a:pt x="239" y="209"/>
                    <a:pt x="231" y="197"/>
                    <a:pt x="231" y="197"/>
                  </a:cubicBezTo>
                  <a:cubicBezTo>
                    <a:pt x="244" y="187"/>
                    <a:pt x="244" y="187"/>
                    <a:pt x="244" y="187"/>
                  </a:cubicBezTo>
                  <a:cubicBezTo>
                    <a:pt x="238" y="179"/>
                    <a:pt x="238" y="179"/>
                    <a:pt x="238" y="179"/>
                  </a:cubicBezTo>
                  <a:cubicBezTo>
                    <a:pt x="221" y="172"/>
                    <a:pt x="221" y="172"/>
                    <a:pt x="221" y="172"/>
                  </a:cubicBezTo>
                  <a:cubicBezTo>
                    <a:pt x="221" y="172"/>
                    <a:pt x="210" y="164"/>
                    <a:pt x="207" y="158"/>
                  </a:cubicBezTo>
                  <a:cubicBezTo>
                    <a:pt x="204" y="153"/>
                    <a:pt x="201" y="148"/>
                    <a:pt x="203" y="148"/>
                  </a:cubicBezTo>
                  <a:cubicBezTo>
                    <a:pt x="204" y="147"/>
                    <a:pt x="211" y="140"/>
                    <a:pt x="211" y="140"/>
                  </a:cubicBezTo>
                  <a:cubicBezTo>
                    <a:pt x="211" y="140"/>
                    <a:pt x="208" y="135"/>
                    <a:pt x="210" y="133"/>
                  </a:cubicBezTo>
                  <a:cubicBezTo>
                    <a:pt x="212" y="131"/>
                    <a:pt x="223" y="128"/>
                    <a:pt x="224" y="120"/>
                  </a:cubicBezTo>
                  <a:cubicBezTo>
                    <a:pt x="225" y="113"/>
                    <a:pt x="215" y="79"/>
                    <a:pt x="215" y="79"/>
                  </a:cubicBezTo>
                  <a:cubicBezTo>
                    <a:pt x="215" y="79"/>
                    <a:pt x="207" y="81"/>
                    <a:pt x="204" y="79"/>
                  </a:cubicBezTo>
                  <a:cubicBezTo>
                    <a:pt x="200" y="77"/>
                    <a:pt x="185" y="62"/>
                    <a:pt x="179" y="56"/>
                  </a:cubicBezTo>
                  <a:cubicBezTo>
                    <a:pt x="174" y="49"/>
                    <a:pt x="166" y="38"/>
                    <a:pt x="166" y="38"/>
                  </a:cubicBezTo>
                  <a:cubicBezTo>
                    <a:pt x="172" y="29"/>
                    <a:pt x="172" y="29"/>
                    <a:pt x="172" y="29"/>
                  </a:cubicBezTo>
                  <a:cubicBezTo>
                    <a:pt x="172" y="29"/>
                    <a:pt x="171" y="25"/>
                    <a:pt x="171" y="23"/>
                  </a:cubicBezTo>
                  <a:cubicBezTo>
                    <a:pt x="170" y="21"/>
                    <a:pt x="158" y="11"/>
                    <a:pt x="156" y="5"/>
                  </a:cubicBezTo>
                  <a:cubicBezTo>
                    <a:pt x="156" y="3"/>
                    <a:pt x="156" y="2"/>
                    <a:pt x="157" y="1"/>
                  </a:cubicBezTo>
                  <a:cubicBezTo>
                    <a:pt x="156" y="0"/>
                    <a:pt x="155" y="0"/>
                    <a:pt x="154" y="0"/>
                  </a:cubicBezTo>
                  <a:cubicBezTo>
                    <a:pt x="149" y="1"/>
                    <a:pt x="133" y="17"/>
                    <a:pt x="133" y="17"/>
                  </a:cubicBezTo>
                  <a:cubicBezTo>
                    <a:pt x="126" y="10"/>
                    <a:pt x="126" y="10"/>
                    <a:pt x="126" y="10"/>
                  </a:cubicBezTo>
                  <a:cubicBezTo>
                    <a:pt x="126" y="10"/>
                    <a:pt x="112" y="16"/>
                    <a:pt x="111" y="16"/>
                  </a:cubicBezTo>
                  <a:cubicBezTo>
                    <a:pt x="109" y="16"/>
                    <a:pt x="109" y="24"/>
                    <a:pt x="109" y="24"/>
                  </a:cubicBezTo>
                  <a:cubicBezTo>
                    <a:pt x="98" y="24"/>
                    <a:pt x="98" y="24"/>
                    <a:pt x="98" y="24"/>
                  </a:cubicBezTo>
                  <a:cubicBezTo>
                    <a:pt x="98" y="24"/>
                    <a:pt x="97" y="31"/>
                    <a:pt x="96" y="34"/>
                  </a:cubicBezTo>
                  <a:cubicBezTo>
                    <a:pt x="95" y="38"/>
                    <a:pt x="62" y="65"/>
                    <a:pt x="60" y="66"/>
                  </a:cubicBezTo>
                  <a:cubicBezTo>
                    <a:pt x="58" y="66"/>
                    <a:pt x="46" y="70"/>
                    <a:pt x="46" y="70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29" y="83"/>
                    <a:pt x="29" y="83"/>
                    <a:pt x="29" y="83"/>
                  </a:cubicBezTo>
                  <a:cubicBezTo>
                    <a:pt x="25" y="89"/>
                    <a:pt x="25" y="89"/>
                    <a:pt x="25" y="89"/>
                  </a:cubicBezTo>
                  <a:cubicBezTo>
                    <a:pt x="31" y="97"/>
                    <a:pt x="31" y="97"/>
                    <a:pt x="31" y="97"/>
                  </a:cubicBezTo>
                  <a:cubicBezTo>
                    <a:pt x="25" y="103"/>
                    <a:pt x="25" y="103"/>
                    <a:pt x="25" y="103"/>
                  </a:cubicBezTo>
                  <a:cubicBezTo>
                    <a:pt x="26" y="113"/>
                    <a:pt x="26" y="113"/>
                    <a:pt x="26" y="113"/>
                  </a:cubicBezTo>
                  <a:cubicBezTo>
                    <a:pt x="14" y="129"/>
                    <a:pt x="14" y="129"/>
                    <a:pt x="14" y="129"/>
                  </a:cubicBezTo>
                  <a:cubicBezTo>
                    <a:pt x="14" y="129"/>
                    <a:pt x="13" y="128"/>
                    <a:pt x="15" y="145"/>
                  </a:cubicBezTo>
                  <a:cubicBezTo>
                    <a:pt x="18" y="162"/>
                    <a:pt x="23" y="177"/>
                    <a:pt x="23" y="177"/>
                  </a:cubicBezTo>
                  <a:cubicBezTo>
                    <a:pt x="19" y="192"/>
                    <a:pt x="19" y="192"/>
                    <a:pt x="19" y="192"/>
                  </a:cubicBezTo>
                  <a:cubicBezTo>
                    <a:pt x="25" y="198"/>
                    <a:pt x="25" y="198"/>
                    <a:pt x="25" y="198"/>
                  </a:cubicBezTo>
                  <a:cubicBezTo>
                    <a:pt x="25" y="198"/>
                    <a:pt x="12" y="215"/>
                    <a:pt x="8" y="223"/>
                  </a:cubicBezTo>
                  <a:cubicBezTo>
                    <a:pt x="4" y="232"/>
                    <a:pt x="21" y="272"/>
                    <a:pt x="22" y="274"/>
                  </a:cubicBezTo>
                  <a:cubicBezTo>
                    <a:pt x="22" y="276"/>
                    <a:pt x="13" y="286"/>
                    <a:pt x="11" y="291"/>
                  </a:cubicBezTo>
                  <a:cubicBezTo>
                    <a:pt x="9" y="297"/>
                    <a:pt x="12" y="307"/>
                    <a:pt x="14" y="318"/>
                  </a:cubicBezTo>
                  <a:cubicBezTo>
                    <a:pt x="16" y="329"/>
                    <a:pt x="12" y="325"/>
                    <a:pt x="6" y="326"/>
                  </a:cubicBezTo>
                  <a:cubicBezTo>
                    <a:pt x="0" y="327"/>
                    <a:pt x="9" y="330"/>
                    <a:pt x="12" y="334"/>
                  </a:cubicBezTo>
                  <a:cubicBezTo>
                    <a:pt x="14" y="339"/>
                    <a:pt x="5" y="341"/>
                    <a:pt x="5" y="347"/>
                  </a:cubicBezTo>
                  <a:cubicBezTo>
                    <a:pt x="5" y="354"/>
                    <a:pt x="8" y="357"/>
                    <a:pt x="10" y="359"/>
                  </a:cubicBezTo>
                  <a:cubicBezTo>
                    <a:pt x="12" y="362"/>
                    <a:pt x="5" y="365"/>
                    <a:pt x="5" y="365"/>
                  </a:cubicBezTo>
                  <a:cubicBezTo>
                    <a:pt x="14" y="376"/>
                    <a:pt x="14" y="376"/>
                    <a:pt x="14" y="376"/>
                  </a:cubicBezTo>
                  <a:cubicBezTo>
                    <a:pt x="14" y="376"/>
                    <a:pt x="9" y="383"/>
                    <a:pt x="9" y="385"/>
                  </a:cubicBezTo>
                  <a:cubicBezTo>
                    <a:pt x="8" y="387"/>
                    <a:pt x="12" y="394"/>
                    <a:pt x="13" y="398"/>
                  </a:cubicBezTo>
                  <a:cubicBezTo>
                    <a:pt x="14" y="401"/>
                    <a:pt x="9" y="404"/>
                    <a:pt x="9" y="404"/>
                  </a:cubicBezTo>
                  <a:cubicBezTo>
                    <a:pt x="33" y="438"/>
                    <a:pt x="33" y="438"/>
                    <a:pt x="33" y="438"/>
                  </a:cubicBezTo>
                  <a:cubicBezTo>
                    <a:pt x="36" y="438"/>
                    <a:pt x="39" y="437"/>
                    <a:pt x="44" y="440"/>
                  </a:cubicBezTo>
                  <a:cubicBezTo>
                    <a:pt x="51" y="445"/>
                    <a:pt x="51" y="452"/>
                    <a:pt x="54" y="457"/>
                  </a:cubicBezTo>
                  <a:cubicBezTo>
                    <a:pt x="56" y="461"/>
                    <a:pt x="64" y="434"/>
                    <a:pt x="64" y="434"/>
                  </a:cubicBezTo>
                  <a:cubicBezTo>
                    <a:pt x="73" y="443"/>
                    <a:pt x="73" y="443"/>
                    <a:pt x="73" y="443"/>
                  </a:cubicBezTo>
                  <a:cubicBezTo>
                    <a:pt x="80" y="437"/>
                    <a:pt x="80" y="437"/>
                    <a:pt x="80" y="437"/>
                  </a:cubicBezTo>
                  <a:cubicBezTo>
                    <a:pt x="76" y="429"/>
                    <a:pt x="76" y="429"/>
                    <a:pt x="76" y="429"/>
                  </a:cubicBezTo>
                  <a:cubicBezTo>
                    <a:pt x="76" y="429"/>
                    <a:pt x="88" y="426"/>
                    <a:pt x="90" y="427"/>
                  </a:cubicBezTo>
                  <a:cubicBezTo>
                    <a:pt x="93" y="427"/>
                    <a:pt x="98" y="438"/>
                    <a:pt x="99" y="442"/>
                  </a:cubicBezTo>
                  <a:cubicBezTo>
                    <a:pt x="101" y="445"/>
                    <a:pt x="112" y="432"/>
                    <a:pt x="113" y="430"/>
                  </a:cubicBezTo>
                  <a:cubicBezTo>
                    <a:pt x="114" y="428"/>
                    <a:pt x="118" y="435"/>
                    <a:pt x="118" y="435"/>
                  </a:cubicBezTo>
                  <a:cubicBezTo>
                    <a:pt x="118" y="435"/>
                    <a:pt x="126" y="435"/>
                    <a:pt x="128" y="437"/>
                  </a:cubicBezTo>
                  <a:cubicBezTo>
                    <a:pt x="131" y="439"/>
                    <a:pt x="136" y="433"/>
                    <a:pt x="139" y="431"/>
                  </a:cubicBezTo>
                  <a:cubicBezTo>
                    <a:pt x="142" y="429"/>
                    <a:pt x="149" y="439"/>
                    <a:pt x="150" y="439"/>
                  </a:cubicBezTo>
                  <a:cubicBezTo>
                    <a:pt x="152" y="439"/>
                    <a:pt x="156" y="429"/>
                    <a:pt x="159" y="427"/>
                  </a:cubicBezTo>
                  <a:cubicBezTo>
                    <a:pt x="160" y="427"/>
                    <a:pt x="160" y="427"/>
                    <a:pt x="163" y="427"/>
                  </a:cubicBezTo>
                  <a:cubicBezTo>
                    <a:pt x="168" y="422"/>
                    <a:pt x="168" y="422"/>
                    <a:pt x="168" y="422"/>
                  </a:cubicBezTo>
                  <a:lnTo>
                    <a:pt x="174" y="409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26" name="Lvov">
              <a:extLst>
                <a:ext uri="{FF2B5EF4-FFF2-40B4-BE49-F238E27FC236}">
                  <a16:creationId xmlns:a16="http://schemas.microsoft.com/office/drawing/2014/main" xmlns="" id="{3DC0506B-8844-451F-A0F4-F58270AB0F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8386" y="2553061"/>
              <a:ext cx="2271955" cy="1754194"/>
            </a:xfrm>
            <a:custGeom>
              <a:avLst/>
              <a:gdLst>
                <a:gd name="T0" fmla="*/ 2147483647 w 398"/>
                <a:gd name="T1" fmla="*/ 2147483647 h 405"/>
                <a:gd name="T2" fmla="*/ 2147483647 w 398"/>
                <a:gd name="T3" fmla="*/ 2147483647 h 405"/>
                <a:gd name="T4" fmla="*/ 2147483647 w 398"/>
                <a:gd name="T5" fmla="*/ 2147483647 h 405"/>
                <a:gd name="T6" fmla="*/ 2147483647 w 398"/>
                <a:gd name="T7" fmla="*/ 2147483647 h 405"/>
                <a:gd name="T8" fmla="*/ 2147483647 w 398"/>
                <a:gd name="T9" fmla="*/ 2147483647 h 405"/>
                <a:gd name="T10" fmla="*/ 2147483647 w 398"/>
                <a:gd name="T11" fmla="*/ 2147483647 h 405"/>
                <a:gd name="T12" fmla="*/ 2147483647 w 398"/>
                <a:gd name="T13" fmla="*/ 2147483647 h 405"/>
                <a:gd name="T14" fmla="*/ 2147483647 w 398"/>
                <a:gd name="T15" fmla="*/ 2147483647 h 405"/>
                <a:gd name="T16" fmla="*/ 2147483647 w 398"/>
                <a:gd name="T17" fmla="*/ 2147483647 h 405"/>
                <a:gd name="T18" fmla="*/ 2147483647 w 398"/>
                <a:gd name="T19" fmla="*/ 2147483647 h 405"/>
                <a:gd name="T20" fmla="*/ 2147483647 w 398"/>
                <a:gd name="T21" fmla="*/ 2147483647 h 405"/>
                <a:gd name="T22" fmla="*/ 2147483647 w 398"/>
                <a:gd name="T23" fmla="*/ 2147483647 h 405"/>
                <a:gd name="T24" fmla="*/ 2147483647 w 398"/>
                <a:gd name="T25" fmla="*/ 2147483647 h 405"/>
                <a:gd name="T26" fmla="*/ 2147483647 w 398"/>
                <a:gd name="T27" fmla="*/ 2147483647 h 405"/>
                <a:gd name="T28" fmla="*/ 2147483647 w 398"/>
                <a:gd name="T29" fmla="*/ 2147483647 h 405"/>
                <a:gd name="T30" fmla="*/ 2147483647 w 398"/>
                <a:gd name="T31" fmla="*/ 2147483647 h 405"/>
                <a:gd name="T32" fmla="*/ 2147483647 w 398"/>
                <a:gd name="T33" fmla="*/ 2147483647 h 405"/>
                <a:gd name="T34" fmla="*/ 2147483647 w 398"/>
                <a:gd name="T35" fmla="*/ 2147483647 h 405"/>
                <a:gd name="T36" fmla="*/ 2147483647 w 398"/>
                <a:gd name="T37" fmla="*/ 2147483647 h 405"/>
                <a:gd name="T38" fmla="*/ 2147483647 w 398"/>
                <a:gd name="T39" fmla="*/ 2147483647 h 405"/>
                <a:gd name="T40" fmla="*/ 2147483647 w 398"/>
                <a:gd name="T41" fmla="*/ 2147483647 h 405"/>
                <a:gd name="T42" fmla="*/ 2147483647 w 398"/>
                <a:gd name="T43" fmla="*/ 2147483647 h 405"/>
                <a:gd name="T44" fmla="*/ 2147483647 w 398"/>
                <a:gd name="T45" fmla="*/ 2147483647 h 405"/>
                <a:gd name="T46" fmla="*/ 2147483647 w 398"/>
                <a:gd name="T47" fmla="*/ 2147483647 h 405"/>
                <a:gd name="T48" fmla="*/ 2147483647 w 398"/>
                <a:gd name="T49" fmla="*/ 2147483647 h 405"/>
                <a:gd name="T50" fmla="*/ 2147483647 w 398"/>
                <a:gd name="T51" fmla="*/ 2147483647 h 405"/>
                <a:gd name="T52" fmla="*/ 2147483647 w 398"/>
                <a:gd name="T53" fmla="*/ 2147483647 h 405"/>
                <a:gd name="T54" fmla="*/ 2147483647 w 398"/>
                <a:gd name="T55" fmla="*/ 0 h 405"/>
                <a:gd name="T56" fmla="*/ 2147483647 w 398"/>
                <a:gd name="T57" fmla="*/ 2147483647 h 405"/>
                <a:gd name="T58" fmla="*/ 2147483647 w 398"/>
                <a:gd name="T59" fmla="*/ 2147483647 h 405"/>
                <a:gd name="T60" fmla="*/ 2147483647 w 398"/>
                <a:gd name="T61" fmla="*/ 2147483647 h 405"/>
                <a:gd name="T62" fmla="*/ 2147483647 w 398"/>
                <a:gd name="T63" fmla="*/ 2147483647 h 405"/>
                <a:gd name="T64" fmla="*/ 2147483647 w 398"/>
                <a:gd name="T65" fmla="*/ 2147483647 h 405"/>
                <a:gd name="T66" fmla="*/ 2147483647 w 398"/>
                <a:gd name="T67" fmla="*/ 2147483647 h 405"/>
                <a:gd name="T68" fmla="*/ 2147483647 w 398"/>
                <a:gd name="T69" fmla="*/ 2147483647 h 405"/>
                <a:gd name="T70" fmla="*/ 2147483647 w 398"/>
                <a:gd name="T71" fmla="*/ 2147483647 h 405"/>
                <a:gd name="T72" fmla="*/ 2147483647 w 398"/>
                <a:gd name="T73" fmla="*/ 2147483647 h 405"/>
                <a:gd name="T74" fmla="*/ 2147483647 w 398"/>
                <a:gd name="T75" fmla="*/ 2147483647 h 40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398"/>
                <a:gd name="T115" fmla="*/ 0 h 405"/>
                <a:gd name="T116" fmla="*/ 398 w 398"/>
                <a:gd name="T117" fmla="*/ 405 h 40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398" h="405">
                  <a:moveTo>
                    <a:pt x="118" y="383"/>
                  </a:moveTo>
                  <a:cubicBezTo>
                    <a:pt x="118" y="383"/>
                    <a:pt x="109" y="370"/>
                    <a:pt x="111" y="369"/>
                  </a:cubicBezTo>
                  <a:cubicBezTo>
                    <a:pt x="112" y="367"/>
                    <a:pt x="116" y="362"/>
                    <a:pt x="117" y="357"/>
                  </a:cubicBezTo>
                  <a:cubicBezTo>
                    <a:pt x="118" y="351"/>
                    <a:pt x="117" y="346"/>
                    <a:pt x="118" y="345"/>
                  </a:cubicBezTo>
                  <a:cubicBezTo>
                    <a:pt x="118" y="343"/>
                    <a:pt x="127" y="344"/>
                    <a:pt x="131" y="340"/>
                  </a:cubicBezTo>
                  <a:cubicBezTo>
                    <a:pt x="134" y="337"/>
                    <a:pt x="139" y="331"/>
                    <a:pt x="139" y="327"/>
                  </a:cubicBezTo>
                  <a:cubicBezTo>
                    <a:pt x="139" y="323"/>
                    <a:pt x="147" y="321"/>
                    <a:pt x="147" y="321"/>
                  </a:cubicBezTo>
                  <a:cubicBezTo>
                    <a:pt x="147" y="321"/>
                    <a:pt x="151" y="329"/>
                    <a:pt x="152" y="329"/>
                  </a:cubicBezTo>
                  <a:cubicBezTo>
                    <a:pt x="154" y="329"/>
                    <a:pt x="169" y="329"/>
                    <a:pt x="169" y="327"/>
                  </a:cubicBezTo>
                  <a:cubicBezTo>
                    <a:pt x="169" y="325"/>
                    <a:pt x="173" y="320"/>
                    <a:pt x="173" y="320"/>
                  </a:cubicBezTo>
                  <a:cubicBezTo>
                    <a:pt x="178" y="323"/>
                    <a:pt x="178" y="323"/>
                    <a:pt x="178" y="323"/>
                  </a:cubicBezTo>
                  <a:cubicBezTo>
                    <a:pt x="192" y="320"/>
                    <a:pt x="192" y="320"/>
                    <a:pt x="192" y="320"/>
                  </a:cubicBezTo>
                  <a:cubicBezTo>
                    <a:pt x="192" y="320"/>
                    <a:pt x="205" y="323"/>
                    <a:pt x="206" y="323"/>
                  </a:cubicBezTo>
                  <a:cubicBezTo>
                    <a:pt x="208" y="323"/>
                    <a:pt x="220" y="318"/>
                    <a:pt x="228" y="318"/>
                  </a:cubicBezTo>
                  <a:cubicBezTo>
                    <a:pt x="237" y="317"/>
                    <a:pt x="240" y="318"/>
                    <a:pt x="240" y="318"/>
                  </a:cubicBezTo>
                  <a:cubicBezTo>
                    <a:pt x="242" y="308"/>
                    <a:pt x="242" y="308"/>
                    <a:pt x="242" y="308"/>
                  </a:cubicBezTo>
                  <a:cubicBezTo>
                    <a:pt x="242" y="308"/>
                    <a:pt x="235" y="311"/>
                    <a:pt x="235" y="306"/>
                  </a:cubicBezTo>
                  <a:cubicBezTo>
                    <a:pt x="235" y="300"/>
                    <a:pt x="231" y="297"/>
                    <a:pt x="233" y="292"/>
                  </a:cubicBezTo>
                  <a:cubicBezTo>
                    <a:pt x="234" y="287"/>
                    <a:pt x="238" y="274"/>
                    <a:pt x="239" y="273"/>
                  </a:cubicBezTo>
                  <a:cubicBezTo>
                    <a:pt x="239" y="272"/>
                    <a:pt x="238" y="266"/>
                    <a:pt x="238" y="266"/>
                  </a:cubicBezTo>
                  <a:cubicBezTo>
                    <a:pt x="247" y="259"/>
                    <a:pt x="247" y="259"/>
                    <a:pt x="247" y="259"/>
                  </a:cubicBezTo>
                  <a:cubicBezTo>
                    <a:pt x="244" y="252"/>
                    <a:pt x="244" y="252"/>
                    <a:pt x="244" y="252"/>
                  </a:cubicBezTo>
                  <a:cubicBezTo>
                    <a:pt x="247" y="245"/>
                    <a:pt x="247" y="245"/>
                    <a:pt x="247" y="245"/>
                  </a:cubicBezTo>
                  <a:cubicBezTo>
                    <a:pt x="247" y="245"/>
                    <a:pt x="266" y="242"/>
                    <a:pt x="273" y="246"/>
                  </a:cubicBezTo>
                  <a:cubicBezTo>
                    <a:pt x="279" y="249"/>
                    <a:pt x="286" y="253"/>
                    <a:pt x="286" y="253"/>
                  </a:cubicBezTo>
                  <a:cubicBezTo>
                    <a:pt x="286" y="253"/>
                    <a:pt x="288" y="241"/>
                    <a:pt x="301" y="239"/>
                  </a:cubicBezTo>
                  <a:cubicBezTo>
                    <a:pt x="313" y="237"/>
                    <a:pt x="315" y="232"/>
                    <a:pt x="318" y="228"/>
                  </a:cubicBezTo>
                  <a:cubicBezTo>
                    <a:pt x="322" y="225"/>
                    <a:pt x="327" y="213"/>
                    <a:pt x="331" y="213"/>
                  </a:cubicBezTo>
                  <a:cubicBezTo>
                    <a:pt x="335" y="213"/>
                    <a:pt x="345" y="213"/>
                    <a:pt x="345" y="213"/>
                  </a:cubicBezTo>
                  <a:cubicBezTo>
                    <a:pt x="345" y="213"/>
                    <a:pt x="342" y="201"/>
                    <a:pt x="342" y="199"/>
                  </a:cubicBezTo>
                  <a:cubicBezTo>
                    <a:pt x="342" y="198"/>
                    <a:pt x="350" y="187"/>
                    <a:pt x="350" y="187"/>
                  </a:cubicBezTo>
                  <a:cubicBezTo>
                    <a:pt x="350" y="187"/>
                    <a:pt x="388" y="189"/>
                    <a:pt x="388" y="177"/>
                  </a:cubicBezTo>
                  <a:cubicBezTo>
                    <a:pt x="388" y="165"/>
                    <a:pt x="398" y="141"/>
                    <a:pt x="398" y="141"/>
                  </a:cubicBezTo>
                  <a:cubicBezTo>
                    <a:pt x="382" y="142"/>
                    <a:pt x="382" y="142"/>
                    <a:pt x="382" y="142"/>
                  </a:cubicBezTo>
                  <a:cubicBezTo>
                    <a:pt x="382" y="142"/>
                    <a:pt x="360" y="129"/>
                    <a:pt x="363" y="123"/>
                  </a:cubicBezTo>
                  <a:cubicBezTo>
                    <a:pt x="366" y="117"/>
                    <a:pt x="367" y="117"/>
                    <a:pt x="365" y="112"/>
                  </a:cubicBezTo>
                  <a:cubicBezTo>
                    <a:pt x="363" y="107"/>
                    <a:pt x="361" y="105"/>
                    <a:pt x="361" y="105"/>
                  </a:cubicBezTo>
                  <a:cubicBezTo>
                    <a:pt x="361" y="105"/>
                    <a:pt x="370" y="96"/>
                    <a:pt x="370" y="94"/>
                  </a:cubicBezTo>
                  <a:cubicBezTo>
                    <a:pt x="369" y="93"/>
                    <a:pt x="363" y="87"/>
                    <a:pt x="363" y="87"/>
                  </a:cubicBezTo>
                  <a:cubicBezTo>
                    <a:pt x="356" y="89"/>
                    <a:pt x="356" y="89"/>
                    <a:pt x="356" y="89"/>
                  </a:cubicBezTo>
                  <a:cubicBezTo>
                    <a:pt x="348" y="84"/>
                    <a:pt x="348" y="84"/>
                    <a:pt x="348" y="84"/>
                  </a:cubicBezTo>
                  <a:cubicBezTo>
                    <a:pt x="354" y="77"/>
                    <a:pt x="354" y="77"/>
                    <a:pt x="354" y="77"/>
                  </a:cubicBezTo>
                  <a:cubicBezTo>
                    <a:pt x="354" y="77"/>
                    <a:pt x="343" y="73"/>
                    <a:pt x="336" y="73"/>
                  </a:cubicBezTo>
                  <a:cubicBezTo>
                    <a:pt x="329" y="73"/>
                    <a:pt x="320" y="73"/>
                    <a:pt x="320" y="73"/>
                  </a:cubicBezTo>
                  <a:cubicBezTo>
                    <a:pt x="319" y="69"/>
                    <a:pt x="319" y="69"/>
                    <a:pt x="319" y="69"/>
                  </a:cubicBezTo>
                  <a:cubicBezTo>
                    <a:pt x="319" y="69"/>
                    <a:pt x="309" y="77"/>
                    <a:pt x="308" y="76"/>
                  </a:cubicBezTo>
                  <a:cubicBezTo>
                    <a:pt x="306" y="74"/>
                    <a:pt x="290" y="55"/>
                    <a:pt x="288" y="53"/>
                  </a:cubicBezTo>
                  <a:cubicBezTo>
                    <a:pt x="285" y="51"/>
                    <a:pt x="273" y="56"/>
                    <a:pt x="274" y="54"/>
                  </a:cubicBezTo>
                  <a:cubicBezTo>
                    <a:pt x="274" y="52"/>
                    <a:pt x="272" y="40"/>
                    <a:pt x="272" y="40"/>
                  </a:cubicBezTo>
                  <a:cubicBezTo>
                    <a:pt x="277" y="24"/>
                    <a:pt x="277" y="24"/>
                    <a:pt x="277" y="24"/>
                  </a:cubicBezTo>
                  <a:cubicBezTo>
                    <a:pt x="277" y="24"/>
                    <a:pt x="270" y="26"/>
                    <a:pt x="269" y="24"/>
                  </a:cubicBezTo>
                  <a:cubicBezTo>
                    <a:pt x="268" y="22"/>
                    <a:pt x="264" y="15"/>
                    <a:pt x="264" y="15"/>
                  </a:cubicBezTo>
                  <a:cubicBezTo>
                    <a:pt x="258" y="10"/>
                    <a:pt x="258" y="10"/>
                    <a:pt x="258" y="10"/>
                  </a:cubicBezTo>
                  <a:cubicBezTo>
                    <a:pt x="248" y="16"/>
                    <a:pt x="248" y="16"/>
                    <a:pt x="248" y="16"/>
                  </a:cubicBezTo>
                  <a:cubicBezTo>
                    <a:pt x="248" y="16"/>
                    <a:pt x="245" y="18"/>
                    <a:pt x="238" y="12"/>
                  </a:cubicBezTo>
                  <a:cubicBezTo>
                    <a:pt x="232" y="7"/>
                    <a:pt x="232" y="2"/>
                    <a:pt x="225" y="0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7" y="2"/>
                    <a:pt x="225" y="26"/>
                    <a:pt x="225" y="26"/>
                  </a:cubicBezTo>
                  <a:cubicBezTo>
                    <a:pt x="225" y="26"/>
                    <a:pt x="222" y="27"/>
                    <a:pt x="216" y="31"/>
                  </a:cubicBezTo>
                  <a:cubicBezTo>
                    <a:pt x="209" y="35"/>
                    <a:pt x="205" y="50"/>
                    <a:pt x="205" y="50"/>
                  </a:cubicBezTo>
                  <a:cubicBezTo>
                    <a:pt x="205" y="50"/>
                    <a:pt x="184" y="45"/>
                    <a:pt x="170" y="51"/>
                  </a:cubicBezTo>
                  <a:cubicBezTo>
                    <a:pt x="157" y="57"/>
                    <a:pt x="145" y="79"/>
                    <a:pt x="145" y="79"/>
                  </a:cubicBezTo>
                  <a:cubicBezTo>
                    <a:pt x="136" y="82"/>
                    <a:pt x="96" y="113"/>
                    <a:pt x="90" y="120"/>
                  </a:cubicBezTo>
                  <a:cubicBezTo>
                    <a:pt x="83" y="127"/>
                    <a:pt x="2" y="211"/>
                    <a:pt x="2" y="220"/>
                  </a:cubicBezTo>
                  <a:cubicBezTo>
                    <a:pt x="1" y="229"/>
                    <a:pt x="12" y="247"/>
                    <a:pt x="12" y="264"/>
                  </a:cubicBezTo>
                  <a:cubicBezTo>
                    <a:pt x="12" y="281"/>
                    <a:pt x="1" y="293"/>
                    <a:pt x="1" y="294"/>
                  </a:cubicBezTo>
                  <a:cubicBezTo>
                    <a:pt x="0" y="294"/>
                    <a:pt x="19" y="315"/>
                    <a:pt x="21" y="317"/>
                  </a:cubicBezTo>
                  <a:cubicBezTo>
                    <a:pt x="23" y="319"/>
                    <a:pt x="20" y="332"/>
                    <a:pt x="18" y="335"/>
                  </a:cubicBezTo>
                  <a:cubicBezTo>
                    <a:pt x="18" y="340"/>
                    <a:pt x="19" y="347"/>
                    <a:pt x="21" y="349"/>
                  </a:cubicBezTo>
                  <a:cubicBezTo>
                    <a:pt x="23" y="351"/>
                    <a:pt x="30" y="367"/>
                    <a:pt x="31" y="368"/>
                  </a:cubicBezTo>
                  <a:cubicBezTo>
                    <a:pt x="32" y="370"/>
                    <a:pt x="53" y="366"/>
                    <a:pt x="53" y="366"/>
                  </a:cubicBezTo>
                  <a:cubicBezTo>
                    <a:pt x="53" y="366"/>
                    <a:pt x="51" y="370"/>
                    <a:pt x="60" y="383"/>
                  </a:cubicBezTo>
                  <a:cubicBezTo>
                    <a:pt x="70" y="396"/>
                    <a:pt x="85" y="394"/>
                    <a:pt x="85" y="394"/>
                  </a:cubicBezTo>
                  <a:cubicBezTo>
                    <a:pt x="93" y="403"/>
                    <a:pt x="93" y="403"/>
                    <a:pt x="93" y="403"/>
                  </a:cubicBezTo>
                  <a:cubicBezTo>
                    <a:pt x="93" y="403"/>
                    <a:pt x="97" y="404"/>
                    <a:pt x="106" y="405"/>
                  </a:cubicBezTo>
                  <a:cubicBezTo>
                    <a:pt x="106" y="400"/>
                    <a:pt x="107" y="395"/>
                    <a:pt x="110" y="392"/>
                  </a:cubicBezTo>
                  <a:cubicBezTo>
                    <a:pt x="116" y="387"/>
                    <a:pt x="118" y="383"/>
                    <a:pt x="118" y="38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27" name="Volyn">
              <a:extLst>
                <a:ext uri="{FF2B5EF4-FFF2-40B4-BE49-F238E27FC236}">
                  <a16:creationId xmlns:a16="http://schemas.microsoft.com/office/drawing/2014/main" xmlns="" id="{30141BC5-807C-484F-AB10-01FDC1D7F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4468" y="1384753"/>
              <a:ext cx="1910133" cy="1499558"/>
            </a:xfrm>
            <a:custGeom>
              <a:avLst/>
              <a:gdLst>
                <a:gd name="T0" fmla="*/ 2147483647 w 334"/>
                <a:gd name="T1" fmla="*/ 2147483647 h 346"/>
                <a:gd name="T2" fmla="*/ 2147483647 w 334"/>
                <a:gd name="T3" fmla="*/ 2147483647 h 346"/>
                <a:gd name="T4" fmla="*/ 2147483647 w 334"/>
                <a:gd name="T5" fmla="*/ 2147483647 h 346"/>
                <a:gd name="T6" fmla="*/ 2147483647 w 334"/>
                <a:gd name="T7" fmla="*/ 2147483647 h 346"/>
                <a:gd name="T8" fmla="*/ 2147483647 w 334"/>
                <a:gd name="T9" fmla="*/ 2147483647 h 346"/>
                <a:gd name="T10" fmla="*/ 2147483647 w 334"/>
                <a:gd name="T11" fmla="*/ 2147483647 h 346"/>
                <a:gd name="T12" fmla="*/ 2147483647 w 334"/>
                <a:gd name="T13" fmla="*/ 2147483647 h 346"/>
                <a:gd name="T14" fmla="*/ 2147483647 w 334"/>
                <a:gd name="T15" fmla="*/ 2147483647 h 346"/>
                <a:gd name="T16" fmla="*/ 2147483647 w 334"/>
                <a:gd name="T17" fmla="*/ 2147483647 h 346"/>
                <a:gd name="T18" fmla="*/ 2147483647 w 334"/>
                <a:gd name="T19" fmla="*/ 2147483647 h 346"/>
                <a:gd name="T20" fmla="*/ 2147483647 w 334"/>
                <a:gd name="T21" fmla="*/ 2147483647 h 346"/>
                <a:gd name="T22" fmla="*/ 2147483647 w 334"/>
                <a:gd name="T23" fmla="*/ 2147483647 h 346"/>
                <a:gd name="T24" fmla="*/ 2147483647 w 334"/>
                <a:gd name="T25" fmla="*/ 2147483647 h 346"/>
                <a:gd name="T26" fmla="*/ 2147483647 w 334"/>
                <a:gd name="T27" fmla="*/ 2147483647 h 346"/>
                <a:gd name="T28" fmla="*/ 2147483647 w 334"/>
                <a:gd name="T29" fmla="*/ 2147483647 h 346"/>
                <a:gd name="T30" fmla="*/ 2147483647 w 334"/>
                <a:gd name="T31" fmla="*/ 2147483647 h 346"/>
                <a:gd name="T32" fmla="*/ 2147483647 w 334"/>
                <a:gd name="T33" fmla="*/ 2147483647 h 346"/>
                <a:gd name="T34" fmla="*/ 2147483647 w 334"/>
                <a:gd name="T35" fmla="*/ 2147483647 h 346"/>
                <a:gd name="T36" fmla="*/ 2147483647 w 334"/>
                <a:gd name="T37" fmla="*/ 2147483647 h 346"/>
                <a:gd name="T38" fmla="*/ 2147483647 w 334"/>
                <a:gd name="T39" fmla="*/ 2147483647 h 346"/>
                <a:gd name="T40" fmla="*/ 2147483647 w 334"/>
                <a:gd name="T41" fmla="*/ 2147483647 h 346"/>
                <a:gd name="T42" fmla="*/ 2147483647 w 334"/>
                <a:gd name="T43" fmla="*/ 2147483647 h 346"/>
                <a:gd name="T44" fmla="*/ 2147483647 w 334"/>
                <a:gd name="T45" fmla="*/ 2147483647 h 346"/>
                <a:gd name="T46" fmla="*/ 2147483647 w 334"/>
                <a:gd name="T47" fmla="*/ 2147483647 h 346"/>
                <a:gd name="T48" fmla="*/ 2147483647 w 334"/>
                <a:gd name="T49" fmla="*/ 2147483647 h 346"/>
                <a:gd name="T50" fmla="*/ 2147483647 w 334"/>
                <a:gd name="T51" fmla="*/ 2147483647 h 346"/>
                <a:gd name="T52" fmla="*/ 2147483647 w 334"/>
                <a:gd name="T53" fmla="*/ 2147483647 h 346"/>
                <a:gd name="T54" fmla="*/ 2147483647 w 334"/>
                <a:gd name="T55" fmla="*/ 2147483647 h 346"/>
                <a:gd name="T56" fmla="*/ 2147483647 w 334"/>
                <a:gd name="T57" fmla="*/ 2147483647 h 346"/>
                <a:gd name="T58" fmla="*/ 2147483647 w 334"/>
                <a:gd name="T59" fmla="*/ 2147483647 h 346"/>
                <a:gd name="T60" fmla="*/ 2147483647 w 334"/>
                <a:gd name="T61" fmla="*/ 2147483647 h 346"/>
                <a:gd name="T62" fmla="*/ 2147483647 w 334"/>
                <a:gd name="T63" fmla="*/ 2147483647 h 346"/>
                <a:gd name="T64" fmla="*/ 2147483647 w 334"/>
                <a:gd name="T65" fmla="*/ 2147483647 h 346"/>
                <a:gd name="T66" fmla="*/ 2147483647 w 334"/>
                <a:gd name="T67" fmla="*/ 2147483647 h 34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334"/>
                <a:gd name="T103" fmla="*/ 0 h 346"/>
                <a:gd name="T104" fmla="*/ 334 w 334"/>
                <a:gd name="T105" fmla="*/ 346 h 34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334" h="346">
                  <a:moveTo>
                    <a:pt x="197" y="334"/>
                  </a:moveTo>
                  <a:cubicBezTo>
                    <a:pt x="187" y="320"/>
                    <a:pt x="187" y="320"/>
                    <a:pt x="187" y="320"/>
                  </a:cubicBezTo>
                  <a:cubicBezTo>
                    <a:pt x="193" y="315"/>
                    <a:pt x="193" y="315"/>
                    <a:pt x="193" y="315"/>
                  </a:cubicBezTo>
                  <a:cubicBezTo>
                    <a:pt x="195" y="304"/>
                    <a:pt x="195" y="304"/>
                    <a:pt x="195" y="304"/>
                  </a:cubicBezTo>
                  <a:cubicBezTo>
                    <a:pt x="195" y="304"/>
                    <a:pt x="213" y="309"/>
                    <a:pt x="214" y="304"/>
                  </a:cubicBezTo>
                  <a:cubicBezTo>
                    <a:pt x="215" y="298"/>
                    <a:pt x="217" y="291"/>
                    <a:pt x="217" y="291"/>
                  </a:cubicBezTo>
                  <a:cubicBezTo>
                    <a:pt x="227" y="290"/>
                    <a:pt x="227" y="290"/>
                    <a:pt x="227" y="290"/>
                  </a:cubicBezTo>
                  <a:cubicBezTo>
                    <a:pt x="227" y="277"/>
                    <a:pt x="227" y="277"/>
                    <a:pt x="227" y="277"/>
                  </a:cubicBezTo>
                  <a:cubicBezTo>
                    <a:pt x="235" y="279"/>
                    <a:pt x="235" y="279"/>
                    <a:pt x="235" y="279"/>
                  </a:cubicBezTo>
                  <a:cubicBezTo>
                    <a:pt x="252" y="274"/>
                    <a:pt x="252" y="274"/>
                    <a:pt x="252" y="274"/>
                  </a:cubicBezTo>
                  <a:cubicBezTo>
                    <a:pt x="252" y="274"/>
                    <a:pt x="262" y="278"/>
                    <a:pt x="271" y="280"/>
                  </a:cubicBezTo>
                  <a:cubicBezTo>
                    <a:pt x="280" y="283"/>
                    <a:pt x="283" y="287"/>
                    <a:pt x="285" y="286"/>
                  </a:cubicBezTo>
                  <a:cubicBezTo>
                    <a:pt x="287" y="285"/>
                    <a:pt x="296" y="280"/>
                    <a:pt x="296" y="275"/>
                  </a:cubicBezTo>
                  <a:cubicBezTo>
                    <a:pt x="296" y="269"/>
                    <a:pt x="292" y="261"/>
                    <a:pt x="294" y="260"/>
                  </a:cubicBezTo>
                  <a:cubicBezTo>
                    <a:pt x="297" y="260"/>
                    <a:pt x="304" y="253"/>
                    <a:pt x="312" y="244"/>
                  </a:cubicBezTo>
                  <a:cubicBezTo>
                    <a:pt x="321" y="234"/>
                    <a:pt x="313" y="224"/>
                    <a:pt x="315" y="224"/>
                  </a:cubicBezTo>
                  <a:cubicBezTo>
                    <a:pt x="317" y="224"/>
                    <a:pt x="334" y="219"/>
                    <a:pt x="334" y="219"/>
                  </a:cubicBezTo>
                  <a:cubicBezTo>
                    <a:pt x="326" y="201"/>
                    <a:pt x="326" y="201"/>
                    <a:pt x="326" y="201"/>
                  </a:cubicBezTo>
                  <a:cubicBezTo>
                    <a:pt x="326" y="201"/>
                    <a:pt x="314" y="199"/>
                    <a:pt x="313" y="196"/>
                  </a:cubicBezTo>
                  <a:cubicBezTo>
                    <a:pt x="311" y="193"/>
                    <a:pt x="308" y="187"/>
                    <a:pt x="308" y="187"/>
                  </a:cubicBezTo>
                  <a:cubicBezTo>
                    <a:pt x="308" y="187"/>
                    <a:pt x="328" y="182"/>
                    <a:pt x="327" y="180"/>
                  </a:cubicBezTo>
                  <a:cubicBezTo>
                    <a:pt x="326" y="179"/>
                    <a:pt x="320" y="167"/>
                    <a:pt x="320" y="167"/>
                  </a:cubicBezTo>
                  <a:cubicBezTo>
                    <a:pt x="301" y="152"/>
                    <a:pt x="301" y="152"/>
                    <a:pt x="301" y="152"/>
                  </a:cubicBezTo>
                  <a:cubicBezTo>
                    <a:pt x="295" y="134"/>
                    <a:pt x="295" y="134"/>
                    <a:pt x="295" y="134"/>
                  </a:cubicBezTo>
                  <a:cubicBezTo>
                    <a:pt x="295" y="134"/>
                    <a:pt x="261" y="134"/>
                    <a:pt x="263" y="133"/>
                  </a:cubicBezTo>
                  <a:cubicBezTo>
                    <a:pt x="264" y="132"/>
                    <a:pt x="269" y="126"/>
                    <a:pt x="268" y="119"/>
                  </a:cubicBezTo>
                  <a:cubicBezTo>
                    <a:pt x="266" y="111"/>
                    <a:pt x="261" y="102"/>
                    <a:pt x="263" y="99"/>
                  </a:cubicBezTo>
                  <a:cubicBezTo>
                    <a:pt x="264" y="95"/>
                    <a:pt x="272" y="95"/>
                    <a:pt x="270" y="87"/>
                  </a:cubicBezTo>
                  <a:cubicBezTo>
                    <a:pt x="269" y="79"/>
                    <a:pt x="259" y="77"/>
                    <a:pt x="258" y="64"/>
                  </a:cubicBezTo>
                  <a:cubicBezTo>
                    <a:pt x="257" y="50"/>
                    <a:pt x="282" y="31"/>
                    <a:pt x="282" y="28"/>
                  </a:cubicBezTo>
                  <a:cubicBezTo>
                    <a:pt x="282" y="27"/>
                    <a:pt x="283" y="23"/>
                    <a:pt x="283" y="19"/>
                  </a:cubicBezTo>
                  <a:cubicBezTo>
                    <a:pt x="282" y="19"/>
                    <a:pt x="281" y="19"/>
                    <a:pt x="280" y="19"/>
                  </a:cubicBezTo>
                  <a:cubicBezTo>
                    <a:pt x="276" y="20"/>
                    <a:pt x="269" y="13"/>
                    <a:pt x="266" y="11"/>
                  </a:cubicBezTo>
                  <a:cubicBezTo>
                    <a:pt x="262" y="9"/>
                    <a:pt x="259" y="12"/>
                    <a:pt x="249" y="11"/>
                  </a:cubicBezTo>
                  <a:cubicBezTo>
                    <a:pt x="239" y="11"/>
                    <a:pt x="234" y="3"/>
                    <a:pt x="226" y="2"/>
                  </a:cubicBezTo>
                  <a:cubicBezTo>
                    <a:pt x="218" y="0"/>
                    <a:pt x="197" y="12"/>
                    <a:pt x="197" y="12"/>
                  </a:cubicBezTo>
                  <a:cubicBezTo>
                    <a:pt x="115" y="8"/>
                    <a:pt x="115" y="8"/>
                    <a:pt x="115" y="8"/>
                  </a:cubicBezTo>
                  <a:cubicBezTo>
                    <a:pt x="115" y="8"/>
                    <a:pt x="101" y="21"/>
                    <a:pt x="100" y="22"/>
                  </a:cubicBezTo>
                  <a:cubicBezTo>
                    <a:pt x="98" y="22"/>
                    <a:pt x="102" y="36"/>
                    <a:pt x="101" y="37"/>
                  </a:cubicBezTo>
                  <a:cubicBezTo>
                    <a:pt x="101" y="38"/>
                    <a:pt x="62" y="66"/>
                    <a:pt x="56" y="68"/>
                  </a:cubicBezTo>
                  <a:cubicBezTo>
                    <a:pt x="49" y="69"/>
                    <a:pt x="36" y="54"/>
                    <a:pt x="36" y="54"/>
                  </a:cubicBezTo>
                  <a:cubicBezTo>
                    <a:pt x="12" y="52"/>
                    <a:pt x="12" y="52"/>
                    <a:pt x="12" y="52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3"/>
                    <a:pt x="12" y="96"/>
                    <a:pt x="14" y="102"/>
                  </a:cubicBezTo>
                  <a:cubicBezTo>
                    <a:pt x="15" y="108"/>
                    <a:pt x="6" y="117"/>
                    <a:pt x="5" y="121"/>
                  </a:cubicBezTo>
                  <a:cubicBezTo>
                    <a:pt x="4" y="125"/>
                    <a:pt x="24" y="151"/>
                    <a:pt x="30" y="158"/>
                  </a:cubicBezTo>
                  <a:cubicBezTo>
                    <a:pt x="35" y="165"/>
                    <a:pt x="32" y="174"/>
                    <a:pt x="38" y="186"/>
                  </a:cubicBezTo>
                  <a:cubicBezTo>
                    <a:pt x="43" y="198"/>
                    <a:pt x="44" y="208"/>
                    <a:pt x="44" y="208"/>
                  </a:cubicBezTo>
                  <a:cubicBezTo>
                    <a:pt x="63" y="229"/>
                    <a:pt x="63" y="229"/>
                    <a:pt x="63" y="229"/>
                  </a:cubicBezTo>
                  <a:cubicBezTo>
                    <a:pt x="63" y="229"/>
                    <a:pt x="49" y="223"/>
                    <a:pt x="39" y="233"/>
                  </a:cubicBezTo>
                  <a:cubicBezTo>
                    <a:pt x="31" y="243"/>
                    <a:pt x="50" y="263"/>
                    <a:pt x="55" y="269"/>
                  </a:cubicBezTo>
                  <a:cubicBezTo>
                    <a:pt x="62" y="271"/>
                    <a:pt x="62" y="276"/>
                    <a:pt x="68" y="281"/>
                  </a:cubicBezTo>
                  <a:cubicBezTo>
                    <a:pt x="75" y="287"/>
                    <a:pt x="78" y="285"/>
                    <a:pt x="78" y="285"/>
                  </a:cubicBezTo>
                  <a:cubicBezTo>
                    <a:pt x="88" y="279"/>
                    <a:pt x="88" y="279"/>
                    <a:pt x="88" y="279"/>
                  </a:cubicBezTo>
                  <a:cubicBezTo>
                    <a:pt x="94" y="284"/>
                    <a:pt x="94" y="284"/>
                    <a:pt x="94" y="284"/>
                  </a:cubicBezTo>
                  <a:cubicBezTo>
                    <a:pt x="94" y="284"/>
                    <a:pt x="98" y="291"/>
                    <a:pt x="99" y="293"/>
                  </a:cubicBezTo>
                  <a:cubicBezTo>
                    <a:pt x="100" y="295"/>
                    <a:pt x="107" y="293"/>
                    <a:pt x="107" y="293"/>
                  </a:cubicBezTo>
                  <a:cubicBezTo>
                    <a:pt x="102" y="309"/>
                    <a:pt x="102" y="309"/>
                    <a:pt x="102" y="309"/>
                  </a:cubicBezTo>
                  <a:cubicBezTo>
                    <a:pt x="102" y="309"/>
                    <a:pt x="104" y="321"/>
                    <a:pt x="104" y="323"/>
                  </a:cubicBezTo>
                  <a:cubicBezTo>
                    <a:pt x="103" y="325"/>
                    <a:pt x="115" y="320"/>
                    <a:pt x="118" y="322"/>
                  </a:cubicBezTo>
                  <a:cubicBezTo>
                    <a:pt x="120" y="324"/>
                    <a:pt x="136" y="343"/>
                    <a:pt x="138" y="345"/>
                  </a:cubicBezTo>
                  <a:cubicBezTo>
                    <a:pt x="139" y="346"/>
                    <a:pt x="149" y="338"/>
                    <a:pt x="149" y="338"/>
                  </a:cubicBezTo>
                  <a:cubicBezTo>
                    <a:pt x="150" y="342"/>
                    <a:pt x="150" y="342"/>
                    <a:pt x="150" y="342"/>
                  </a:cubicBezTo>
                  <a:cubicBezTo>
                    <a:pt x="150" y="342"/>
                    <a:pt x="159" y="342"/>
                    <a:pt x="166" y="342"/>
                  </a:cubicBezTo>
                  <a:cubicBezTo>
                    <a:pt x="173" y="342"/>
                    <a:pt x="184" y="346"/>
                    <a:pt x="184" y="346"/>
                  </a:cubicBezTo>
                  <a:cubicBezTo>
                    <a:pt x="184" y="346"/>
                    <a:pt x="184" y="346"/>
                    <a:pt x="184" y="346"/>
                  </a:cubicBezTo>
                  <a:cubicBezTo>
                    <a:pt x="189" y="345"/>
                    <a:pt x="194" y="344"/>
                    <a:pt x="195" y="343"/>
                  </a:cubicBezTo>
                  <a:cubicBezTo>
                    <a:pt x="195" y="342"/>
                    <a:pt x="197" y="334"/>
                    <a:pt x="197" y="33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29" name="Ternopol">
              <a:extLst>
                <a:ext uri="{FF2B5EF4-FFF2-40B4-BE49-F238E27FC236}">
                  <a16:creationId xmlns:a16="http://schemas.microsoft.com/office/drawing/2014/main" xmlns="" id="{D48EE30E-102F-427F-8E1B-939E31B8BF7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44018" y="2956067"/>
              <a:ext cx="1296360" cy="1685898"/>
            </a:xfrm>
            <a:custGeom>
              <a:avLst/>
              <a:gdLst>
                <a:gd name="T0" fmla="*/ 2147483647 w 227"/>
                <a:gd name="T1" fmla="*/ 2147483647 h 390"/>
                <a:gd name="T2" fmla="*/ 2147483647 w 227"/>
                <a:gd name="T3" fmla="*/ 2147483647 h 390"/>
                <a:gd name="T4" fmla="*/ 2147483647 w 227"/>
                <a:gd name="T5" fmla="*/ 2147483647 h 390"/>
                <a:gd name="T6" fmla="*/ 2147483647 w 227"/>
                <a:gd name="T7" fmla="*/ 2147483647 h 390"/>
                <a:gd name="T8" fmla="*/ 2147483647 w 227"/>
                <a:gd name="T9" fmla="*/ 2147483647 h 390"/>
                <a:gd name="T10" fmla="*/ 2147483647 w 227"/>
                <a:gd name="T11" fmla="*/ 2147483647 h 390"/>
                <a:gd name="T12" fmla="*/ 2147483647 w 227"/>
                <a:gd name="T13" fmla="*/ 2147483647 h 390"/>
                <a:gd name="T14" fmla="*/ 2147483647 w 227"/>
                <a:gd name="T15" fmla="*/ 2147483647 h 390"/>
                <a:gd name="T16" fmla="*/ 2147483647 w 227"/>
                <a:gd name="T17" fmla="*/ 2147483647 h 390"/>
                <a:gd name="T18" fmla="*/ 2147483647 w 227"/>
                <a:gd name="T19" fmla="*/ 2147483647 h 390"/>
                <a:gd name="T20" fmla="*/ 2147483647 w 227"/>
                <a:gd name="T21" fmla="*/ 2147483647 h 390"/>
                <a:gd name="T22" fmla="*/ 2147483647 w 227"/>
                <a:gd name="T23" fmla="*/ 2147483647 h 390"/>
                <a:gd name="T24" fmla="*/ 2147483647 w 227"/>
                <a:gd name="T25" fmla="*/ 2147483647 h 390"/>
                <a:gd name="T26" fmla="*/ 2147483647 w 227"/>
                <a:gd name="T27" fmla="*/ 2147483647 h 390"/>
                <a:gd name="T28" fmla="*/ 2147483647 w 227"/>
                <a:gd name="T29" fmla="*/ 2147483647 h 390"/>
                <a:gd name="T30" fmla="*/ 2147483647 w 227"/>
                <a:gd name="T31" fmla="*/ 2147483647 h 390"/>
                <a:gd name="T32" fmla="*/ 2147483647 w 227"/>
                <a:gd name="T33" fmla="*/ 2147483647 h 390"/>
                <a:gd name="T34" fmla="*/ 2147483647 w 227"/>
                <a:gd name="T35" fmla="*/ 2147483647 h 390"/>
                <a:gd name="T36" fmla="*/ 2147483647 w 227"/>
                <a:gd name="T37" fmla="*/ 2147483647 h 390"/>
                <a:gd name="T38" fmla="*/ 2147483647 w 227"/>
                <a:gd name="T39" fmla="*/ 2147483647 h 390"/>
                <a:gd name="T40" fmla="*/ 2147483647 w 227"/>
                <a:gd name="T41" fmla="*/ 2147483647 h 390"/>
                <a:gd name="T42" fmla="*/ 0 w 227"/>
                <a:gd name="T43" fmla="*/ 2147483647 h 390"/>
                <a:gd name="T44" fmla="*/ 2147483647 w 227"/>
                <a:gd name="T45" fmla="*/ 2147483647 h 390"/>
                <a:gd name="T46" fmla="*/ 2147483647 w 227"/>
                <a:gd name="T47" fmla="*/ 2147483647 h 390"/>
                <a:gd name="T48" fmla="*/ 2147483647 w 227"/>
                <a:gd name="T49" fmla="*/ 2147483647 h 390"/>
                <a:gd name="T50" fmla="*/ 2147483647 w 227"/>
                <a:gd name="T51" fmla="*/ 2147483647 h 390"/>
                <a:gd name="T52" fmla="*/ 2147483647 w 227"/>
                <a:gd name="T53" fmla="*/ 2147483647 h 390"/>
                <a:gd name="T54" fmla="*/ 2147483647 w 227"/>
                <a:gd name="T55" fmla="*/ 2147483647 h 390"/>
                <a:gd name="T56" fmla="*/ 2147483647 w 227"/>
                <a:gd name="T57" fmla="*/ 2147483647 h 390"/>
                <a:gd name="T58" fmla="*/ 2147483647 w 227"/>
                <a:gd name="T59" fmla="*/ 2147483647 h 390"/>
                <a:gd name="T60" fmla="*/ 2147483647 w 227"/>
                <a:gd name="T61" fmla="*/ 2147483647 h 390"/>
                <a:gd name="T62" fmla="*/ 2147483647 w 227"/>
                <a:gd name="T63" fmla="*/ 2147483647 h 390"/>
                <a:gd name="T64" fmla="*/ 2147483647 w 227"/>
                <a:gd name="T65" fmla="*/ 2147483647 h 390"/>
                <a:gd name="T66" fmla="*/ 2147483647 w 227"/>
                <a:gd name="T67" fmla="*/ 2147483647 h 390"/>
                <a:gd name="T68" fmla="*/ 2147483647 w 227"/>
                <a:gd name="T69" fmla="*/ 2147483647 h 390"/>
                <a:gd name="T70" fmla="*/ 2147483647 w 227"/>
                <a:gd name="T71" fmla="*/ 2147483647 h 390"/>
                <a:gd name="T72" fmla="*/ 2147483647 w 227"/>
                <a:gd name="T73" fmla="*/ 2147483647 h 3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27"/>
                <a:gd name="T112" fmla="*/ 0 h 390"/>
                <a:gd name="T113" fmla="*/ 227 w 227"/>
                <a:gd name="T114" fmla="*/ 390 h 3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27" h="390">
                  <a:moveTo>
                    <a:pt x="207" y="345"/>
                  </a:moveTo>
                  <a:cubicBezTo>
                    <a:pt x="206" y="341"/>
                    <a:pt x="202" y="334"/>
                    <a:pt x="203" y="332"/>
                  </a:cubicBezTo>
                  <a:cubicBezTo>
                    <a:pt x="203" y="330"/>
                    <a:pt x="208" y="323"/>
                    <a:pt x="208" y="323"/>
                  </a:cubicBezTo>
                  <a:cubicBezTo>
                    <a:pt x="199" y="312"/>
                    <a:pt x="199" y="312"/>
                    <a:pt x="199" y="312"/>
                  </a:cubicBezTo>
                  <a:cubicBezTo>
                    <a:pt x="199" y="312"/>
                    <a:pt x="206" y="309"/>
                    <a:pt x="204" y="306"/>
                  </a:cubicBezTo>
                  <a:cubicBezTo>
                    <a:pt x="202" y="304"/>
                    <a:pt x="199" y="301"/>
                    <a:pt x="199" y="294"/>
                  </a:cubicBezTo>
                  <a:cubicBezTo>
                    <a:pt x="199" y="288"/>
                    <a:pt x="208" y="286"/>
                    <a:pt x="206" y="281"/>
                  </a:cubicBezTo>
                  <a:cubicBezTo>
                    <a:pt x="203" y="277"/>
                    <a:pt x="194" y="274"/>
                    <a:pt x="200" y="273"/>
                  </a:cubicBezTo>
                  <a:cubicBezTo>
                    <a:pt x="206" y="272"/>
                    <a:pt x="210" y="276"/>
                    <a:pt x="208" y="265"/>
                  </a:cubicBezTo>
                  <a:cubicBezTo>
                    <a:pt x="206" y="254"/>
                    <a:pt x="203" y="244"/>
                    <a:pt x="205" y="238"/>
                  </a:cubicBezTo>
                  <a:cubicBezTo>
                    <a:pt x="207" y="233"/>
                    <a:pt x="216" y="223"/>
                    <a:pt x="216" y="221"/>
                  </a:cubicBezTo>
                  <a:cubicBezTo>
                    <a:pt x="215" y="219"/>
                    <a:pt x="198" y="179"/>
                    <a:pt x="202" y="170"/>
                  </a:cubicBezTo>
                  <a:cubicBezTo>
                    <a:pt x="206" y="162"/>
                    <a:pt x="219" y="145"/>
                    <a:pt x="219" y="145"/>
                  </a:cubicBezTo>
                  <a:cubicBezTo>
                    <a:pt x="213" y="139"/>
                    <a:pt x="213" y="139"/>
                    <a:pt x="213" y="139"/>
                  </a:cubicBezTo>
                  <a:cubicBezTo>
                    <a:pt x="217" y="124"/>
                    <a:pt x="217" y="124"/>
                    <a:pt x="217" y="124"/>
                  </a:cubicBezTo>
                  <a:cubicBezTo>
                    <a:pt x="217" y="124"/>
                    <a:pt x="212" y="109"/>
                    <a:pt x="209" y="92"/>
                  </a:cubicBezTo>
                  <a:cubicBezTo>
                    <a:pt x="207" y="75"/>
                    <a:pt x="208" y="76"/>
                    <a:pt x="208" y="76"/>
                  </a:cubicBezTo>
                  <a:cubicBezTo>
                    <a:pt x="220" y="60"/>
                    <a:pt x="220" y="60"/>
                    <a:pt x="220" y="60"/>
                  </a:cubicBezTo>
                  <a:cubicBezTo>
                    <a:pt x="219" y="50"/>
                    <a:pt x="219" y="50"/>
                    <a:pt x="219" y="50"/>
                  </a:cubicBezTo>
                  <a:cubicBezTo>
                    <a:pt x="225" y="44"/>
                    <a:pt x="225" y="44"/>
                    <a:pt x="225" y="44"/>
                  </a:cubicBezTo>
                  <a:cubicBezTo>
                    <a:pt x="219" y="36"/>
                    <a:pt x="219" y="36"/>
                    <a:pt x="219" y="36"/>
                  </a:cubicBezTo>
                  <a:cubicBezTo>
                    <a:pt x="224" y="28"/>
                    <a:pt x="224" y="28"/>
                    <a:pt x="224" y="28"/>
                  </a:cubicBezTo>
                  <a:cubicBezTo>
                    <a:pt x="220" y="20"/>
                    <a:pt x="220" y="20"/>
                    <a:pt x="220" y="20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12" y="16"/>
                    <a:pt x="212" y="16"/>
                    <a:pt x="212" y="16"/>
                  </a:cubicBezTo>
                  <a:cubicBezTo>
                    <a:pt x="212" y="16"/>
                    <a:pt x="202" y="0"/>
                    <a:pt x="191" y="7"/>
                  </a:cubicBezTo>
                  <a:cubicBezTo>
                    <a:pt x="179" y="13"/>
                    <a:pt x="159" y="23"/>
                    <a:pt x="160" y="25"/>
                  </a:cubicBezTo>
                  <a:cubicBezTo>
                    <a:pt x="160" y="28"/>
                    <a:pt x="146" y="27"/>
                    <a:pt x="146" y="27"/>
                  </a:cubicBezTo>
                  <a:cubicBezTo>
                    <a:pt x="138" y="31"/>
                    <a:pt x="138" y="31"/>
                    <a:pt x="138" y="31"/>
                  </a:cubicBezTo>
                  <a:cubicBezTo>
                    <a:pt x="128" y="31"/>
                    <a:pt x="128" y="31"/>
                    <a:pt x="128" y="31"/>
                  </a:cubicBezTo>
                  <a:cubicBezTo>
                    <a:pt x="119" y="22"/>
                    <a:pt x="119" y="22"/>
                    <a:pt x="119" y="22"/>
                  </a:cubicBezTo>
                  <a:cubicBezTo>
                    <a:pt x="113" y="28"/>
                    <a:pt x="113" y="28"/>
                    <a:pt x="113" y="28"/>
                  </a:cubicBezTo>
                  <a:cubicBezTo>
                    <a:pt x="119" y="38"/>
                    <a:pt x="119" y="38"/>
                    <a:pt x="119" y="38"/>
                  </a:cubicBezTo>
                  <a:cubicBezTo>
                    <a:pt x="107" y="48"/>
                    <a:pt x="107" y="48"/>
                    <a:pt x="107" y="48"/>
                  </a:cubicBezTo>
                  <a:cubicBezTo>
                    <a:pt x="107" y="48"/>
                    <a:pt x="106" y="48"/>
                    <a:pt x="106" y="49"/>
                  </a:cubicBezTo>
                  <a:cubicBezTo>
                    <a:pt x="112" y="48"/>
                    <a:pt x="112" y="48"/>
                    <a:pt x="112" y="48"/>
                  </a:cubicBezTo>
                  <a:cubicBezTo>
                    <a:pt x="112" y="48"/>
                    <a:pt x="102" y="72"/>
                    <a:pt x="102" y="84"/>
                  </a:cubicBezTo>
                  <a:cubicBezTo>
                    <a:pt x="102" y="96"/>
                    <a:pt x="64" y="94"/>
                    <a:pt x="64" y="94"/>
                  </a:cubicBezTo>
                  <a:cubicBezTo>
                    <a:pt x="64" y="94"/>
                    <a:pt x="56" y="105"/>
                    <a:pt x="56" y="106"/>
                  </a:cubicBezTo>
                  <a:cubicBezTo>
                    <a:pt x="56" y="108"/>
                    <a:pt x="59" y="120"/>
                    <a:pt x="59" y="120"/>
                  </a:cubicBezTo>
                  <a:cubicBezTo>
                    <a:pt x="59" y="120"/>
                    <a:pt x="49" y="120"/>
                    <a:pt x="45" y="120"/>
                  </a:cubicBezTo>
                  <a:cubicBezTo>
                    <a:pt x="41" y="120"/>
                    <a:pt x="36" y="132"/>
                    <a:pt x="32" y="135"/>
                  </a:cubicBezTo>
                  <a:cubicBezTo>
                    <a:pt x="29" y="139"/>
                    <a:pt x="27" y="144"/>
                    <a:pt x="15" y="146"/>
                  </a:cubicBezTo>
                  <a:cubicBezTo>
                    <a:pt x="5" y="147"/>
                    <a:pt x="1" y="155"/>
                    <a:pt x="0" y="159"/>
                  </a:cubicBezTo>
                  <a:cubicBezTo>
                    <a:pt x="1" y="161"/>
                    <a:pt x="3" y="163"/>
                    <a:pt x="4" y="165"/>
                  </a:cubicBezTo>
                  <a:cubicBezTo>
                    <a:pt x="9" y="174"/>
                    <a:pt x="12" y="178"/>
                    <a:pt x="15" y="191"/>
                  </a:cubicBezTo>
                  <a:cubicBezTo>
                    <a:pt x="17" y="204"/>
                    <a:pt x="17" y="213"/>
                    <a:pt x="17" y="213"/>
                  </a:cubicBezTo>
                  <a:cubicBezTo>
                    <a:pt x="17" y="213"/>
                    <a:pt x="19" y="215"/>
                    <a:pt x="20" y="222"/>
                  </a:cubicBezTo>
                  <a:cubicBezTo>
                    <a:pt x="22" y="230"/>
                    <a:pt x="14" y="234"/>
                    <a:pt x="12" y="234"/>
                  </a:cubicBezTo>
                  <a:cubicBezTo>
                    <a:pt x="11" y="235"/>
                    <a:pt x="11" y="237"/>
                    <a:pt x="16" y="243"/>
                  </a:cubicBezTo>
                  <a:cubicBezTo>
                    <a:pt x="22" y="249"/>
                    <a:pt x="28" y="241"/>
                    <a:pt x="32" y="247"/>
                  </a:cubicBezTo>
                  <a:cubicBezTo>
                    <a:pt x="36" y="253"/>
                    <a:pt x="22" y="255"/>
                    <a:pt x="19" y="258"/>
                  </a:cubicBezTo>
                  <a:cubicBezTo>
                    <a:pt x="16" y="260"/>
                    <a:pt x="28" y="272"/>
                    <a:pt x="28" y="272"/>
                  </a:cubicBezTo>
                  <a:cubicBezTo>
                    <a:pt x="28" y="272"/>
                    <a:pt x="40" y="273"/>
                    <a:pt x="43" y="275"/>
                  </a:cubicBezTo>
                  <a:cubicBezTo>
                    <a:pt x="45" y="277"/>
                    <a:pt x="54" y="297"/>
                    <a:pt x="54" y="297"/>
                  </a:cubicBezTo>
                  <a:cubicBezTo>
                    <a:pt x="54" y="297"/>
                    <a:pt x="63" y="297"/>
                    <a:pt x="64" y="298"/>
                  </a:cubicBezTo>
                  <a:cubicBezTo>
                    <a:pt x="65" y="300"/>
                    <a:pt x="63" y="311"/>
                    <a:pt x="61" y="313"/>
                  </a:cubicBezTo>
                  <a:cubicBezTo>
                    <a:pt x="63" y="312"/>
                    <a:pt x="70" y="306"/>
                    <a:pt x="70" y="306"/>
                  </a:cubicBezTo>
                  <a:cubicBezTo>
                    <a:pt x="97" y="309"/>
                    <a:pt x="97" y="309"/>
                    <a:pt x="97" y="309"/>
                  </a:cubicBezTo>
                  <a:cubicBezTo>
                    <a:pt x="97" y="313"/>
                    <a:pt x="97" y="313"/>
                    <a:pt x="97" y="313"/>
                  </a:cubicBezTo>
                  <a:cubicBezTo>
                    <a:pt x="97" y="313"/>
                    <a:pt x="104" y="319"/>
                    <a:pt x="115" y="329"/>
                  </a:cubicBezTo>
                  <a:cubicBezTo>
                    <a:pt x="126" y="338"/>
                    <a:pt x="117" y="339"/>
                    <a:pt x="119" y="343"/>
                  </a:cubicBezTo>
                  <a:cubicBezTo>
                    <a:pt x="119" y="344"/>
                    <a:pt x="119" y="344"/>
                    <a:pt x="119" y="344"/>
                  </a:cubicBezTo>
                  <a:cubicBezTo>
                    <a:pt x="120" y="346"/>
                    <a:pt x="120" y="347"/>
                    <a:pt x="121" y="347"/>
                  </a:cubicBezTo>
                  <a:cubicBezTo>
                    <a:pt x="122" y="347"/>
                    <a:pt x="133" y="355"/>
                    <a:pt x="133" y="355"/>
                  </a:cubicBezTo>
                  <a:cubicBezTo>
                    <a:pt x="133" y="355"/>
                    <a:pt x="139" y="350"/>
                    <a:pt x="141" y="351"/>
                  </a:cubicBezTo>
                  <a:cubicBezTo>
                    <a:pt x="143" y="352"/>
                    <a:pt x="153" y="365"/>
                    <a:pt x="155" y="368"/>
                  </a:cubicBezTo>
                  <a:cubicBezTo>
                    <a:pt x="156" y="371"/>
                    <a:pt x="165" y="359"/>
                    <a:pt x="173" y="360"/>
                  </a:cubicBezTo>
                  <a:cubicBezTo>
                    <a:pt x="181" y="360"/>
                    <a:pt x="189" y="380"/>
                    <a:pt x="193" y="383"/>
                  </a:cubicBezTo>
                  <a:cubicBezTo>
                    <a:pt x="197" y="387"/>
                    <a:pt x="206" y="382"/>
                    <a:pt x="206" y="382"/>
                  </a:cubicBezTo>
                  <a:cubicBezTo>
                    <a:pt x="215" y="390"/>
                    <a:pt x="215" y="390"/>
                    <a:pt x="215" y="390"/>
                  </a:cubicBezTo>
                  <a:cubicBezTo>
                    <a:pt x="215" y="390"/>
                    <a:pt x="219" y="386"/>
                    <a:pt x="222" y="386"/>
                  </a:cubicBezTo>
                  <a:cubicBezTo>
                    <a:pt x="223" y="386"/>
                    <a:pt x="225" y="386"/>
                    <a:pt x="227" y="385"/>
                  </a:cubicBezTo>
                  <a:cubicBezTo>
                    <a:pt x="203" y="351"/>
                    <a:pt x="203" y="351"/>
                    <a:pt x="203" y="351"/>
                  </a:cubicBezTo>
                  <a:cubicBezTo>
                    <a:pt x="203" y="351"/>
                    <a:pt x="208" y="348"/>
                    <a:pt x="207" y="34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30" name="Rovno">
              <a:extLst>
                <a:ext uri="{FF2B5EF4-FFF2-40B4-BE49-F238E27FC236}">
                  <a16:creationId xmlns:a16="http://schemas.microsoft.com/office/drawing/2014/main" xmlns="" id="{7B838749-1999-4ECC-A4AE-BD77FB761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586" y="1437669"/>
              <a:ext cx="2172296" cy="1730645"/>
            </a:xfrm>
            <a:custGeom>
              <a:avLst/>
              <a:gdLst>
                <a:gd name="T0" fmla="*/ 2147483647 w 380"/>
                <a:gd name="T1" fmla="*/ 2147483647 h 400"/>
                <a:gd name="T2" fmla="*/ 2147483647 w 380"/>
                <a:gd name="T3" fmla="*/ 2147483647 h 400"/>
                <a:gd name="T4" fmla="*/ 2147483647 w 380"/>
                <a:gd name="T5" fmla="*/ 2147483647 h 400"/>
                <a:gd name="T6" fmla="*/ 2147483647 w 380"/>
                <a:gd name="T7" fmla="*/ 2147483647 h 400"/>
                <a:gd name="T8" fmla="*/ 2147483647 w 380"/>
                <a:gd name="T9" fmla="*/ 2147483647 h 400"/>
                <a:gd name="T10" fmla="*/ 2147483647 w 380"/>
                <a:gd name="T11" fmla="*/ 2147483647 h 400"/>
                <a:gd name="T12" fmla="*/ 2147483647 w 380"/>
                <a:gd name="T13" fmla="*/ 2147483647 h 400"/>
                <a:gd name="T14" fmla="*/ 2147483647 w 380"/>
                <a:gd name="T15" fmla="*/ 2147483647 h 400"/>
                <a:gd name="T16" fmla="*/ 2147483647 w 380"/>
                <a:gd name="T17" fmla="*/ 2147483647 h 400"/>
                <a:gd name="T18" fmla="*/ 2147483647 w 380"/>
                <a:gd name="T19" fmla="*/ 2147483647 h 400"/>
                <a:gd name="T20" fmla="*/ 2147483647 w 380"/>
                <a:gd name="T21" fmla="*/ 2147483647 h 400"/>
                <a:gd name="T22" fmla="*/ 2147483647 w 380"/>
                <a:gd name="T23" fmla="*/ 2147483647 h 400"/>
                <a:gd name="T24" fmla="*/ 2147483647 w 380"/>
                <a:gd name="T25" fmla="*/ 2147483647 h 400"/>
                <a:gd name="T26" fmla="*/ 2147483647 w 380"/>
                <a:gd name="T27" fmla="*/ 2147483647 h 400"/>
                <a:gd name="T28" fmla="*/ 2147483647 w 380"/>
                <a:gd name="T29" fmla="*/ 2147483647 h 400"/>
                <a:gd name="T30" fmla="*/ 2147483647 w 380"/>
                <a:gd name="T31" fmla="*/ 2147483647 h 400"/>
                <a:gd name="T32" fmla="*/ 2147483647 w 380"/>
                <a:gd name="T33" fmla="*/ 2147483647 h 400"/>
                <a:gd name="T34" fmla="*/ 2147483647 w 380"/>
                <a:gd name="T35" fmla="*/ 2147483647 h 400"/>
                <a:gd name="T36" fmla="*/ 2147483647 w 380"/>
                <a:gd name="T37" fmla="*/ 2147483647 h 400"/>
                <a:gd name="T38" fmla="*/ 2147483647 w 380"/>
                <a:gd name="T39" fmla="*/ 2147483647 h 400"/>
                <a:gd name="T40" fmla="*/ 2147483647 w 380"/>
                <a:gd name="T41" fmla="*/ 2147483647 h 400"/>
                <a:gd name="T42" fmla="*/ 2147483647 w 380"/>
                <a:gd name="T43" fmla="*/ 0 h 400"/>
                <a:gd name="T44" fmla="*/ 2147483647 w 380"/>
                <a:gd name="T45" fmla="*/ 2147483647 h 400"/>
                <a:gd name="T46" fmla="*/ 2147483647 w 380"/>
                <a:gd name="T47" fmla="*/ 2147483647 h 400"/>
                <a:gd name="T48" fmla="*/ 2147483647 w 380"/>
                <a:gd name="T49" fmla="*/ 2147483647 h 400"/>
                <a:gd name="T50" fmla="*/ 2147483647 w 380"/>
                <a:gd name="T51" fmla="*/ 2147483647 h 400"/>
                <a:gd name="T52" fmla="*/ 2147483647 w 380"/>
                <a:gd name="T53" fmla="*/ 2147483647 h 400"/>
                <a:gd name="T54" fmla="*/ 2147483647 w 380"/>
                <a:gd name="T55" fmla="*/ 2147483647 h 400"/>
                <a:gd name="T56" fmla="*/ 2147483647 w 380"/>
                <a:gd name="T57" fmla="*/ 2147483647 h 400"/>
                <a:gd name="T58" fmla="*/ 2147483647 w 380"/>
                <a:gd name="T59" fmla="*/ 2147483647 h 400"/>
                <a:gd name="T60" fmla="*/ 2147483647 w 380"/>
                <a:gd name="T61" fmla="*/ 2147483647 h 400"/>
                <a:gd name="T62" fmla="*/ 2147483647 w 380"/>
                <a:gd name="T63" fmla="*/ 2147483647 h 400"/>
                <a:gd name="T64" fmla="*/ 2147483647 w 380"/>
                <a:gd name="T65" fmla="*/ 2147483647 h 400"/>
                <a:gd name="T66" fmla="*/ 2147483647 w 380"/>
                <a:gd name="T67" fmla="*/ 2147483647 h 400"/>
                <a:gd name="T68" fmla="*/ 2147483647 w 380"/>
                <a:gd name="T69" fmla="*/ 2147483647 h 400"/>
                <a:gd name="T70" fmla="*/ 2147483647 w 380"/>
                <a:gd name="T71" fmla="*/ 2147483647 h 400"/>
                <a:gd name="T72" fmla="*/ 2147483647 w 380"/>
                <a:gd name="T73" fmla="*/ 2147483647 h 400"/>
                <a:gd name="T74" fmla="*/ 2147483647 w 380"/>
                <a:gd name="T75" fmla="*/ 2147483647 h 400"/>
                <a:gd name="T76" fmla="*/ 0 w 380"/>
                <a:gd name="T77" fmla="*/ 2147483647 h 400"/>
                <a:gd name="T78" fmla="*/ 2147483647 w 380"/>
                <a:gd name="T79" fmla="*/ 2147483647 h 400"/>
                <a:gd name="T80" fmla="*/ 2147483647 w 380"/>
                <a:gd name="T81" fmla="*/ 2147483647 h 400"/>
                <a:gd name="T82" fmla="*/ 2147483647 w 380"/>
                <a:gd name="T83" fmla="*/ 2147483647 h 400"/>
                <a:gd name="T84" fmla="*/ 2147483647 w 380"/>
                <a:gd name="T85" fmla="*/ 2147483647 h 400"/>
                <a:gd name="T86" fmla="*/ 2147483647 w 380"/>
                <a:gd name="T87" fmla="*/ 2147483647 h 400"/>
                <a:gd name="T88" fmla="*/ 2147483647 w 380"/>
                <a:gd name="T89" fmla="*/ 2147483647 h 400"/>
                <a:gd name="T90" fmla="*/ 2147483647 w 380"/>
                <a:gd name="T91" fmla="*/ 2147483647 h 400"/>
                <a:gd name="T92" fmla="*/ 2147483647 w 380"/>
                <a:gd name="T93" fmla="*/ 2147483647 h 400"/>
                <a:gd name="T94" fmla="*/ 2147483647 w 380"/>
                <a:gd name="T95" fmla="*/ 2147483647 h 400"/>
                <a:gd name="T96" fmla="*/ 2147483647 w 380"/>
                <a:gd name="T97" fmla="*/ 2147483647 h 400"/>
                <a:gd name="T98" fmla="*/ 2147483647 w 380"/>
                <a:gd name="T99" fmla="*/ 2147483647 h 400"/>
                <a:gd name="T100" fmla="*/ 2147483647 w 380"/>
                <a:gd name="T101" fmla="*/ 2147483647 h 40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80"/>
                <a:gd name="T154" fmla="*/ 0 h 400"/>
                <a:gd name="T155" fmla="*/ 380 w 380"/>
                <a:gd name="T156" fmla="*/ 400 h 400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80" h="400">
                  <a:moveTo>
                    <a:pt x="178" y="368"/>
                  </a:moveTo>
                  <a:cubicBezTo>
                    <a:pt x="178" y="368"/>
                    <a:pt x="190" y="364"/>
                    <a:pt x="192" y="364"/>
                  </a:cubicBezTo>
                  <a:cubicBezTo>
                    <a:pt x="194" y="363"/>
                    <a:pt x="227" y="336"/>
                    <a:pt x="228" y="332"/>
                  </a:cubicBezTo>
                  <a:cubicBezTo>
                    <a:pt x="229" y="329"/>
                    <a:pt x="230" y="322"/>
                    <a:pt x="230" y="322"/>
                  </a:cubicBezTo>
                  <a:cubicBezTo>
                    <a:pt x="241" y="322"/>
                    <a:pt x="241" y="322"/>
                    <a:pt x="241" y="322"/>
                  </a:cubicBezTo>
                  <a:cubicBezTo>
                    <a:pt x="241" y="322"/>
                    <a:pt x="241" y="314"/>
                    <a:pt x="243" y="314"/>
                  </a:cubicBezTo>
                  <a:cubicBezTo>
                    <a:pt x="244" y="314"/>
                    <a:pt x="258" y="308"/>
                    <a:pt x="258" y="308"/>
                  </a:cubicBezTo>
                  <a:cubicBezTo>
                    <a:pt x="265" y="315"/>
                    <a:pt x="265" y="315"/>
                    <a:pt x="265" y="315"/>
                  </a:cubicBezTo>
                  <a:cubicBezTo>
                    <a:pt x="265" y="315"/>
                    <a:pt x="281" y="299"/>
                    <a:pt x="286" y="298"/>
                  </a:cubicBezTo>
                  <a:cubicBezTo>
                    <a:pt x="291" y="298"/>
                    <a:pt x="300" y="304"/>
                    <a:pt x="300" y="302"/>
                  </a:cubicBezTo>
                  <a:cubicBezTo>
                    <a:pt x="300" y="300"/>
                    <a:pt x="290" y="287"/>
                    <a:pt x="298" y="280"/>
                  </a:cubicBezTo>
                  <a:cubicBezTo>
                    <a:pt x="306" y="274"/>
                    <a:pt x="310" y="267"/>
                    <a:pt x="310" y="267"/>
                  </a:cubicBezTo>
                  <a:cubicBezTo>
                    <a:pt x="310" y="267"/>
                    <a:pt x="301" y="265"/>
                    <a:pt x="304" y="254"/>
                  </a:cubicBezTo>
                  <a:cubicBezTo>
                    <a:pt x="307" y="244"/>
                    <a:pt x="309" y="242"/>
                    <a:pt x="307" y="235"/>
                  </a:cubicBezTo>
                  <a:cubicBezTo>
                    <a:pt x="306" y="229"/>
                    <a:pt x="301" y="209"/>
                    <a:pt x="301" y="209"/>
                  </a:cubicBezTo>
                  <a:cubicBezTo>
                    <a:pt x="301" y="209"/>
                    <a:pt x="316" y="209"/>
                    <a:pt x="320" y="198"/>
                  </a:cubicBezTo>
                  <a:cubicBezTo>
                    <a:pt x="325" y="186"/>
                    <a:pt x="313" y="189"/>
                    <a:pt x="321" y="181"/>
                  </a:cubicBezTo>
                  <a:cubicBezTo>
                    <a:pt x="329" y="172"/>
                    <a:pt x="338" y="160"/>
                    <a:pt x="338" y="160"/>
                  </a:cubicBezTo>
                  <a:cubicBezTo>
                    <a:pt x="338" y="160"/>
                    <a:pt x="329" y="154"/>
                    <a:pt x="332" y="151"/>
                  </a:cubicBezTo>
                  <a:cubicBezTo>
                    <a:pt x="334" y="148"/>
                    <a:pt x="344" y="135"/>
                    <a:pt x="345" y="133"/>
                  </a:cubicBezTo>
                  <a:cubicBezTo>
                    <a:pt x="346" y="131"/>
                    <a:pt x="343" y="116"/>
                    <a:pt x="345" y="117"/>
                  </a:cubicBezTo>
                  <a:cubicBezTo>
                    <a:pt x="346" y="117"/>
                    <a:pt x="358" y="126"/>
                    <a:pt x="358" y="126"/>
                  </a:cubicBezTo>
                  <a:cubicBezTo>
                    <a:pt x="358" y="126"/>
                    <a:pt x="357" y="109"/>
                    <a:pt x="359" y="109"/>
                  </a:cubicBezTo>
                  <a:cubicBezTo>
                    <a:pt x="359" y="109"/>
                    <a:pt x="363" y="108"/>
                    <a:pt x="367" y="107"/>
                  </a:cubicBezTo>
                  <a:cubicBezTo>
                    <a:pt x="366" y="106"/>
                    <a:pt x="366" y="106"/>
                    <a:pt x="366" y="106"/>
                  </a:cubicBezTo>
                  <a:cubicBezTo>
                    <a:pt x="366" y="106"/>
                    <a:pt x="380" y="96"/>
                    <a:pt x="373" y="88"/>
                  </a:cubicBezTo>
                  <a:cubicBezTo>
                    <a:pt x="367" y="79"/>
                    <a:pt x="362" y="88"/>
                    <a:pt x="362" y="88"/>
                  </a:cubicBezTo>
                  <a:cubicBezTo>
                    <a:pt x="362" y="88"/>
                    <a:pt x="362" y="85"/>
                    <a:pt x="360" y="83"/>
                  </a:cubicBezTo>
                  <a:cubicBezTo>
                    <a:pt x="358" y="81"/>
                    <a:pt x="350" y="78"/>
                    <a:pt x="345" y="78"/>
                  </a:cubicBezTo>
                  <a:cubicBezTo>
                    <a:pt x="339" y="78"/>
                    <a:pt x="339" y="86"/>
                    <a:pt x="339" y="86"/>
                  </a:cubicBezTo>
                  <a:cubicBezTo>
                    <a:pt x="321" y="86"/>
                    <a:pt x="321" y="86"/>
                    <a:pt x="321" y="86"/>
                  </a:cubicBezTo>
                  <a:cubicBezTo>
                    <a:pt x="319" y="73"/>
                    <a:pt x="319" y="73"/>
                    <a:pt x="319" y="73"/>
                  </a:cubicBezTo>
                  <a:cubicBezTo>
                    <a:pt x="319" y="73"/>
                    <a:pt x="307" y="71"/>
                    <a:pt x="307" y="71"/>
                  </a:cubicBezTo>
                  <a:cubicBezTo>
                    <a:pt x="306" y="71"/>
                    <a:pt x="305" y="50"/>
                    <a:pt x="305" y="50"/>
                  </a:cubicBezTo>
                  <a:cubicBezTo>
                    <a:pt x="305" y="50"/>
                    <a:pt x="293" y="46"/>
                    <a:pt x="287" y="45"/>
                  </a:cubicBezTo>
                  <a:cubicBezTo>
                    <a:pt x="282" y="43"/>
                    <a:pt x="283" y="49"/>
                    <a:pt x="282" y="51"/>
                  </a:cubicBezTo>
                  <a:cubicBezTo>
                    <a:pt x="281" y="52"/>
                    <a:pt x="264" y="50"/>
                    <a:pt x="263" y="50"/>
                  </a:cubicBezTo>
                  <a:cubicBezTo>
                    <a:pt x="262" y="50"/>
                    <a:pt x="240" y="33"/>
                    <a:pt x="240" y="33"/>
                  </a:cubicBezTo>
                  <a:cubicBezTo>
                    <a:pt x="208" y="34"/>
                    <a:pt x="208" y="34"/>
                    <a:pt x="208" y="34"/>
                  </a:cubicBezTo>
                  <a:cubicBezTo>
                    <a:pt x="202" y="23"/>
                    <a:pt x="202" y="23"/>
                    <a:pt x="202" y="23"/>
                  </a:cubicBezTo>
                  <a:cubicBezTo>
                    <a:pt x="173" y="23"/>
                    <a:pt x="173" y="23"/>
                    <a:pt x="173" y="23"/>
                  </a:cubicBezTo>
                  <a:cubicBezTo>
                    <a:pt x="161" y="7"/>
                    <a:pt x="161" y="7"/>
                    <a:pt x="161" y="7"/>
                  </a:cubicBezTo>
                  <a:cubicBezTo>
                    <a:pt x="136" y="7"/>
                    <a:pt x="136" y="7"/>
                    <a:pt x="136" y="7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6" y="0"/>
                    <a:pt x="112" y="6"/>
                    <a:pt x="105" y="8"/>
                  </a:cubicBezTo>
                  <a:cubicBezTo>
                    <a:pt x="105" y="12"/>
                    <a:pt x="104" y="16"/>
                    <a:pt x="104" y="17"/>
                  </a:cubicBezTo>
                  <a:cubicBezTo>
                    <a:pt x="104" y="20"/>
                    <a:pt x="79" y="39"/>
                    <a:pt x="80" y="53"/>
                  </a:cubicBezTo>
                  <a:cubicBezTo>
                    <a:pt x="81" y="66"/>
                    <a:pt x="91" y="68"/>
                    <a:pt x="92" y="76"/>
                  </a:cubicBezTo>
                  <a:cubicBezTo>
                    <a:pt x="94" y="84"/>
                    <a:pt x="86" y="84"/>
                    <a:pt x="85" y="88"/>
                  </a:cubicBezTo>
                  <a:cubicBezTo>
                    <a:pt x="83" y="91"/>
                    <a:pt x="88" y="100"/>
                    <a:pt x="90" y="108"/>
                  </a:cubicBezTo>
                  <a:cubicBezTo>
                    <a:pt x="91" y="115"/>
                    <a:pt x="86" y="121"/>
                    <a:pt x="85" y="122"/>
                  </a:cubicBezTo>
                  <a:cubicBezTo>
                    <a:pt x="83" y="123"/>
                    <a:pt x="117" y="123"/>
                    <a:pt x="117" y="123"/>
                  </a:cubicBezTo>
                  <a:cubicBezTo>
                    <a:pt x="123" y="141"/>
                    <a:pt x="123" y="141"/>
                    <a:pt x="123" y="141"/>
                  </a:cubicBezTo>
                  <a:cubicBezTo>
                    <a:pt x="142" y="156"/>
                    <a:pt x="142" y="156"/>
                    <a:pt x="142" y="156"/>
                  </a:cubicBezTo>
                  <a:cubicBezTo>
                    <a:pt x="142" y="156"/>
                    <a:pt x="148" y="168"/>
                    <a:pt x="149" y="169"/>
                  </a:cubicBezTo>
                  <a:cubicBezTo>
                    <a:pt x="150" y="171"/>
                    <a:pt x="130" y="176"/>
                    <a:pt x="130" y="176"/>
                  </a:cubicBezTo>
                  <a:cubicBezTo>
                    <a:pt x="130" y="176"/>
                    <a:pt x="133" y="182"/>
                    <a:pt x="135" y="185"/>
                  </a:cubicBezTo>
                  <a:cubicBezTo>
                    <a:pt x="136" y="188"/>
                    <a:pt x="148" y="190"/>
                    <a:pt x="148" y="190"/>
                  </a:cubicBezTo>
                  <a:cubicBezTo>
                    <a:pt x="156" y="208"/>
                    <a:pt x="156" y="208"/>
                    <a:pt x="156" y="208"/>
                  </a:cubicBezTo>
                  <a:cubicBezTo>
                    <a:pt x="156" y="208"/>
                    <a:pt x="139" y="213"/>
                    <a:pt x="137" y="213"/>
                  </a:cubicBezTo>
                  <a:cubicBezTo>
                    <a:pt x="135" y="213"/>
                    <a:pt x="143" y="223"/>
                    <a:pt x="134" y="233"/>
                  </a:cubicBezTo>
                  <a:cubicBezTo>
                    <a:pt x="126" y="242"/>
                    <a:pt x="119" y="249"/>
                    <a:pt x="116" y="249"/>
                  </a:cubicBezTo>
                  <a:cubicBezTo>
                    <a:pt x="114" y="250"/>
                    <a:pt x="118" y="258"/>
                    <a:pt x="118" y="264"/>
                  </a:cubicBezTo>
                  <a:cubicBezTo>
                    <a:pt x="118" y="269"/>
                    <a:pt x="109" y="274"/>
                    <a:pt x="107" y="275"/>
                  </a:cubicBezTo>
                  <a:cubicBezTo>
                    <a:pt x="105" y="276"/>
                    <a:pt x="102" y="272"/>
                    <a:pt x="93" y="269"/>
                  </a:cubicBezTo>
                  <a:cubicBezTo>
                    <a:pt x="84" y="267"/>
                    <a:pt x="74" y="263"/>
                    <a:pt x="74" y="263"/>
                  </a:cubicBezTo>
                  <a:cubicBezTo>
                    <a:pt x="57" y="268"/>
                    <a:pt x="57" y="268"/>
                    <a:pt x="57" y="268"/>
                  </a:cubicBezTo>
                  <a:cubicBezTo>
                    <a:pt x="49" y="266"/>
                    <a:pt x="49" y="266"/>
                    <a:pt x="49" y="266"/>
                  </a:cubicBezTo>
                  <a:cubicBezTo>
                    <a:pt x="49" y="279"/>
                    <a:pt x="49" y="279"/>
                    <a:pt x="49" y="279"/>
                  </a:cubicBezTo>
                  <a:cubicBezTo>
                    <a:pt x="39" y="280"/>
                    <a:pt x="39" y="280"/>
                    <a:pt x="39" y="280"/>
                  </a:cubicBezTo>
                  <a:cubicBezTo>
                    <a:pt x="39" y="280"/>
                    <a:pt x="37" y="287"/>
                    <a:pt x="36" y="293"/>
                  </a:cubicBezTo>
                  <a:cubicBezTo>
                    <a:pt x="35" y="298"/>
                    <a:pt x="17" y="293"/>
                    <a:pt x="17" y="293"/>
                  </a:cubicBezTo>
                  <a:cubicBezTo>
                    <a:pt x="15" y="304"/>
                    <a:pt x="15" y="304"/>
                    <a:pt x="15" y="304"/>
                  </a:cubicBezTo>
                  <a:cubicBezTo>
                    <a:pt x="9" y="309"/>
                    <a:pt x="9" y="309"/>
                    <a:pt x="9" y="309"/>
                  </a:cubicBezTo>
                  <a:cubicBezTo>
                    <a:pt x="19" y="323"/>
                    <a:pt x="19" y="323"/>
                    <a:pt x="19" y="323"/>
                  </a:cubicBezTo>
                  <a:cubicBezTo>
                    <a:pt x="19" y="323"/>
                    <a:pt x="17" y="331"/>
                    <a:pt x="17" y="332"/>
                  </a:cubicBezTo>
                  <a:cubicBezTo>
                    <a:pt x="16" y="333"/>
                    <a:pt x="11" y="334"/>
                    <a:pt x="6" y="335"/>
                  </a:cubicBezTo>
                  <a:cubicBezTo>
                    <a:pt x="0" y="342"/>
                    <a:pt x="0" y="342"/>
                    <a:pt x="0" y="342"/>
                  </a:cubicBezTo>
                  <a:cubicBezTo>
                    <a:pt x="8" y="347"/>
                    <a:pt x="8" y="347"/>
                    <a:pt x="8" y="347"/>
                  </a:cubicBezTo>
                  <a:cubicBezTo>
                    <a:pt x="15" y="345"/>
                    <a:pt x="15" y="345"/>
                    <a:pt x="15" y="345"/>
                  </a:cubicBezTo>
                  <a:cubicBezTo>
                    <a:pt x="15" y="345"/>
                    <a:pt x="21" y="351"/>
                    <a:pt x="22" y="352"/>
                  </a:cubicBezTo>
                  <a:cubicBezTo>
                    <a:pt x="22" y="354"/>
                    <a:pt x="13" y="363"/>
                    <a:pt x="13" y="363"/>
                  </a:cubicBezTo>
                  <a:cubicBezTo>
                    <a:pt x="13" y="363"/>
                    <a:pt x="15" y="365"/>
                    <a:pt x="17" y="370"/>
                  </a:cubicBezTo>
                  <a:cubicBezTo>
                    <a:pt x="19" y="375"/>
                    <a:pt x="18" y="375"/>
                    <a:pt x="15" y="381"/>
                  </a:cubicBezTo>
                  <a:cubicBezTo>
                    <a:pt x="12" y="387"/>
                    <a:pt x="34" y="400"/>
                    <a:pt x="34" y="400"/>
                  </a:cubicBezTo>
                  <a:cubicBezTo>
                    <a:pt x="44" y="400"/>
                    <a:pt x="44" y="400"/>
                    <a:pt x="44" y="400"/>
                  </a:cubicBezTo>
                  <a:cubicBezTo>
                    <a:pt x="44" y="399"/>
                    <a:pt x="45" y="399"/>
                    <a:pt x="45" y="399"/>
                  </a:cubicBezTo>
                  <a:cubicBezTo>
                    <a:pt x="57" y="389"/>
                    <a:pt x="57" y="389"/>
                    <a:pt x="57" y="389"/>
                  </a:cubicBezTo>
                  <a:cubicBezTo>
                    <a:pt x="51" y="379"/>
                    <a:pt x="51" y="379"/>
                    <a:pt x="51" y="379"/>
                  </a:cubicBezTo>
                  <a:cubicBezTo>
                    <a:pt x="57" y="373"/>
                    <a:pt x="57" y="373"/>
                    <a:pt x="57" y="373"/>
                  </a:cubicBezTo>
                  <a:cubicBezTo>
                    <a:pt x="66" y="382"/>
                    <a:pt x="66" y="382"/>
                    <a:pt x="66" y="382"/>
                  </a:cubicBezTo>
                  <a:cubicBezTo>
                    <a:pt x="76" y="382"/>
                    <a:pt x="76" y="382"/>
                    <a:pt x="76" y="382"/>
                  </a:cubicBezTo>
                  <a:cubicBezTo>
                    <a:pt x="84" y="378"/>
                    <a:pt x="84" y="378"/>
                    <a:pt x="84" y="378"/>
                  </a:cubicBezTo>
                  <a:cubicBezTo>
                    <a:pt x="84" y="378"/>
                    <a:pt x="98" y="379"/>
                    <a:pt x="98" y="376"/>
                  </a:cubicBezTo>
                  <a:cubicBezTo>
                    <a:pt x="97" y="374"/>
                    <a:pt x="117" y="364"/>
                    <a:pt x="129" y="358"/>
                  </a:cubicBezTo>
                  <a:cubicBezTo>
                    <a:pt x="140" y="351"/>
                    <a:pt x="150" y="367"/>
                    <a:pt x="150" y="367"/>
                  </a:cubicBezTo>
                  <a:cubicBezTo>
                    <a:pt x="159" y="361"/>
                    <a:pt x="159" y="361"/>
                    <a:pt x="159" y="361"/>
                  </a:cubicBezTo>
                  <a:cubicBezTo>
                    <a:pt x="158" y="371"/>
                    <a:pt x="158" y="371"/>
                    <a:pt x="158" y="371"/>
                  </a:cubicBezTo>
                  <a:cubicBezTo>
                    <a:pt x="162" y="379"/>
                    <a:pt x="162" y="379"/>
                    <a:pt x="162" y="379"/>
                  </a:cubicBezTo>
                  <a:cubicBezTo>
                    <a:pt x="161" y="381"/>
                    <a:pt x="161" y="381"/>
                    <a:pt x="161" y="381"/>
                  </a:cubicBezTo>
                  <a:cubicBezTo>
                    <a:pt x="167" y="381"/>
                    <a:pt x="167" y="381"/>
                    <a:pt x="167" y="381"/>
                  </a:cubicBezTo>
                  <a:lnTo>
                    <a:pt x="178" y="368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31" name="Zhytomir">
              <a:extLst>
                <a:ext uri="{FF2B5EF4-FFF2-40B4-BE49-F238E27FC236}">
                  <a16:creationId xmlns:a16="http://schemas.microsoft.com/office/drawing/2014/main" xmlns="" id="{590C399B-5BEE-4B70-BF08-5424D219E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9506" y="1774198"/>
              <a:ext cx="2022130" cy="1928759"/>
            </a:xfrm>
            <a:custGeom>
              <a:avLst/>
              <a:gdLst>
                <a:gd name="T0" fmla="*/ 2147483647 w 354"/>
                <a:gd name="T1" fmla="*/ 2147483647 h 446"/>
                <a:gd name="T2" fmla="*/ 2147483647 w 354"/>
                <a:gd name="T3" fmla="*/ 2147483647 h 446"/>
                <a:gd name="T4" fmla="*/ 2147483647 w 354"/>
                <a:gd name="T5" fmla="*/ 2147483647 h 446"/>
                <a:gd name="T6" fmla="*/ 2147483647 w 354"/>
                <a:gd name="T7" fmla="*/ 2147483647 h 446"/>
                <a:gd name="T8" fmla="*/ 2147483647 w 354"/>
                <a:gd name="T9" fmla="*/ 2147483647 h 446"/>
                <a:gd name="T10" fmla="*/ 2147483647 w 354"/>
                <a:gd name="T11" fmla="*/ 2147483647 h 446"/>
                <a:gd name="T12" fmla="*/ 2147483647 w 354"/>
                <a:gd name="T13" fmla="*/ 2147483647 h 446"/>
                <a:gd name="T14" fmla="*/ 2147483647 w 354"/>
                <a:gd name="T15" fmla="*/ 2147483647 h 446"/>
                <a:gd name="T16" fmla="*/ 2147483647 w 354"/>
                <a:gd name="T17" fmla="*/ 2147483647 h 446"/>
                <a:gd name="T18" fmla="*/ 2147483647 w 354"/>
                <a:gd name="T19" fmla="*/ 2147483647 h 446"/>
                <a:gd name="T20" fmla="*/ 2147483647 w 354"/>
                <a:gd name="T21" fmla="*/ 2147483647 h 446"/>
                <a:gd name="T22" fmla="*/ 2147483647 w 354"/>
                <a:gd name="T23" fmla="*/ 2147483647 h 446"/>
                <a:gd name="T24" fmla="*/ 2147483647 w 354"/>
                <a:gd name="T25" fmla="*/ 2147483647 h 446"/>
                <a:gd name="T26" fmla="*/ 2147483647 w 354"/>
                <a:gd name="T27" fmla="*/ 2147483647 h 446"/>
                <a:gd name="T28" fmla="*/ 2147483647 w 354"/>
                <a:gd name="T29" fmla="*/ 2147483647 h 446"/>
                <a:gd name="T30" fmla="*/ 2147483647 w 354"/>
                <a:gd name="T31" fmla="*/ 2147483647 h 446"/>
                <a:gd name="T32" fmla="*/ 2147483647 w 354"/>
                <a:gd name="T33" fmla="*/ 2147483647 h 446"/>
                <a:gd name="T34" fmla="*/ 2147483647 w 354"/>
                <a:gd name="T35" fmla="*/ 2147483647 h 446"/>
                <a:gd name="T36" fmla="*/ 2147483647 w 354"/>
                <a:gd name="T37" fmla="*/ 2147483647 h 446"/>
                <a:gd name="T38" fmla="*/ 2147483647 w 354"/>
                <a:gd name="T39" fmla="*/ 2147483647 h 446"/>
                <a:gd name="T40" fmla="*/ 2147483647 w 354"/>
                <a:gd name="T41" fmla="*/ 2147483647 h 446"/>
                <a:gd name="T42" fmla="*/ 2147483647 w 354"/>
                <a:gd name="T43" fmla="*/ 2147483647 h 446"/>
                <a:gd name="T44" fmla="*/ 2147483647 w 354"/>
                <a:gd name="T45" fmla="*/ 2147483647 h 446"/>
                <a:gd name="T46" fmla="*/ 2147483647 w 354"/>
                <a:gd name="T47" fmla="*/ 2147483647 h 446"/>
                <a:gd name="T48" fmla="*/ 2147483647 w 354"/>
                <a:gd name="T49" fmla="*/ 2147483647 h 446"/>
                <a:gd name="T50" fmla="*/ 2147483647 w 354"/>
                <a:gd name="T51" fmla="*/ 2147483647 h 446"/>
                <a:gd name="T52" fmla="*/ 2147483647 w 354"/>
                <a:gd name="T53" fmla="*/ 2147483647 h 446"/>
                <a:gd name="T54" fmla="*/ 2147483647 w 354"/>
                <a:gd name="T55" fmla="*/ 2147483647 h 446"/>
                <a:gd name="T56" fmla="*/ 2147483647 w 354"/>
                <a:gd name="T57" fmla="*/ 2147483647 h 446"/>
                <a:gd name="T58" fmla="*/ 2147483647 w 354"/>
                <a:gd name="T59" fmla="*/ 2147483647 h 446"/>
                <a:gd name="T60" fmla="*/ 2147483647 w 354"/>
                <a:gd name="T61" fmla="*/ 2147483647 h 446"/>
                <a:gd name="T62" fmla="*/ 2147483647 w 354"/>
                <a:gd name="T63" fmla="*/ 2147483647 h 446"/>
                <a:gd name="T64" fmla="*/ 2147483647 w 354"/>
                <a:gd name="T65" fmla="*/ 2147483647 h 446"/>
                <a:gd name="T66" fmla="*/ 2147483647 w 354"/>
                <a:gd name="T67" fmla="*/ 2147483647 h 446"/>
                <a:gd name="T68" fmla="*/ 2147483647 w 354"/>
                <a:gd name="T69" fmla="*/ 0 h 446"/>
                <a:gd name="T70" fmla="*/ 2147483647 w 354"/>
                <a:gd name="T71" fmla="*/ 2147483647 h 446"/>
                <a:gd name="T72" fmla="*/ 2147483647 w 354"/>
                <a:gd name="T73" fmla="*/ 2147483647 h 446"/>
                <a:gd name="T74" fmla="*/ 2147483647 w 354"/>
                <a:gd name="T75" fmla="*/ 2147483647 h 446"/>
                <a:gd name="T76" fmla="*/ 2147483647 w 354"/>
                <a:gd name="T77" fmla="*/ 2147483647 h 446"/>
                <a:gd name="T78" fmla="*/ 2147483647 w 354"/>
                <a:gd name="T79" fmla="*/ 2147483647 h 446"/>
                <a:gd name="T80" fmla="*/ 2147483647 w 354"/>
                <a:gd name="T81" fmla="*/ 2147483647 h 446"/>
                <a:gd name="T82" fmla="*/ 2147483647 w 354"/>
                <a:gd name="T83" fmla="*/ 2147483647 h 446"/>
                <a:gd name="T84" fmla="*/ 2147483647 w 354"/>
                <a:gd name="T85" fmla="*/ 2147483647 h 446"/>
                <a:gd name="T86" fmla="*/ 2147483647 w 354"/>
                <a:gd name="T87" fmla="*/ 2147483647 h 446"/>
                <a:gd name="T88" fmla="*/ 0 w 354"/>
                <a:gd name="T89" fmla="*/ 2147483647 h 446"/>
                <a:gd name="T90" fmla="*/ 2147483647 w 354"/>
                <a:gd name="T91" fmla="*/ 2147483647 h 446"/>
                <a:gd name="T92" fmla="*/ 2147483647 w 354"/>
                <a:gd name="T93" fmla="*/ 2147483647 h 446"/>
                <a:gd name="T94" fmla="*/ 2147483647 w 354"/>
                <a:gd name="T95" fmla="*/ 2147483647 h 446"/>
                <a:gd name="T96" fmla="*/ 2147483647 w 354"/>
                <a:gd name="T97" fmla="*/ 2147483647 h 446"/>
                <a:gd name="T98" fmla="*/ 2147483647 w 354"/>
                <a:gd name="T99" fmla="*/ 2147483647 h 446"/>
                <a:gd name="T100" fmla="*/ 2147483647 w 354"/>
                <a:gd name="T101" fmla="*/ 2147483647 h 446"/>
                <a:gd name="T102" fmla="*/ 2147483647 w 354"/>
                <a:gd name="T103" fmla="*/ 2147483647 h 446"/>
                <a:gd name="T104" fmla="*/ 2147483647 w 354"/>
                <a:gd name="T105" fmla="*/ 2147483647 h 44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54"/>
                <a:gd name="T160" fmla="*/ 0 h 446"/>
                <a:gd name="T161" fmla="*/ 354 w 354"/>
                <a:gd name="T162" fmla="*/ 446 h 44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54" h="446">
                  <a:moveTo>
                    <a:pt x="114" y="400"/>
                  </a:moveTo>
                  <a:cubicBezTo>
                    <a:pt x="121" y="406"/>
                    <a:pt x="121" y="406"/>
                    <a:pt x="121" y="406"/>
                  </a:cubicBezTo>
                  <a:cubicBezTo>
                    <a:pt x="121" y="406"/>
                    <a:pt x="129" y="394"/>
                    <a:pt x="132" y="396"/>
                  </a:cubicBezTo>
                  <a:cubicBezTo>
                    <a:pt x="135" y="398"/>
                    <a:pt x="142" y="402"/>
                    <a:pt x="142" y="402"/>
                  </a:cubicBezTo>
                  <a:cubicBezTo>
                    <a:pt x="146" y="400"/>
                    <a:pt x="146" y="400"/>
                    <a:pt x="146" y="400"/>
                  </a:cubicBezTo>
                  <a:cubicBezTo>
                    <a:pt x="155" y="403"/>
                    <a:pt x="155" y="403"/>
                    <a:pt x="155" y="403"/>
                  </a:cubicBezTo>
                  <a:cubicBezTo>
                    <a:pt x="155" y="403"/>
                    <a:pt x="169" y="391"/>
                    <a:pt x="174" y="393"/>
                  </a:cubicBezTo>
                  <a:cubicBezTo>
                    <a:pt x="179" y="395"/>
                    <a:pt x="190" y="402"/>
                    <a:pt x="190" y="402"/>
                  </a:cubicBezTo>
                  <a:cubicBezTo>
                    <a:pt x="190" y="402"/>
                    <a:pt x="192" y="391"/>
                    <a:pt x="197" y="394"/>
                  </a:cubicBezTo>
                  <a:cubicBezTo>
                    <a:pt x="202" y="397"/>
                    <a:pt x="206" y="400"/>
                    <a:pt x="207" y="399"/>
                  </a:cubicBezTo>
                  <a:cubicBezTo>
                    <a:pt x="209" y="398"/>
                    <a:pt x="219" y="370"/>
                    <a:pt x="232" y="378"/>
                  </a:cubicBezTo>
                  <a:cubicBezTo>
                    <a:pt x="244" y="386"/>
                    <a:pt x="240" y="399"/>
                    <a:pt x="240" y="399"/>
                  </a:cubicBezTo>
                  <a:cubicBezTo>
                    <a:pt x="240" y="399"/>
                    <a:pt x="246" y="408"/>
                    <a:pt x="246" y="413"/>
                  </a:cubicBezTo>
                  <a:cubicBezTo>
                    <a:pt x="246" y="417"/>
                    <a:pt x="241" y="423"/>
                    <a:pt x="241" y="423"/>
                  </a:cubicBezTo>
                  <a:cubicBezTo>
                    <a:pt x="248" y="435"/>
                    <a:pt x="248" y="435"/>
                    <a:pt x="248" y="435"/>
                  </a:cubicBezTo>
                  <a:cubicBezTo>
                    <a:pt x="244" y="441"/>
                    <a:pt x="244" y="441"/>
                    <a:pt x="244" y="441"/>
                  </a:cubicBezTo>
                  <a:cubicBezTo>
                    <a:pt x="244" y="441"/>
                    <a:pt x="283" y="446"/>
                    <a:pt x="286" y="444"/>
                  </a:cubicBezTo>
                  <a:cubicBezTo>
                    <a:pt x="289" y="443"/>
                    <a:pt x="313" y="430"/>
                    <a:pt x="313" y="430"/>
                  </a:cubicBezTo>
                  <a:cubicBezTo>
                    <a:pt x="313" y="422"/>
                    <a:pt x="313" y="422"/>
                    <a:pt x="313" y="422"/>
                  </a:cubicBezTo>
                  <a:cubicBezTo>
                    <a:pt x="306" y="418"/>
                    <a:pt x="306" y="418"/>
                    <a:pt x="306" y="418"/>
                  </a:cubicBezTo>
                  <a:cubicBezTo>
                    <a:pt x="312" y="409"/>
                    <a:pt x="312" y="409"/>
                    <a:pt x="312" y="409"/>
                  </a:cubicBezTo>
                  <a:cubicBezTo>
                    <a:pt x="312" y="409"/>
                    <a:pt x="305" y="397"/>
                    <a:pt x="307" y="398"/>
                  </a:cubicBezTo>
                  <a:cubicBezTo>
                    <a:pt x="309" y="398"/>
                    <a:pt x="319" y="397"/>
                    <a:pt x="319" y="397"/>
                  </a:cubicBezTo>
                  <a:cubicBezTo>
                    <a:pt x="319" y="397"/>
                    <a:pt x="351" y="378"/>
                    <a:pt x="352" y="373"/>
                  </a:cubicBezTo>
                  <a:cubicBezTo>
                    <a:pt x="354" y="369"/>
                    <a:pt x="352" y="365"/>
                    <a:pt x="352" y="365"/>
                  </a:cubicBezTo>
                  <a:cubicBezTo>
                    <a:pt x="343" y="357"/>
                    <a:pt x="343" y="357"/>
                    <a:pt x="343" y="357"/>
                  </a:cubicBezTo>
                  <a:cubicBezTo>
                    <a:pt x="344" y="337"/>
                    <a:pt x="344" y="337"/>
                    <a:pt x="344" y="337"/>
                  </a:cubicBezTo>
                  <a:cubicBezTo>
                    <a:pt x="350" y="332"/>
                    <a:pt x="350" y="332"/>
                    <a:pt x="350" y="332"/>
                  </a:cubicBezTo>
                  <a:cubicBezTo>
                    <a:pt x="350" y="322"/>
                    <a:pt x="350" y="322"/>
                    <a:pt x="350" y="322"/>
                  </a:cubicBezTo>
                  <a:cubicBezTo>
                    <a:pt x="344" y="318"/>
                    <a:pt x="344" y="318"/>
                    <a:pt x="344" y="318"/>
                  </a:cubicBezTo>
                  <a:cubicBezTo>
                    <a:pt x="346" y="302"/>
                    <a:pt x="346" y="302"/>
                    <a:pt x="346" y="302"/>
                  </a:cubicBezTo>
                  <a:cubicBezTo>
                    <a:pt x="346" y="302"/>
                    <a:pt x="339" y="294"/>
                    <a:pt x="337" y="286"/>
                  </a:cubicBezTo>
                  <a:cubicBezTo>
                    <a:pt x="334" y="277"/>
                    <a:pt x="334" y="271"/>
                    <a:pt x="334" y="271"/>
                  </a:cubicBezTo>
                  <a:cubicBezTo>
                    <a:pt x="334" y="271"/>
                    <a:pt x="308" y="268"/>
                    <a:pt x="311" y="267"/>
                  </a:cubicBezTo>
                  <a:cubicBezTo>
                    <a:pt x="314" y="266"/>
                    <a:pt x="322" y="254"/>
                    <a:pt x="322" y="254"/>
                  </a:cubicBezTo>
                  <a:cubicBezTo>
                    <a:pt x="314" y="244"/>
                    <a:pt x="314" y="244"/>
                    <a:pt x="314" y="244"/>
                  </a:cubicBezTo>
                  <a:cubicBezTo>
                    <a:pt x="322" y="237"/>
                    <a:pt x="322" y="237"/>
                    <a:pt x="322" y="237"/>
                  </a:cubicBezTo>
                  <a:cubicBezTo>
                    <a:pt x="322" y="237"/>
                    <a:pt x="317" y="233"/>
                    <a:pt x="320" y="228"/>
                  </a:cubicBezTo>
                  <a:cubicBezTo>
                    <a:pt x="323" y="224"/>
                    <a:pt x="334" y="211"/>
                    <a:pt x="334" y="208"/>
                  </a:cubicBezTo>
                  <a:cubicBezTo>
                    <a:pt x="334" y="205"/>
                    <a:pt x="333" y="192"/>
                    <a:pt x="333" y="192"/>
                  </a:cubicBezTo>
                  <a:cubicBezTo>
                    <a:pt x="333" y="192"/>
                    <a:pt x="316" y="193"/>
                    <a:pt x="318" y="186"/>
                  </a:cubicBezTo>
                  <a:cubicBezTo>
                    <a:pt x="319" y="180"/>
                    <a:pt x="322" y="174"/>
                    <a:pt x="322" y="174"/>
                  </a:cubicBezTo>
                  <a:cubicBezTo>
                    <a:pt x="322" y="174"/>
                    <a:pt x="310" y="155"/>
                    <a:pt x="309" y="154"/>
                  </a:cubicBezTo>
                  <a:cubicBezTo>
                    <a:pt x="307" y="154"/>
                    <a:pt x="302" y="150"/>
                    <a:pt x="302" y="150"/>
                  </a:cubicBezTo>
                  <a:cubicBezTo>
                    <a:pt x="314" y="143"/>
                    <a:pt x="314" y="143"/>
                    <a:pt x="314" y="143"/>
                  </a:cubicBezTo>
                  <a:cubicBezTo>
                    <a:pt x="321" y="130"/>
                    <a:pt x="321" y="130"/>
                    <a:pt x="321" y="130"/>
                  </a:cubicBezTo>
                  <a:cubicBezTo>
                    <a:pt x="306" y="112"/>
                    <a:pt x="306" y="112"/>
                    <a:pt x="306" y="112"/>
                  </a:cubicBezTo>
                  <a:cubicBezTo>
                    <a:pt x="306" y="112"/>
                    <a:pt x="292" y="112"/>
                    <a:pt x="292" y="110"/>
                  </a:cubicBezTo>
                  <a:cubicBezTo>
                    <a:pt x="292" y="107"/>
                    <a:pt x="289" y="90"/>
                    <a:pt x="291" y="89"/>
                  </a:cubicBezTo>
                  <a:cubicBezTo>
                    <a:pt x="292" y="87"/>
                    <a:pt x="305" y="79"/>
                    <a:pt x="306" y="76"/>
                  </a:cubicBezTo>
                  <a:cubicBezTo>
                    <a:pt x="308" y="74"/>
                    <a:pt x="309" y="71"/>
                    <a:pt x="308" y="69"/>
                  </a:cubicBezTo>
                  <a:cubicBezTo>
                    <a:pt x="307" y="67"/>
                    <a:pt x="299" y="68"/>
                    <a:pt x="301" y="61"/>
                  </a:cubicBezTo>
                  <a:cubicBezTo>
                    <a:pt x="301" y="61"/>
                    <a:pt x="301" y="61"/>
                    <a:pt x="300" y="61"/>
                  </a:cubicBezTo>
                  <a:cubicBezTo>
                    <a:pt x="293" y="62"/>
                    <a:pt x="297" y="55"/>
                    <a:pt x="297" y="53"/>
                  </a:cubicBezTo>
                  <a:cubicBezTo>
                    <a:pt x="297" y="50"/>
                    <a:pt x="288" y="43"/>
                    <a:pt x="288" y="44"/>
                  </a:cubicBezTo>
                  <a:cubicBezTo>
                    <a:pt x="288" y="44"/>
                    <a:pt x="289" y="27"/>
                    <a:pt x="289" y="27"/>
                  </a:cubicBezTo>
                  <a:cubicBezTo>
                    <a:pt x="289" y="27"/>
                    <a:pt x="278" y="5"/>
                    <a:pt x="270" y="4"/>
                  </a:cubicBezTo>
                  <a:cubicBezTo>
                    <a:pt x="262" y="4"/>
                    <a:pt x="256" y="19"/>
                    <a:pt x="256" y="20"/>
                  </a:cubicBezTo>
                  <a:cubicBezTo>
                    <a:pt x="256" y="21"/>
                    <a:pt x="239" y="19"/>
                    <a:pt x="239" y="19"/>
                  </a:cubicBezTo>
                  <a:cubicBezTo>
                    <a:pt x="225" y="38"/>
                    <a:pt x="225" y="38"/>
                    <a:pt x="225" y="38"/>
                  </a:cubicBezTo>
                  <a:cubicBezTo>
                    <a:pt x="223" y="51"/>
                    <a:pt x="223" y="51"/>
                    <a:pt x="223" y="51"/>
                  </a:cubicBezTo>
                  <a:cubicBezTo>
                    <a:pt x="212" y="46"/>
                    <a:pt x="212" y="46"/>
                    <a:pt x="212" y="46"/>
                  </a:cubicBezTo>
                  <a:cubicBezTo>
                    <a:pt x="212" y="46"/>
                    <a:pt x="208" y="19"/>
                    <a:pt x="209" y="19"/>
                  </a:cubicBezTo>
                  <a:cubicBezTo>
                    <a:pt x="210" y="18"/>
                    <a:pt x="182" y="16"/>
                    <a:pt x="182" y="16"/>
                  </a:cubicBezTo>
                  <a:cubicBezTo>
                    <a:pt x="182" y="16"/>
                    <a:pt x="181" y="24"/>
                    <a:pt x="176" y="25"/>
                  </a:cubicBezTo>
                  <a:cubicBezTo>
                    <a:pt x="170" y="26"/>
                    <a:pt x="169" y="22"/>
                    <a:pt x="168" y="15"/>
                  </a:cubicBezTo>
                  <a:cubicBezTo>
                    <a:pt x="166" y="9"/>
                    <a:pt x="154" y="0"/>
                    <a:pt x="154" y="0"/>
                  </a:cubicBezTo>
                  <a:cubicBezTo>
                    <a:pt x="154" y="0"/>
                    <a:pt x="142" y="14"/>
                    <a:pt x="142" y="16"/>
                  </a:cubicBezTo>
                  <a:cubicBezTo>
                    <a:pt x="142" y="18"/>
                    <a:pt x="118" y="17"/>
                    <a:pt x="118" y="17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99" y="6"/>
                    <a:pt x="99" y="6"/>
                    <a:pt x="99" y="6"/>
                  </a:cubicBezTo>
                  <a:cubicBezTo>
                    <a:pt x="99" y="6"/>
                    <a:pt x="100" y="22"/>
                    <a:pt x="100" y="23"/>
                  </a:cubicBezTo>
                  <a:cubicBezTo>
                    <a:pt x="99" y="24"/>
                    <a:pt x="89" y="35"/>
                    <a:pt x="89" y="36"/>
                  </a:cubicBezTo>
                  <a:cubicBezTo>
                    <a:pt x="88" y="37"/>
                    <a:pt x="82" y="30"/>
                    <a:pt x="79" y="27"/>
                  </a:cubicBezTo>
                  <a:cubicBezTo>
                    <a:pt x="75" y="28"/>
                    <a:pt x="71" y="29"/>
                    <a:pt x="71" y="29"/>
                  </a:cubicBezTo>
                  <a:cubicBezTo>
                    <a:pt x="69" y="29"/>
                    <a:pt x="70" y="46"/>
                    <a:pt x="70" y="46"/>
                  </a:cubicBezTo>
                  <a:cubicBezTo>
                    <a:pt x="70" y="46"/>
                    <a:pt x="58" y="37"/>
                    <a:pt x="57" y="37"/>
                  </a:cubicBezTo>
                  <a:cubicBezTo>
                    <a:pt x="55" y="36"/>
                    <a:pt x="58" y="51"/>
                    <a:pt x="57" y="53"/>
                  </a:cubicBezTo>
                  <a:cubicBezTo>
                    <a:pt x="56" y="55"/>
                    <a:pt x="46" y="68"/>
                    <a:pt x="44" y="71"/>
                  </a:cubicBezTo>
                  <a:cubicBezTo>
                    <a:pt x="41" y="74"/>
                    <a:pt x="50" y="80"/>
                    <a:pt x="50" y="80"/>
                  </a:cubicBezTo>
                  <a:cubicBezTo>
                    <a:pt x="50" y="80"/>
                    <a:pt x="41" y="92"/>
                    <a:pt x="33" y="101"/>
                  </a:cubicBezTo>
                  <a:cubicBezTo>
                    <a:pt x="25" y="109"/>
                    <a:pt x="37" y="106"/>
                    <a:pt x="32" y="118"/>
                  </a:cubicBezTo>
                  <a:cubicBezTo>
                    <a:pt x="28" y="129"/>
                    <a:pt x="13" y="129"/>
                    <a:pt x="13" y="129"/>
                  </a:cubicBezTo>
                  <a:cubicBezTo>
                    <a:pt x="13" y="129"/>
                    <a:pt x="18" y="149"/>
                    <a:pt x="19" y="155"/>
                  </a:cubicBezTo>
                  <a:cubicBezTo>
                    <a:pt x="21" y="162"/>
                    <a:pt x="19" y="164"/>
                    <a:pt x="16" y="174"/>
                  </a:cubicBezTo>
                  <a:cubicBezTo>
                    <a:pt x="13" y="185"/>
                    <a:pt x="22" y="187"/>
                    <a:pt x="22" y="187"/>
                  </a:cubicBezTo>
                  <a:cubicBezTo>
                    <a:pt x="22" y="187"/>
                    <a:pt x="18" y="194"/>
                    <a:pt x="10" y="200"/>
                  </a:cubicBezTo>
                  <a:cubicBezTo>
                    <a:pt x="2" y="207"/>
                    <a:pt x="12" y="220"/>
                    <a:pt x="12" y="222"/>
                  </a:cubicBezTo>
                  <a:cubicBezTo>
                    <a:pt x="12" y="224"/>
                    <a:pt x="5" y="220"/>
                    <a:pt x="1" y="219"/>
                  </a:cubicBezTo>
                  <a:cubicBezTo>
                    <a:pt x="0" y="220"/>
                    <a:pt x="0" y="221"/>
                    <a:pt x="0" y="223"/>
                  </a:cubicBezTo>
                  <a:cubicBezTo>
                    <a:pt x="2" y="229"/>
                    <a:pt x="14" y="239"/>
                    <a:pt x="15" y="241"/>
                  </a:cubicBezTo>
                  <a:cubicBezTo>
                    <a:pt x="15" y="243"/>
                    <a:pt x="16" y="247"/>
                    <a:pt x="16" y="247"/>
                  </a:cubicBezTo>
                  <a:cubicBezTo>
                    <a:pt x="10" y="256"/>
                    <a:pt x="10" y="256"/>
                    <a:pt x="10" y="256"/>
                  </a:cubicBezTo>
                  <a:cubicBezTo>
                    <a:pt x="10" y="256"/>
                    <a:pt x="18" y="267"/>
                    <a:pt x="23" y="274"/>
                  </a:cubicBezTo>
                  <a:cubicBezTo>
                    <a:pt x="29" y="280"/>
                    <a:pt x="44" y="295"/>
                    <a:pt x="48" y="297"/>
                  </a:cubicBezTo>
                  <a:cubicBezTo>
                    <a:pt x="51" y="299"/>
                    <a:pt x="59" y="297"/>
                    <a:pt x="59" y="297"/>
                  </a:cubicBezTo>
                  <a:cubicBezTo>
                    <a:pt x="59" y="297"/>
                    <a:pt x="69" y="331"/>
                    <a:pt x="68" y="338"/>
                  </a:cubicBezTo>
                  <a:cubicBezTo>
                    <a:pt x="67" y="346"/>
                    <a:pt x="56" y="349"/>
                    <a:pt x="54" y="351"/>
                  </a:cubicBezTo>
                  <a:cubicBezTo>
                    <a:pt x="52" y="353"/>
                    <a:pt x="55" y="358"/>
                    <a:pt x="55" y="358"/>
                  </a:cubicBezTo>
                  <a:cubicBezTo>
                    <a:pt x="55" y="358"/>
                    <a:pt x="48" y="365"/>
                    <a:pt x="47" y="366"/>
                  </a:cubicBezTo>
                  <a:cubicBezTo>
                    <a:pt x="45" y="366"/>
                    <a:pt x="48" y="371"/>
                    <a:pt x="51" y="376"/>
                  </a:cubicBezTo>
                  <a:cubicBezTo>
                    <a:pt x="54" y="382"/>
                    <a:pt x="65" y="390"/>
                    <a:pt x="65" y="390"/>
                  </a:cubicBezTo>
                  <a:cubicBezTo>
                    <a:pt x="82" y="397"/>
                    <a:pt x="82" y="397"/>
                    <a:pt x="82" y="397"/>
                  </a:cubicBezTo>
                  <a:cubicBezTo>
                    <a:pt x="86" y="403"/>
                    <a:pt x="86" y="403"/>
                    <a:pt x="86" y="403"/>
                  </a:cubicBezTo>
                  <a:cubicBezTo>
                    <a:pt x="93" y="400"/>
                    <a:pt x="93" y="400"/>
                    <a:pt x="93" y="400"/>
                  </a:cubicBezTo>
                  <a:lnTo>
                    <a:pt x="114" y="400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32" name="Crimea">
              <a:extLst>
                <a:ext uri="{FF2B5EF4-FFF2-40B4-BE49-F238E27FC236}">
                  <a16:creationId xmlns:a16="http://schemas.microsoft.com/office/drawing/2014/main" xmlns="" id="{4C933677-43B5-4E94-9EDB-D577A5FF5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5611" y="6797100"/>
              <a:ext cx="3691689" cy="1946800"/>
            </a:xfrm>
            <a:custGeom>
              <a:avLst/>
              <a:gdLst>
                <a:gd name="T0" fmla="*/ 2147483647 w 646"/>
                <a:gd name="T1" fmla="*/ 2147483647 h 410"/>
                <a:gd name="T2" fmla="*/ 2147483647 w 646"/>
                <a:gd name="T3" fmla="*/ 2147483647 h 410"/>
                <a:gd name="T4" fmla="*/ 2147483647 w 646"/>
                <a:gd name="T5" fmla="*/ 2147483647 h 410"/>
                <a:gd name="T6" fmla="*/ 2147483647 w 646"/>
                <a:gd name="T7" fmla="*/ 2147483647 h 410"/>
                <a:gd name="T8" fmla="*/ 2147483647 w 646"/>
                <a:gd name="T9" fmla="*/ 2147483647 h 410"/>
                <a:gd name="T10" fmla="*/ 2147483647 w 646"/>
                <a:gd name="T11" fmla="*/ 2147483647 h 410"/>
                <a:gd name="T12" fmla="*/ 2147483647 w 646"/>
                <a:gd name="T13" fmla="*/ 2147483647 h 410"/>
                <a:gd name="T14" fmla="*/ 2147483647 w 646"/>
                <a:gd name="T15" fmla="*/ 2147483647 h 410"/>
                <a:gd name="T16" fmla="*/ 2147483647 w 646"/>
                <a:gd name="T17" fmla="*/ 2147483647 h 410"/>
                <a:gd name="T18" fmla="*/ 2147483647 w 646"/>
                <a:gd name="T19" fmla="*/ 2147483647 h 410"/>
                <a:gd name="T20" fmla="*/ 2147483647 w 646"/>
                <a:gd name="T21" fmla="*/ 2147483647 h 410"/>
                <a:gd name="T22" fmla="*/ 2147483647 w 646"/>
                <a:gd name="T23" fmla="*/ 2147483647 h 410"/>
                <a:gd name="T24" fmla="*/ 2147483647 w 646"/>
                <a:gd name="T25" fmla="*/ 2147483647 h 410"/>
                <a:gd name="T26" fmla="*/ 2147483647 w 646"/>
                <a:gd name="T27" fmla="*/ 2147483647 h 410"/>
                <a:gd name="T28" fmla="*/ 2147483647 w 646"/>
                <a:gd name="T29" fmla="*/ 2147483647 h 410"/>
                <a:gd name="T30" fmla="*/ 2147483647 w 646"/>
                <a:gd name="T31" fmla="*/ 2147483647 h 410"/>
                <a:gd name="T32" fmla="*/ 2147483647 w 646"/>
                <a:gd name="T33" fmla="*/ 2147483647 h 410"/>
                <a:gd name="T34" fmla="*/ 2147483647 w 646"/>
                <a:gd name="T35" fmla="*/ 2147483647 h 410"/>
                <a:gd name="T36" fmla="*/ 2147483647 w 646"/>
                <a:gd name="T37" fmla="*/ 2147483647 h 410"/>
                <a:gd name="T38" fmla="*/ 2147483647 w 646"/>
                <a:gd name="T39" fmla="*/ 2147483647 h 410"/>
                <a:gd name="T40" fmla="*/ 2147483647 w 646"/>
                <a:gd name="T41" fmla="*/ 2147483647 h 410"/>
                <a:gd name="T42" fmla="*/ 2147483647 w 646"/>
                <a:gd name="T43" fmla="*/ 2147483647 h 410"/>
                <a:gd name="T44" fmla="*/ 2147483647 w 646"/>
                <a:gd name="T45" fmla="*/ 2147483647 h 410"/>
                <a:gd name="T46" fmla="*/ 2147483647 w 646"/>
                <a:gd name="T47" fmla="*/ 2147483647 h 410"/>
                <a:gd name="T48" fmla="*/ 2147483647 w 646"/>
                <a:gd name="T49" fmla="*/ 2147483647 h 410"/>
                <a:gd name="T50" fmla="*/ 2147483647 w 646"/>
                <a:gd name="T51" fmla="*/ 2147483647 h 410"/>
                <a:gd name="T52" fmla="*/ 2147483647 w 646"/>
                <a:gd name="T53" fmla="*/ 2147483647 h 410"/>
                <a:gd name="T54" fmla="*/ 2147483647 w 646"/>
                <a:gd name="T55" fmla="*/ 2147483647 h 410"/>
                <a:gd name="T56" fmla="*/ 2147483647 w 646"/>
                <a:gd name="T57" fmla="*/ 2147483647 h 410"/>
                <a:gd name="T58" fmla="*/ 2147483647 w 646"/>
                <a:gd name="T59" fmla="*/ 2147483647 h 410"/>
                <a:gd name="T60" fmla="*/ 2147483647 w 646"/>
                <a:gd name="T61" fmla="*/ 2147483647 h 410"/>
                <a:gd name="T62" fmla="*/ 2147483647 w 646"/>
                <a:gd name="T63" fmla="*/ 2147483647 h 410"/>
                <a:gd name="T64" fmla="*/ 2147483647 w 646"/>
                <a:gd name="T65" fmla="*/ 2147483647 h 410"/>
                <a:gd name="T66" fmla="*/ 2147483647 w 646"/>
                <a:gd name="T67" fmla="*/ 2147483647 h 410"/>
                <a:gd name="T68" fmla="*/ 2147483647 w 646"/>
                <a:gd name="T69" fmla="*/ 2147483647 h 410"/>
                <a:gd name="T70" fmla="*/ 2147483647 w 646"/>
                <a:gd name="T71" fmla="*/ 2147483647 h 410"/>
                <a:gd name="T72" fmla="*/ 2147483647 w 646"/>
                <a:gd name="T73" fmla="*/ 2147483647 h 410"/>
                <a:gd name="T74" fmla="*/ 2147483647 w 646"/>
                <a:gd name="T75" fmla="*/ 2147483647 h 410"/>
                <a:gd name="T76" fmla="*/ 2147483647 w 646"/>
                <a:gd name="T77" fmla="*/ 2147483647 h 410"/>
                <a:gd name="T78" fmla="*/ 2147483647 w 646"/>
                <a:gd name="T79" fmla="*/ 2147483647 h 410"/>
                <a:gd name="T80" fmla="*/ 2147483647 w 646"/>
                <a:gd name="T81" fmla="*/ 2147483647 h 410"/>
                <a:gd name="T82" fmla="*/ 2147483647 w 646"/>
                <a:gd name="T83" fmla="*/ 2147483647 h 410"/>
                <a:gd name="T84" fmla="*/ 2147483647 w 646"/>
                <a:gd name="T85" fmla="*/ 2147483647 h 410"/>
                <a:gd name="T86" fmla="*/ 2147483647 w 646"/>
                <a:gd name="T87" fmla="*/ 2147483647 h 410"/>
                <a:gd name="T88" fmla="*/ 2147483647 w 646"/>
                <a:gd name="T89" fmla="*/ 2147483647 h 410"/>
                <a:gd name="T90" fmla="*/ 2147483647 w 646"/>
                <a:gd name="T91" fmla="*/ 2147483647 h 410"/>
                <a:gd name="T92" fmla="*/ 2147483647 w 646"/>
                <a:gd name="T93" fmla="*/ 2147483647 h 410"/>
                <a:gd name="T94" fmla="*/ 2147483647 w 646"/>
                <a:gd name="T95" fmla="*/ 2147483647 h 410"/>
                <a:gd name="T96" fmla="*/ 2147483647 w 646"/>
                <a:gd name="T97" fmla="*/ 2147483647 h 410"/>
                <a:gd name="T98" fmla="*/ 2147483647 w 646"/>
                <a:gd name="T99" fmla="*/ 2147483647 h 410"/>
                <a:gd name="T100" fmla="*/ 2147483647 w 646"/>
                <a:gd name="T101" fmla="*/ 2147483647 h 410"/>
                <a:gd name="T102" fmla="*/ 2147483647 w 646"/>
                <a:gd name="T103" fmla="*/ 2147483647 h 410"/>
                <a:gd name="T104" fmla="*/ 2147483647 w 646"/>
                <a:gd name="T105" fmla="*/ 2147483647 h 410"/>
                <a:gd name="T106" fmla="*/ 2147483647 w 646"/>
                <a:gd name="T107" fmla="*/ 2147483647 h 410"/>
                <a:gd name="T108" fmla="*/ 2147483647 w 646"/>
                <a:gd name="T109" fmla="*/ 2147483647 h 41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46"/>
                <a:gd name="T166" fmla="*/ 0 h 410"/>
                <a:gd name="T167" fmla="*/ 646 w 646"/>
                <a:gd name="T168" fmla="*/ 410 h 41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46" h="410">
                  <a:moveTo>
                    <a:pt x="178" y="0"/>
                  </a:moveTo>
                  <a:cubicBezTo>
                    <a:pt x="171" y="1"/>
                    <a:pt x="177" y="12"/>
                    <a:pt x="178" y="17"/>
                  </a:cubicBezTo>
                  <a:cubicBezTo>
                    <a:pt x="178" y="20"/>
                    <a:pt x="174" y="23"/>
                    <a:pt x="171" y="25"/>
                  </a:cubicBezTo>
                  <a:cubicBezTo>
                    <a:pt x="172" y="31"/>
                    <a:pt x="171" y="41"/>
                    <a:pt x="172" y="45"/>
                  </a:cubicBezTo>
                  <a:cubicBezTo>
                    <a:pt x="172" y="50"/>
                    <a:pt x="177" y="64"/>
                    <a:pt x="177" y="65"/>
                  </a:cubicBezTo>
                  <a:cubicBezTo>
                    <a:pt x="176" y="67"/>
                    <a:pt x="183" y="61"/>
                    <a:pt x="186" y="60"/>
                  </a:cubicBezTo>
                  <a:cubicBezTo>
                    <a:pt x="190" y="59"/>
                    <a:pt x="192" y="65"/>
                    <a:pt x="192" y="65"/>
                  </a:cubicBezTo>
                  <a:cubicBezTo>
                    <a:pt x="192" y="65"/>
                    <a:pt x="188" y="81"/>
                    <a:pt x="186" y="85"/>
                  </a:cubicBezTo>
                  <a:cubicBezTo>
                    <a:pt x="185" y="88"/>
                    <a:pt x="179" y="79"/>
                    <a:pt x="177" y="78"/>
                  </a:cubicBezTo>
                  <a:cubicBezTo>
                    <a:pt x="175" y="77"/>
                    <a:pt x="173" y="86"/>
                    <a:pt x="172" y="88"/>
                  </a:cubicBezTo>
                  <a:cubicBezTo>
                    <a:pt x="170" y="89"/>
                    <a:pt x="156" y="87"/>
                    <a:pt x="156" y="87"/>
                  </a:cubicBezTo>
                  <a:cubicBezTo>
                    <a:pt x="156" y="87"/>
                    <a:pt x="127" y="109"/>
                    <a:pt x="125" y="112"/>
                  </a:cubicBezTo>
                  <a:cubicBezTo>
                    <a:pt x="122" y="114"/>
                    <a:pt x="112" y="106"/>
                    <a:pt x="111" y="105"/>
                  </a:cubicBezTo>
                  <a:cubicBezTo>
                    <a:pt x="110" y="104"/>
                    <a:pt x="111" y="108"/>
                    <a:pt x="109" y="112"/>
                  </a:cubicBezTo>
                  <a:cubicBezTo>
                    <a:pt x="106" y="116"/>
                    <a:pt x="67" y="136"/>
                    <a:pt x="66" y="139"/>
                  </a:cubicBezTo>
                  <a:cubicBezTo>
                    <a:pt x="64" y="143"/>
                    <a:pt x="60" y="153"/>
                    <a:pt x="60" y="153"/>
                  </a:cubicBezTo>
                  <a:cubicBezTo>
                    <a:pt x="59" y="154"/>
                    <a:pt x="54" y="154"/>
                    <a:pt x="54" y="154"/>
                  </a:cubicBezTo>
                  <a:cubicBezTo>
                    <a:pt x="54" y="154"/>
                    <a:pt x="17" y="174"/>
                    <a:pt x="8" y="187"/>
                  </a:cubicBezTo>
                  <a:cubicBezTo>
                    <a:pt x="0" y="199"/>
                    <a:pt x="23" y="204"/>
                    <a:pt x="34" y="205"/>
                  </a:cubicBezTo>
                  <a:cubicBezTo>
                    <a:pt x="45" y="206"/>
                    <a:pt x="44" y="193"/>
                    <a:pt x="61" y="194"/>
                  </a:cubicBezTo>
                  <a:cubicBezTo>
                    <a:pt x="77" y="196"/>
                    <a:pt x="118" y="230"/>
                    <a:pt x="128" y="234"/>
                  </a:cubicBezTo>
                  <a:cubicBezTo>
                    <a:pt x="138" y="237"/>
                    <a:pt x="144" y="225"/>
                    <a:pt x="144" y="225"/>
                  </a:cubicBezTo>
                  <a:cubicBezTo>
                    <a:pt x="144" y="225"/>
                    <a:pt x="177" y="249"/>
                    <a:pt x="179" y="251"/>
                  </a:cubicBezTo>
                  <a:cubicBezTo>
                    <a:pt x="182" y="252"/>
                    <a:pt x="189" y="287"/>
                    <a:pt x="190" y="291"/>
                  </a:cubicBezTo>
                  <a:cubicBezTo>
                    <a:pt x="190" y="295"/>
                    <a:pt x="177" y="306"/>
                    <a:pt x="172" y="312"/>
                  </a:cubicBezTo>
                  <a:cubicBezTo>
                    <a:pt x="168" y="319"/>
                    <a:pt x="175" y="323"/>
                    <a:pt x="179" y="328"/>
                  </a:cubicBezTo>
                  <a:cubicBezTo>
                    <a:pt x="183" y="334"/>
                    <a:pt x="175" y="351"/>
                    <a:pt x="170" y="356"/>
                  </a:cubicBezTo>
                  <a:cubicBezTo>
                    <a:pt x="164" y="360"/>
                    <a:pt x="158" y="357"/>
                    <a:pt x="154" y="361"/>
                  </a:cubicBezTo>
                  <a:cubicBezTo>
                    <a:pt x="151" y="365"/>
                    <a:pt x="171" y="379"/>
                    <a:pt x="175" y="381"/>
                  </a:cubicBezTo>
                  <a:cubicBezTo>
                    <a:pt x="178" y="383"/>
                    <a:pt x="181" y="380"/>
                    <a:pt x="190" y="381"/>
                  </a:cubicBezTo>
                  <a:cubicBezTo>
                    <a:pt x="199" y="382"/>
                    <a:pt x="191" y="388"/>
                    <a:pt x="191" y="388"/>
                  </a:cubicBezTo>
                  <a:cubicBezTo>
                    <a:pt x="191" y="388"/>
                    <a:pt x="197" y="392"/>
                    <a:pt x="214" y="401"/>
                  </a:cubicBezTo>
                  <a:cubicBezTo>
                    <a:pt x="231" y="410"/>
                    <a:pt x="226" y="395"/>
                    <a:pt x="226" y="395"/>
                  </a:cubicBezTo>
                  <a:cubicBezTo>
                    <a:pt x="226" y="395"/>
                    <a:pt x="235" y="399"/>
                    <a:pt x="238" y="403"/>
                  </a:cubicBezTo>
                  <a:cubicBezTo>
                    <a:pt x="242" y="406"/>
                    <a:pt x="252" y="395"/>
                    <a:pt x="257" y="393"/>
                  </a:cubicBezTo>
                  <a:cubicBezTo>
                    <a:pt x="262" y="392"/>
                    <a:pt x="272" y="386"/>
                    <a:pt x="272" y="386"/>
                  </a:cubicBezTo>
                  <a:cubicBezTo>
                    <a:pt x="272" y="386"/>
                    <a:pt x="274" y="382"/>
                    <a:pt x="276" y="375"/>
                  </a:cubicBezTo>
                  <a:cubicBezTo>
                    <a:pt x="278" y="369"/>
                    <a:pt x="292" y="361"/>
                    <a:pt x="292" y="361"/>
                  </a:cubicBezTo>
                  <a:cubicBezTo>
                    <a:pt x="292" y="361"/>
                    <a:pt x="297" y="361"/>
                    <a:pt x="301" y="361"/>
                  </a:cubicBezTo>
                  <a:cubicBezTo>
                    <a:pt x="305" y="361"/>
                    <a:pt x="317" y="330"/>
                    <a:pt x="323" y="320"/>
                  </a:cubicBezTo>
                  <a:cubicBezTo>
                    <a:pt x="328" y="310"/>
                    <a:pt x="337" y="314"/>
                    <a:pt x="344" y="312"/>
                  </a:cubicBezTo>
                  <a:cubicBezTo>
                    <a:pt x="350" y="311"/>
                    <a:pt x="357" y="303"/>
                    <a:pt x="358" y="301"/>
                  </a:cubicBezTo>
                  <a:cubicBezTo>
                    <a:pt x="360" y="300"/>
                    <a:pt x="383" y="301"/>
                    <a:pt x="384" y="301"/>
                  </a:cubicBezTo>
                  <a:cubicBezTo>
                    <a:pt x="386" y="301"/>
                    <a:pt x="386" y="293"/>
                    <a:pt x="396" y="292"/>
                  </a:cubicBezTo>
                  <a:cubicBezTo>
                    <a:pt x="407" y="292"/>
                    <a:pt x="408" y="304"/>
                    <a:pt x="414" y="302"/>
                  </a:cubicBezTo>
                  <a:cubicBezTo>
                    <a:pt x="420" y="301"/>
                    <a:pt x="417" y="285"/>
                    <a:pt x="422" y="278"/>
                  </a:cubicBezTo>
                  <a:cubicBezTo>
                    <a:pt x="426" y="270"/>
                    <a:pt x="431" y="276"/>
                    <a:pt x="431" y="276"/>
                  </a:cubicBezTo>
                  <a:cubicBezTo>
                    <a:pt x="431" y="276"/>
                    <a:pt x="433" y="269"/>
                    <a:pt x="436" y="264"/>
                  </a:cubicBezTo>
                  <a:cubicBezTo>
                    <a:pt x="440" y="259"/>
                    <a:pt x="451" y="262"/>
                    <a:pt x="451" y="262"/>
                  </a:cubicBezTo>
                  <a:cubicBezTo>
                    <a:pt x="453" y="245"/>
                    <a:pt x="453" y="245"/>
                    <a:pt x="453" y="245"/>
                  </a:cubicBezTo>
                  <a:cubicBezTo>
                    <a:pt x="475" y="225"/>
                    <a:pt x="475" y="225"/>
                    <a:pt x="475" y="225"/>
                  </a:cubicBezTo>
                  <a:cubicBezTo>
                    <a:pt x="475" y="225"/>
                    <a:pt x="476" y="225"/>
                    <a:pt x="491" y="225"/>
                  </a:cubicBezTo>
                  <a:cubicBezTo>
                    <a:pt x="506" y="226"/>
                    <a:pt x="524" y="248"/>
                    <a:pt x="528" y="252"/>
                  </a:cubicBezTo>
                  <a:cubicBezTo>
                    <a:pt x="532" y="256"/>
                    <a:pt x="539" y="247"/>
                    <a:pt x="539" y="246"/>
                  </a:cubicBezTo>
                  <a:cubicBezTo>
                    <a:pt x="539" y="245"/>
                    <a:pt x="547" y="248"/>
                    <a:pt x="547" y="248"/>
                  </a:cubicBezTo>
                  <a:cubicBezTo>
                    <a:pt x="558" y="238"/>
                    <a:pt x="558" y="238"/>
                    <a:pt x="558" y="238"/>
                  </a:cubicBezTo>
                  <a:cubicBezTo>
                    <a:pt x="558" y="238"/>
                    <a:pt x="560" y="239"/>
                    <a:pt x="568" y="239"/>
                  </a:cubicBezTo>
                  <a:cubicBezTo>
                    <a:pt x="576" y="239"/>
                    <a:pt x="580" y="245"/>
                    <a:pt x="582" y="245"/>
                  </a:cubicBezTo>
                  <a:cubicBezTo>
                    <a:pt x="583" y="245"/>
                    <a:pt x="592" y="234"/>
                    <a:pt x="592" y="234"/>
                  </a:cubicBezTo>
                  <a:cubicBezTo>
                    <a:pt x="592" y="234"/>
                    <a:pt x="595" y="236"/>
                    <a:pt x="602" y="236"/>
                  </a:cubicBezTo>
                  <a:cubicBezTo>
                    <a:pt x="610" y="235"/>
                    <a:pt x="616" y="230"/>
                    <a:pt x="618" y="223"/>
                  </a:cubicBezTo>
                  <a:cubicBezTo>
                    <a:pt x="621" y="216"/>
                    <a:pt x="612" y="219"/>
                    <a:pt x="609" y="216"/>
                  </a:cubicBezTo>
                  <a:cubicBezTo>
                    <a:pt x="605" y="212"/>
                    <a:pt x="608" y="203"/>
                    <a:pt x="607" y="198"/>
                  </a:cubicBezTo>
                  <a:cubicBezTo>
                    <a:pt x="606" y="192"/>
                    <a:pt x="609" y="196"/>
                    <a:pt x="612" y="194"/>
                  </a:cubicBezTo>
                  <a:cubicBezTo>
                    <a:pt x="615" y="191"/>
                    <a:pt x="611" y="184"/>
                    <a:pt x="611" y="182"/>
                  </a:cubicBezTo>
                  <a:cubicBezTo>
                    <a:pt x="611" y="179"/>
                    <a:pt x="617" y="180"/>
                    <a:pt x="617" y="180"/>
                  </a:cubicBezTo>
                  <a:cubicBezTo>
                    <a:pt x="617" y="180"/>
                    <a:pt x="617" y="172"/>
                    <a:pt x="617" y="167"/>
                  </a:cubicBezTo>
                  <a:cubicBezTo>
                    <a:pt x="618" y="163"/>
                    <a:pt x="631" y="165"/>
                    <a:pt x="631" y="165"/>
                  </a:cubicBezTo>
                  <a:cubicBezTo>
                    <a:pt x="641" y="170"/>
                    <a:pt x="641" y="170"/>
                    <a:pt x="641" y="170"/>
                  </a:cubicBezTo>
                  <a:cubicBezTo>
                    <a:pt x="646" y="161"/>
                    <a:pt x="646" y="161"/>
                    <a:pt x="646" y="161"/>
                  </a:cubicBezTo>
                  <a:cubicBezTo>
                    <a:pt x="646" y="161"/>
                    <a:pt x="639" y="149"/>
                    <a:pt x="635" y="149"/>
                  </a:cubicBezTo>
                  <a:cubicBezTo>
                    <a:pt x="632" y="149"/>
                    <a:pt x="613" y="148"/>
                    <a:pt x="602" y="148"/>
                  </a:cubicBezTo>
                  <a:cubicBezTo>
                    <a:pt x="592" y="148"/>
                    <a:pt x="589" y="143"/>
                    <a:pt x="577" y="144"/>
                  </a:cubicBezTo>
                  <a:cubicBezTo>
                    <a:pt x="565" y="144"/>
                    <a:pt x="566" y="145"/>
                    <a:pt x="560" y="147"/>
                  </a:cubicBezTo>
                  <a:cubicBezTo>
                    <a:pt x="554" y="149"/>
                    <a:pt x="545" y="171"/>
                    <a:pt x="545" y="171"/>
                  </a:cubicBezTo>
                  <a:cubicBezTo>
                    <a:pt x="520" y="160"/>
                    <a:pt x="520" y="160"/>
                    <a:pt x="520" y="160"/>
                  </a:cubicBezTo>
                  <a:cubicBezTo>
                    <a:pt x="516" y="149"/>
                    <a:pt x="516" y="149"/>
                    <a:pt x="516" y="149"/>
                  </a:cubicBezTo>
                  <a:cubicBezTo>
                    <a:pt x="509" y="154"/>
                    <a:pt x="509" y="154"/>
                    <a:pt x="509" y="154"/>
                  </a:cubicBezTo>
                  <a:cubicBezTo>
                    <a:pt x="509" y="154"/>
                    <a:pt x="508" y="165"/>
                    <a:pt x="508" y="166"/>
                  </a:cubicBezTo>
                  <a:cubicBezTo>
                    <a:pt x="508" y="167"/>
                    <a:pt x="493" y="183"/>
                    <a:pt x="493" y="183"/>
                  </a:cubicBezTo>
                  <a:cubicBezTo>
                    <a:pt x="493" y="183"/>
                    <a:pt x="486" y="184"/>
                    <a:pt x="485" y="184"/>
                  </a:cubicBezTo>
                  <a:cubicBezTo>
                    <a:pt x="483" y="184"/>
                    <a:pt x="451" y="198"/>
                    <a:pt x="451" y="198"/>
                  </a:cubicBezTo>
                  <a:cubicBezTo>
                    <a:pt x="419" y="184"/>
                    <a:pt x="419" y="184"/>
                    <a:pt x="419" y="184"/>
                  </a:cubicBezTo>
                  <a:cubicBezTo>
                    <a:pt x="419" y="184"/>
                    <a:pt x="412" y="187"/>
                    <a:pt x="412" y="187"/>
                  </a:cubicBezTo>
                  <a:cubicBezTo>
                    <a:pt x="411" y="187"/>
                    <a:pt x="394" y="167"/>
                    <a:pt x="394" y="167"/>
                  </a:cubicBezTo>
                  <a:cubicBezTo>
                    <a:pt x="394" y="167"/>
                    <a:pt x="398" y="161"/>
                    <a:pt x="401" y="151"/>
                  </a:cubicBezTo>
                  <a:cubicBezTo>
                    <a:pt x="405" y="141"/>
                    <a:pt x="379" y="117"/>
                    <a:pt x="378" y="115"/>
                  </a:cubicBezTo>
                  <a:cubicBezTo>
                    <a:pt x="376" y="114"/>
                    <a:pt x="374" y="115"/>
                    <a:pt x="371" y="116"/>
                  </a:cubicBezTo>
                  <a:cubicBezTo>
                    <a:pt x="368" y="117"/>
                    <a:pt x="366" y="108"/>
                    <a:pt x="365" y="107"/>
                  </a:cubicBezTo>
                  <a:cubicBezTo>
                    <a:pt x="363" y="106"/>
                    <a:pt x="350" y="106"/>
                    <a:pt x="345" y="104"/>
                  </a:cubicBezTo>
                  <a:cubicBezTo>
                    <a:pt x="341" y="103"/>
                    <a:pt x="351" y="87"/>
                    <a:pt x="352" y="84"/>
                  </a:cubicBezTo>
                  <a:cubicBezTo>
                    <a:pt x="352" y="80"/>
                    <a:pt x="337" y="87"/>
                    <a:pt x="337" y="87"/>
                  </a:cubicBezTo>
                  <a:cubicBezTo>
                    <a:pt x="337" y="87"/>
                    <a:pt x="334" y="87"/>
                    <a:pt x="333" y="87"/>
                  </a:cubicBezTo>
                  <a:cubicBezTo>
                    <a:pt x="331" y="87"/>
                    <a:pt x="340" y="74"/>
                    <a:pt x="340" y="74"/>
                  </a:cubicBezTo>
                  <a:cubicBezTo>
                    <a:pt x="334" y="74"/>
                    <a:pt x="334" y="74"/>
                    <a:pt x="334" y="74"/>
                  </a:cubicBezTo>
                  <a:cubicBezTo>
                    <a:pt x="334" y="74"/>
                    <a:pt x="315" y="97"/>
                    <a:pt x="307" y="93"/>
                  </a:cubicBezTo>
                  <a:cubicBezTo>
                    <a:pt x="299" y="90"/>
                    <a:pt x="331" y="66"/>
                    <a:pt x="332" y="64"/>
                  </a:cubicBezTo>
                  <a:cubicBezTo>
                    <a:pt x="334" y="63"/>
                    <a:pt x="325" y="58"/>
                    <a:pt x="323" y="57"/>
                  </a:cubicBezTo>
                  <a:cubicBezTo>
                    <a:pt x="321" y="56"/>
                    <a:pt x="309" y="70"/>
                    <a:pt x="309" y="71"/>
                  </a:cubicBezTo>
                  <a:cubicBezTo>
                    <a:pt x="308" y="72"/>
                    <a:pt x="303" y="61"/>
                    <a:pt x="303" y="61"/>
                  </a:cubicBezTo>
                  <a:cubicBezTo>
                    <a:pt x="303" y="61"/>
                    <a:pt x="294" y="73"/>
                    <a:pt x="293" y="74"/>
                  </a:cubicBezTo>
                  <a:cubicBezTo>
                    <a:pt x="292" y="74"/>
                    <a:pt x="286" y="69"/>
                    <a:pt x="285" y="69"/>
                  </a:cubicBezTo>
                  <a:cubicBezTo>
                    <a:pt x="284" y="69"/>
                    <a:pt x="296" y="59"/>
                    <a:pt x="296" y="56"/>
                  </a:cubicBezTo>
                  <a:cubicBezTo>
                    <a:pt x="297" y="54"/>
                    <a:pt x="269" y="47"/>
                    <a:pt x="269" y="47"/>
                  </a:cubicBezTo>
                  <a:cubicBezTo>
                    <a:pt x="269" y="47"/>
                    <a:pt x="266" y="61"/>
                    <a:pt x="256" y="61"/>
                  </a:cubicBezTo>
                  <a:cubicBezTo>
                    <a:pt x="246" y="61"/>
                    <a:pt x="248" y="46"/>
                    <a:pt x="248" y="46"/>
                  </a:cubicBezTo>
                  <a:cubicBezTo>
                    <a:pt x="237" y="34"/>
                    <a:pt x="237" y="34"/>
                    <a:pt x="237" y="34"/>
                  </a:cubicBezTo>
                  <a:cubicBezTo>
                    <a:pt x="237" y="34"/>
                    <a:pt x="231" y="43"/>
                    <a:pt x="226" y="46"/>
                  </a:cubicBezTo>
                  <a:cubicBezTo>
                    <a:pt x="221" y="49"/>
                    <a:pt x="183" y="15"/>
                    <a:pt x="181" y="10"/>
                  </a:cubicBezTo>
                  <a:cubicBezTo>
                    <a:pt x="179" y="7"/>
                    <a:pt x="184" y="8"/>
                    <a:pt x="188" y="9"/>
                  </a:cubicBezTo>
                  <a:cubicBezTo>
                    <a:pt x="186" y="6"/>
                    <a:pt x="183" y="0"/>
                    <a:pt x="178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33" name="Nikolaev">
              <a:extLst>
                <a:ext uri="{FF2B5EF4-FFF2-40B4-BE49-F238E27FC236}">
                  <a16:creationId xmlns:a16="http://schemas.microsoft.com/office/drawing/2014/main" xmlns="" id="{555DDBB9-FA67-4126-B1F8-A9ACFD8D53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921377" y="4976674"/>
              <a:ext cx="2429254" cy="1676476"/>
            </a:xfrm>
            <a:custGeom>
              <a:avLst/>
              <a:gdLst>
                <a:gd name="T0" fmla="*/ 2147483647 w 425"/>
                <a:gd name="T1" fmla="*/ 2147483647 h 387"/>
                <a:gd name="T2" fmla="*/ 2147483647 w 425"/>
                <a:gd name="T3" fmla="*/ 2147483647 h 387"/>
                <a:gd name="T4" fmla="*/ 2147483647 w 425"/>
                <a:gd name="T5" fmla="*/ 2147483647 h 387"/>
                <a:gd name="T6" fmla="*/ 2147483647 w 425"/>
                <a:gd name="T7" fmla="*/ 2147483647 h 387"/>
                <a:gd name="T8" fmla="*/ 2147483647 w 425"/>
                <a:gd name="T9" fmla="*/ 2147483647 h 387"/>
                <a:gd name="T10" fmla="*/ 2147483647 w 425"/>
                <a:gd name="T11" fmla="*/ 2147483647 h 387"/>
                <a:gd name="T12" fmla="*/ 2147483647 w 425"/>
                <a:gd name="T13" fmla="*/ 2147483647 h 387"/>
                <a:gd name="T14" fmla="*/ 2147483647 w 425"/>
                <a:gd name="T15" fmla="*/ 2147483647 h 387"/>
                <a:gd name="T16" fmla="*/ 2147483647 w 425"/>
                <a:gd name="T17" fmla="*/ 2147483647 h 387"/>
                <a:gd name="T18" fmla="*/ 2147483647 w 425"/>
                <a:gd name="T19" fmla="*/ 2147483647 h 387"/>
                <a:gd name="T20" fmla="*/ 2147483647 w 425"/>
                <a:gd name="T21" fmla="*/ 2147483647 h 387"/>
                <a:gd name="T22" fmla="*/ 2147483647 w 425"/>
                <a:gd name="T23" fmla="*/ 2147483647 h 387"/>
                <a:gd name="T24" fmla="*/ 2147483647 w 425"/>
                <a:gd name="T25" fmla="*/ 2147483647 h 387"/>
                <a:gd name="T26" fmla="*/ 2147483647 w 425"/>
                <a:gd name="T27" fmla="*/ 2147483647 h 387"/>
                <a:gd name="T28" fmla="*/ 2147483647 w 425"/>
                <a:gd name="T29" fmla="*/ 2147483647 h 387"/>
                <a:gd name="T30" fmla="*/ 2147483647 w 425"/>
                <a:gd name="T31" fmla="*/ 2147483647 h 387"/>
                <a:gd name="T32" fmla="*/ 2147483647 w 425"/>
                <a:gd name="T33" fmla="*/ 2147483647 h 387"/>
                <a:gd name="T34" fmla="*/ 2147483647 w 425"/>
                <a:gd name="T35" fmla="*/ 2147483647 h 387"/>
                <a:gd name="T36" fmla="*/ 2147483647 w 425"/>
                <a:gd name="T37" fmla="*/ 2147483647 h 387"/>
                <a:gd name="T38" fmla="*/ 2147483647 w 425"/>
                <a:gd name="T39" fmla="*/ 2147483647 h 387"/>
                <a:gd name="T40" fmla="*/ 2147483647 w 425"/>
                <a:gd name="T41" fmla="*/ 2147483647 h 387"/>
                <a:gd name="T42" fmla="*/ 2147483647 w 425"/>
                <a:gd name="T43" fmla="*/ 2147483647 h 387"/>
                <a:gd name="T44" fmla="*/ 2147483647 w 425"/>
                <a:gd name="T45" fmla="*/ 2147483647 h 387"/>
                <a:gd name="T46" fmla="*/ 2147483647 w 425"/>
                <a:gd name="T47" fmla="*/ 2147483647 h 387"/>
                <a:gd name="T48" fmla="*/ 2147483647 w 425"/>
                <a:gd name="T49" fmla="*/ 2147483647 h 387"/>
                <a:gd name="T50" fmla="*/ 2147483647 w 425"/>
                <a:gd name="T51" fmla="*/ 2147483647 h 387"/>
                <a:gd name="T52" fmla="*/ 2147483647 w 425"/>
                <a:gd name="T53" fmla="*/ 2147483647 h 387"/>
                <a:gd name="T54" fmla="*/ 2147483647 w 425"/>
                <a:gd name="T55" fmla="*/ 2147483647 h 387"/>
                <a:gd name="T56" fmla="*/ 2147483647 w 425"/>
                <a:gd name="T57" fmla="*/ 2147483647 h 387"/>
                <a:gd name="T58" fmla="*/ 2147483647 w 425"/>
                <a:gd name="T59" fmla="*/ 2147483647 h 387"/>
                <a:gd name="T60" fmla="*/ 2147483647 w 425"/>
                <a:gd name="T61" fmla="*/ 2147483647 h 387"/>
                <a:gd name="T62" fmla="*/ 2147483647 w 425"/>
                <a:gd name="T63" fmla="*/ 2147483647 h 387"/>
                <a:gd name="T64" fmla="*/ 2147483647 w 425"/>
                <a:gd name="T65" fmla="*/ 2147483647 h 387"/>
                <a:gd name="T66" fmla="*/ 2147483647 w 425"/>
                <a:gd name="T67" fmla="*/ 2147483647 h 387"/>
                <a:gd name="T68" fmla="*/ 2147483647 w 425"/>
                <a:gd name="T69" fmla="*/ 2147483647 h 387"/>
                <a:gd name="T70" fmla="*/ 2147483647 w 425"/>
                <a:gd name="T71" fmla="*/ 2147483647 h 387"/>
                <a:gd name="T72" fmla="*/ 2147483647 w 425"/>
                <a:gd name="T73" fmla="*/ 2147483647 h 387"/>
                <a:gd name="T74" fmla="*/ 2147483647 w 425"/>
                <a:gd name="T75" fmla="*/ 2147483647 h 387"/>
                <a:gd name="T76" fmla="*/ 2147483647 w 425"/>
                <a:gd name="T77" fmla="*/ 2147483647 h 387"/>
                <a:gd name="T78" fmla="*/ 2147483647 w 425"/>
                <a:gd name="T79" fmla="*/ 2147483647 h 387"/>
                <a:gd name="T80" fmla="*/ 2147483647 w 425"/>
                <a:gd name="T81" fmla="*/ 2147483647 h 387"/>
                <a:gd name="T82" fmla="*/ 2147483647 w 425"/>
                <a:gd name="T83" fmla="*/ 2147483647 h 387"/>
                <a:gd name="T84" fmla="*/ 2147483647 w 425"/>
                <a:gd name="T85" fmla="*/ 2147483647 h 387"/>
                <a:gd name="T86" fmla="*/ 2147483647 w 425"/>
                <a:gd name="T87" fmla="*/ 2147483647 h 387"/>
                <a:gd name="T88" fmla="*/ 2147483647 w 425"/>
                <a:gd name="T89" fmla="*/ 2147483647 h 387"/>
                <a:gd name="T90" fmla="*/ 2147483647 w 425"/>
                <a:gd name="T91" fmla="*/ 2147483647 h 387"/>
                <a:gd name="T92" fmla="*/ 2147483647 w 425"/>
                <a:gd name="T93" fmla="*/ 2147483647 h 387"/>
                <a:gd name="T94" fmla="*/ 2147483647 w 425"/>
                <a:gd name="T95" fmla="*/ 2147483647 h 38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425"/>
                <a:gd name="T145" fmla="*/ 0 h 387"/>
                <a:gd name="T146" fmla="*/ 425 w 425"/>
                <a:gd name="T147" fmla="*/ 387 h 387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425" h="387">
                  <a:moveTo>
                    <a:pt x="226" y="362"/>
                  </a:moveTo>
                  <a:cubicBezTo>
                    <a:pt x="226" y="361"/>
                    <a:pt x="221" y="365"/>
                    <a:pt x="221" y="367"/>
                  </a:cubicBezTo>
                  <a:cubicBezTo>
                    <a:pt x="220" y="368"/>
                    <a:pt x="199" y="363"/>
                    <a:pt x="199" y="363"/>
                  </a:cubicBezTo>
                  <a:cubicBezTo>
                    <a:pt x="199" y="363"/>
                    <a:pt x="216" y="384"/>
                    <a:pt x="218" y="386"/>
                  </a:cubicBezTo>
                  <a:cubicBezTo>
                    <a:pt x="219" y="387"/>
                    <a:pt x="220" y="375"/>
                    <a:pt x="228" y="373"/>
                  </a:cubicBezTo>
                  <a:cubicBezTo>
                    <a:pt x="232" y="372"/>
                    <a:pt x="235" y="373"/>
                    <a:pt x="238" y="375"/>
                  </a:cubicBezTo>
                  <a:cubicBezTo>
                    <a:pt x="239" y="373"/>
                    <a:pt x="240" y="370"/>
                    <a:pt x="241" y="368"/>
                  </a:cubicBezTo>
                  <a:cubicBezTo>
                    <a:pt x="238" y="367"/>
                    <a:pt x="235" y="366"/>
                    <a:pt x="232" y="365"/>
                  </a:cubicBezTo>
                  <a:cubicBezTo>
                    <a:pt x="223" y="364"/>
                    <a:pt x="226" y="363"/>
                    <a:pt x="226" y="362"/>
                  </a:cubicBezTo>
                  <a:close/>
                  <a:moveTo>
                    <a:pt x="413" y="219"/>
                  </a:moveTo>
                  <a:cubicBezTo>
                    <a:pt x="414" y="219"/>
                    <a:pt x="425" y="209"/>
                    <a:pt x="425" y="209"/>
                  </a:cubicBezTo>
                  <a:cubicBezTo>
                    <a:pt x="421" y="200"/>
                    <a:pt x="421" y="200"/>
                    <a:pt x="421" y="200"/>
                  </a:cubicBezTo>
                  <a:cubicBezTo>
                    <a:pt x="425" y="187"/>
                    <a:pt x="425" y="187"/>
                    <a:pt x="425" y="187"/>
                  </a:cubicBezTo>
                  <a:cubicBezTo>
                    <a:pt x="423" y="178"/>
                    <a:pt x="423" y="178"/>
                    <a:pt x="423" y="178"/>
                  </a:cubicBezTo>
                  <a:cubicBezTo>
                    <a:pt x="423" y="178"/>
                    <a:pt x="409" y="168"/>
                    <a:pt x="411" y="165"/>
                  </a:cubicBezTo>
                  <a:cubicBezTo>
                    <a:pt x="413" y="162"/>
                    <a:pt x="424" y="165"/>
                    <a:pt x="424" y="165"/>
                  </a:cubicBezTo>
                  <a:cubicBezTo>
                    <a:pt x="424" y="165"/>
                    <a:pt x="417" y="152"/>
                    <a:pt x="417" y="143"/>
                  </a:cubicBezTo>
                  <a:cubicBezTo>
                    <a:pt x="417" y="133"/>
                    <a:pt x="417" y="132"/>
                    <a:pt x="417" y="132"/>
                  </a:cubicBezTo>
                  <a:cubicBezTo>
                    <a:pt x="417" y="132"/>
                    <a:pt x="401" y="128"/>
                    <a:pt x="401" y="125"/>
                  </a:cubicBezTo>
                  <a:cubicBezTo>
                    <a:pt x="401" y="121"/>
                    <a:pt x="400" y="106"/>
                    <a:pt x="405" y="102"/>
                  </a:cubicBezTo>
                  <a:cubicBezTo>
                    <a:pt x="410" y="99"/>
                    <a:pt x="417" y="101"/>
                    <a:pt x="417" y="101"/>
                  </a:cubicBezTo>
                  <a:cubicBezTo>
                    <a:pt x="412" y="92"/>
                    <a:pt x="412" y="92"/>
                    <a:pt x="412" y="92"/>
                  </a:cubicBezTo>
                  <a:cubicBezTo>
                    <a:pt x="412" y="70"/>
                    <a:pt x="412" y="70"/>
                    <a:pt x="412" y="70"/>
                  </a:cubicBezTo>
                  <a:cubicBezTo>
                    <a:pt x="416" y="66"/>
                    <a:pt x="416" y="66"/>
                    <a:pt x="416" y="66"/>
                  </a:cubicBezTo>
                  <a:cubicBezTo>
                    <a:pt x="405" y="54"/>
                    <a:pt x="405" y="54"/>
                    <a:pt x="405" y="54"/>
                  </a:cubicBezTo>
                  <a:cubicBezTo>
                    <a:pt x="411" y="37"/>
                    <a:pt x="411" y="37"/>
                    <a:pt x="411" y="37"/>
                  </a:cubicBezTo>
                  <a:cubicBezTo>
                    <a:pt x="397" y="34"/>
                    <a:pt x="397" y="34"/>
                    <a:pt x="397" y="34"/>
                  </a:cubicBezTo>
                  <a:cubicBezTo>
                    <a:pt x="376" y="52"/>
                    <a:pt x="376" y="52"/>
                    <a:pt x="376" y="52"/>
                  </a:cubicBezTo>
                  <a:cubicBezTo>
                    <a:pt x="376" y="52"/>
                    <a:pt x="378" y="37"/>
                    <a:pt x="364" y="46"/>
                  </a:cubicBezTo>
                  <a:cubicBezTo>
                    <a:pt x="350" y="55"/>
                    <a:pt x="355" y="60"/>
                    <a:pt x="355" y="60"/>
                  </a:cubicBezTo>
                  <a:cubicBezTo>
                    <a:pt x="354" y="68"/>
                    <a:pt x="354" y="68"/>
                    <a:pt x="354" y="68"/>
                  </a:cubicBezTo>
                  <a:cubicBezTo>
                    <a:pt x="358" y="80"/>
                    <a:pt x="358" y="80"/>
                    <a:pt x="358" y="80"/>
                  </a:cubicBezTo>
                  <a:cubicBezTo>
                    <a:pt x="358" y="80"/>
                    <a:pt x="354" y="90"/>
                    <a:pt x="343" y="91"/>
                  </a:cubicBezTo>
                  <a:cubicBezTo>
                    <a:pt x="332" y="93"/>
                    <a:pt x="304" y="82"/>
                    <a:pt x="295" y="85"/>
                  </a:cubicBezTo>
                  <a:cubicBezTo>
                    <a:pt x="286" y="87"/>
                    <a:pt x="272" y="103"/>
                    <a:pt x="272" y="103"/>
                  </a:cubicBezTo>
                  <a:cubicBezTo>
                    <a:pt x="264" y="90"/>
                    <a:pt x="264" y="90"/>
                    <a:pt x="264" y="90"/>
                  </a:cubicBezTo>
                  <a:cubicBezTo>
                    <a:pt x="237" y="89"/>
                    <a:pt x="237" y="89"/>
                    <a:pt x="237" y="89"/>
                  </a:cubicBezTo>
                  <a:cubicBezTo>
                    <a:pt x="232" y="79"/>
                    <a:pt x="232" y="79"/>
                    <a:pt x="232" y="79"/>
                  </a:cubicBezTo>
                  <a:cubicBezTo>
                    <a:pt x="239" y="72"/>
                    <a:pt x="239" y="72"/>
                    <a:pt x="239" y="72"/>
                  </a:cubicBezTo>
                  <a:cubicBezTo>
                    <a:pt x="214" y="43"/>
                    <a:pt x="214" y="43"/>
                    <a:pt x="214" y="43"/>
                  </a:cubicBezTo>
                  <a:cubicBezTo>
                    <a:pt x="222" y="37"/>
                    <a:pt x="222" y="37"/>
                    <a:pt x="222" y="37"/>
                  </a:cubicBezTo>
                  <a:cubicBezTo>
                    <a:pt x="221" y="28"/>
                    <a:pt x="221" y="28"/>
                    <a:pt x="221" y="28"/>
                  </a:cubicBezTo>
                  <a:cubicBezTo>
                    <a:pt x="202" y="24"/>
                    <a:pt x="202" y="24"/>
                    <a:pt x="202" y="24"/>
                  </a:cubicBezTo>
                  <a:cubicBezTo>
                    <a:pt x="186" y="38"/>
                    <a:pt x="186" y="38"/>
                    <a:pt x="186" y="38"/>
                  </a:cubicBezTo>
                  <a:cubicBezTo>
                    <a:pt x="187" y="26"/>
                    <a:pt x="187" y="26"/>
                    <a:pt x="187" y="26"/>
                  </a:cubicBezTo>
                  <a:cubicBezTo>
                    <a:pt x="182" y="20"/>
                    <a:pt x="182" y="20"/>
                    <a:pt x="182" y="20"/>
                  </a:cubicBezTo>
                  <a:cubicBezTo>
                    <a:pt x="173" y="26"/>
                    <a:pt x="173" y="26"/>
                    <a:pt x="173" y="26"/>
                  </a:cubicBezTo>
                  <a:cubicBezTo>
                    <a:pt x="167" y="21"/>
                    <a:pt x="167" y="21"/>
                    <a:pt x="167" y="21"/>
                  </a:cubicBezTo>
                  <a:cubicBezTo>
                    <a:pt x="167" y="21"/>
                    <a:pt x="152" y="25"/>
                    <a:pt x="150" y="24"/>
                  </a:cubicBezTo>
                  <a:cubicBezTo>
                    <a:pt x="147" y="22"/>
                    <a:pt x="135" y="3"/>
                    <a:pt x="135" y="3"/>
                  </a:cubicBezTo>
                  <a:cubicBezTo>
                    <a:pt x="135" y="3"/>
                    <a:pt x="131" y="7"/>
                    <a:pt x="129" y="4"/>
                  </a:cubicBezTo>
                  <a:cubicBezTo>
                    <a:pt x="127" y="2"/>
                    <a:pt x="122" y="0"/>
                    <a:pt x="122" y="0"/>
                  </a:cubicBezTo>
                  <a:cubicBezTo>
                    <a:pt x="97" y="17"/>
                    <a:pt x="97" y="17"/>
                    <a:pt x="97" y="17"/>
                  </a:cubicBezTo>
                  <a:cubicBezTo>
                    <a:pt x="96" y="9"/>
                    <a:pt x="96" y="9"/>
                    <a:pt x="96" y="9"/>
                  </a:cubicBezTo>
                  <a:cubicBezTo>
                    <a:pt x="87" y="16"/>
                    <a:pt x="87" y="16"/>
                    <a:pt x="87" y="16"/>
                  </a:cubicBezTo>
                  <a:cubicBezTo>
                    <a:pt x="87" y="16"/>
                    <a:pt x="86" y="4"/>
                    <a:pt x="72" y="8"/>
                  </a:cubicBezTo>
                  <a:cubicBezTo>
                    <a:pt x="57" y="12"/>
                    <a:pt x="64" y="24"/>
                    <a:pt x="58" y="19"/>
                  </a:cubicBezTo>
                  <a:cubicBezTo>
                    <a:pt x="51" y="13"/>
                    <a:pt x="43" y="10"/>
                    <a:pt x="43" y="10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0" y="20"/>
                    <a:pt x="7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2" y="46"/>
                    <a:pt x="2" y="52"/>
                  </a:cubicBezTo>
                  <a:cubicBezTo>
                    <a:pt x="2" y="57"/>
                    <a:pt x="10" y="61"/>
                    <a:pt x="13" y="65"/>
                  </a:cubicBezTo>
                  <a:cubicBezTo>
                    <a:pt x="17" y="69"/>
                    <a:pt x="12" y="84"/>
                    <a:pt x="12" y="84"/>
                  </a:cubicBezTo>
                  <a:cubicBezTo>
                    <a:pt x="12" y="84"/>
                    <a:pt x="19" y="86"/>
                    <a:pt x="26" y="94"/>
                  </a:cubicBezTo>
                  <a:cubicBezTo>
                    <a:pt x="32" y="101"/>
                    <a:pt x="28" y="123"/>
                    <a:pt x="28" y="123"/>
                  </a:cubicBezTo>
                  <a:cubicBezTo>
                    <a:pt x="28" y="123"/>
                    <a:pt x="34" y="129"/>
                    <a:pt x="42" y="131"/>
                  </a:cubicBezTo>
                  <a:cubicBezTo>
                    <a:pt x="49" y="134"/>
                    <a:pt x="54" y="129"/>
                    <a:pt x="57" y="127"/>
                  </a:cubicBezTo>
                  <a:cubicBezTo>
                    <a:pt x="60" y="125"/>
                    <a:pt x="70" y="133"/>
                    <a:pt x="72" y="132"/>
                  </a:cubicBezTo>
                  <a:cubicBezTo>
                    <a:pt x="75" y="130"/>
                    <a:pt x="78" y="129"/>
                    <a:pt x="78" y="129"/>
                  </a:cubicBezTo>
                  <a:cubicBezTo>
                    <a:pt x="78" y="129"/>
                    <a:pt x="93" y="148"/>
                    <a:pt x="96" y="151"/>
                  </a:cubicBezTo>
                  <a:cubicBezTo>
                    <a:pt x="98" y="154"/>
                    <a:pt x="94" y="164"/>
                    <a:pt x="88" y="174"/>
                  </a:cubicBezTo>
                  <a:cubicBezTo>
                    <a:pt x="83" y="185"/>
                    <a:pt x="101" y="203"/>
                    <a:pt x="101" y="203"/>
                  </a:cubicBezTo>
                  <a:cubicBezTo>
                    <a:pt x="113" y="207"/>
                    <a:pt x="113" y="207"/>
                    <a:pt x="113" y="207"/>
                  </a:cubicBezTo>
                  <a:cubicBezTo>
                    <a:pt x="116" y="212"/>
                    <a:pt x="116" y="212"/>
                    <a:pt x="116" y="212"/>
                  </a:cubicBezTo>
                  <a:cubicBezTo>
                    <a:pt x="116" y="212"/>
                    <a:pt x="130" y="204"/>
                    <a:pt x="134" y="203"/>
                  </a:cubicBezTo>
                  <a:cubicBezTo>
                    <a:pt x="139" y="203"/>
                    <a:pt x="140" y="209"/>
                    <a:pt x="140" y="209"/>
                  </a:cubicBezTo>
                  <a:cubicBezTo>
                    <a:pt x="126" y="221"/>
                    <a:pt x="126" y="221"/>
                    <a:pt x="126" y="221"/>
                  </a:cubicBezTo>
                  <a:cubicBezTo>
                    <a:pt x="136" y="231"/>
                    <a:pt x="136" y="231"/>
                    <a:pt x="136" y="231"/>
                  </a:cubicBezTo>
                  <a:cubicBezTo>
                    <a:pt x="147" y="231"/>
                    <a:pt x="147" y="231"/>
                    <a:pt x="147" y="231"/>
                  </a:cubicBezTo>
                  <a:cubicBezTo>
                    <a:pt x="157" y="243"/>
                    <a:pt x="157" y="243"/>
                    <a:pt x="157" y="243"/>
                  </a:cubicBezTo>
                  <a:cubicBezTo>
                    <a:pt x="152" y="267"/>
                    <a:pt x="152" y="267"/>
                    <a:pt x="152" y="267"/>
                  </a:cubicBezTo>
                  <a:cubicBezTo>
                    <a:pt x="152" y="267"/>
                    <a:pt x="120" y="277"/>
                    <a:pt x="120" y="280"/>
                  </a:cubicBezTo>
                  <a:cubicBezTo>
                    <a:pt x="120" y="283"/>
                    <a:pt x="142" y="308"/>
                    <a:pt x="142" y="310"/>
                  </a:cubicBezTo>
                  <a:cubicBezTo>
                    <a:pt x="142" y="311"/>
                    <a:pt x="139" y="336"/>
                    <a:pt x="138" y="346"/>
                  </a:cubicBezTo>
                  <a:cubicBezTo>
                    <a:pt x="146" y="345"/>
                    <a:pt x="151" y="347"/>
                    <a:pt x="151" y="347"/>
                  </a:cubicBezTo>
                  <a:cubicBezTo>
                    <a:pt x="151" y="347"/>
                    <a:pt x="159" y="354"/>
                    <a:pt x="170" y="354"/>
                  </a:cubicBezTo>
                  <a:cubicBezTo>
                    <a:pt x="181" y="354"/>
                    <a:pt x="186" y="335"/>
                    <a:pt x="187" y="329"/>
                  </a:cubicBezTo>
                  <a:cubicBezTo>
                    <a:pt x="188" y="323"/>
                    <a:pt x="181" y="314"/>
                    <a:pt x="181" y="314"/>
                  </a:cubicBezTo>
                  <a:cubicBezTo>
                    <a:pt x="190" y="317"/>
                    <a:pt x="190" y="317"/>
                    <a:pt x="190" y="317"/>
                  </a:cubicBezTo>
                  <a:cubicBezTo>
                    <a:pt x="206" y="309"/>
                    <a:pt x="206" y="309"/>
                    <a:pt x="206" y="309"/>
                  </a:cubicBezTo>
                  <a:cubicBezTo>
                    <a:pt x="206" y="309"/>
                    <a:pt x="198" y="320"/>
                    <a:pt x="197" y="320"/>
                  </a:cubicBezTo>
                  <a:cubicBezTo>
                    <a:pt x="196" y="321"/>
                    <a:pt x="199" y="326"/>
                    <a:pt x="199" y="326"/>
                  </a:cubicBezTo>
                  <a:cubicBezTo>
                    <a:pt x="199" y="326"/>
                    <a:pt x="187" y="341"/>
                    <a:pt x="187" y="342"/>
                  </a:cubicBezTo>
                  <a:cubicBezTo>
                    <a:pt x="186" y="343"/>
                    <a:pt x="197" y="351"/>
                    <a:pt x="197" y="351"/>
                  </a:cubicBezTo>
                  <a:cubicBezTo>
                    <a:pt x="211" y="338"/>
                    <a:pt x="211" y="338"/>
                    <a:pt x="211" y="338"/>
                  </a:cubicBezTo>
                  <a:cubicBezTo>
                    <a:pt x="220" y="342"/>
                    <a:pt x="220" y="342"/>
                    <a:pt x="220" y="342"/>
                  </a:cubicBezTo>
                  <a:cubicBezTo>
                    <a:pt x="229" y="343"/>
                    <a:pt x="229" y="343"/>
                    <a:pt x="229" y="343"/>
                  </a:cubicBezTo>
                  <a:cubicBezTo>
                    <a:pt x="229" y="343"/>
                    <a:pt x="227" y="346"/>
                    <a:pt x="236" y="349"/>
                  </a:cubicBezTo>
                  <a:cubicBezTo>
                    <a:pt x="245" y="353"/>
                    <a:pt x="241" y="345"/>
                    <a:pt x="241" y="345"/>
                  </a:cubicBezTo>
                  <a:cubicBezTo>
                    <a:pt x="241" y="345"/>
                    <a:pt x="248" y="344"/>
                    <a:pt x="249" y="343"/>
                  </a:cubicBezTo>
                  <a:cubicBezTo>
                    <a:pt x="249" y="343"/>
                    <a:pt x="252" y="324"/>
                    <a:pt x="252" y="322"/>
                  </a:cubicBezTo>
                  <a:cubicBezTo>
                    <a:pt x="252" y="320"/>
                    <a:pt x="245" y="314"/>
                    <a:pt x="242" y="311"/>
                  </a:cubicBezTo>
                  <a:cubicBezTo>
                    <a:pt x="238" y="307"/>
                    <a:pt x="253" y="300"/>
                    <a:pt x="253" y="300"/>
                  </a:cubicBezTo>
                  <a:cubicBezTo>
                    <a:pt x="253" y="300"/>
                    <a:pt x="254" y="311"/>
                    <a:pt x="253" y="315"/>
                  </a:cubicBezTo>
                  <a:cubicBezTo>
                    <a:pt x="253" y="320"/>
                    <a:pt x="257" y="320"/>
                    <a:pt x="258" y="323"/>
                  </a:cubicBezTo>
                  <a:cubicBezTo>
                    <a:pt x="258" y="323"/>
                    <a:pt x="258" y="323"/>
                    <a:pt x="258" y="323"/>
                  </a:cubicBezTo>
                  <a:cubicBezTo>
                    <a:pt x="269" y="318"/>
                    <a:pt x="269" y="318"/>
                    <a:pt x="269" y="318"/>
                  </a:cubicBezTo>
                  <a:cubicBezTo>
                    <a:pt x="287" y="318"/>
                    <a:pt x="287" y="318"/>
                    <a:pt x="287" y="318"/>
                  </a:cubicBezTo>
                  <a:cubicBezTo>
                    <a:pt x="287" y="318"/>
                    <a:pt x="301" y="302"/>
                    <a:pt x="304" y="302"/>
                  </a:cubicBezTo>
                  <a:cubicBezTo>
                    <a:pt x="306" y="302"/>
                    <a:pt x="308" y="315"/>
                    <a:pt x="314" y="309"/>
                  </a:cubicBezTo>
                  <a:cubicBezTo>
                    <a:pt x="319" y="303"/>
                    <a:pt x="313" y="293"/>
                    <a:pt x="321" y="294"/>
                  </a:cubicBezTo>
                  <a:cubicBezTo>
                    <a:pt x="330" y="295"/>
                    <a:pt x="329" y="298"/>
                    <a:pt x="333" y="297"/>
                  </a:cubicBezTo>
                  <a:cubicBezTo>
                    <a:pt x="336" y="296"/>
                    <a:pt x="358" y="282"/>
                    <a:pt x="363" y="291"/>
                  </a:cubicBezTo>
                  <a:cubicBezTo>
                    <a:pt x="365" y="297"/>
                    <a:pt x="365" y="298"/>
                    <a:pt x="364" y="299"/>
                  </a:cubicBezTo>
                  <a:cubicBezTo>
                    <a:pt x="368" y="298"/>
                    <a:pt x="383" y="297"/>
                    <a:pt x="385" y="296"/>
                  </a:cubicBezTo>
                  <a:cubicBezTo>
                    <a:pt x="386" y="296"/>
                    <a:pt x="393" y="291"/>
                    <a:pt x="393" y="291"/>
                  </a:cubicBezTo>
                  <a:cubicBezTo>
                    <a:pt x="385" y="284"/>
                    <a:pt x="385" y="284"/>
                    <a:pt x="385" y="284"/>
                  </a:cubicBezTo>
                  <a:cubicBezTo>
                    <a:pt x="385" y="284"/>
                    <a:pt x="396" y="280"/>
                    <a:pt x="397" y="280"/>
                  </a:cubicBezTo>
                  <a:cubicBezTo>
                    <a:pt x="399" y="280"/>
                    <a:pt x="407" y="272"/>
                    <a:pt x="407" y="272"/>
                  </a:cubicBezTo>
                  <a:cubicBezTo>
                    <a:pt x="407" y="272"/>
                    <a:pt x="400" y="261"/>
                    <a:pt x="403" y="263"/>
                  </a:cubicBezTo>
                  <a:cubicBezTo>
                    <a:pt x="405" y="264"/>
                    <a:pt x="415" y="265"/>
                    <a:pt x="415" y="265"/>
                  </a:cubicBezTo>
                  <a:cubicBezTo>
                    <a:pt x="418" y="256"/>
                    <a:pt x="418" y="256"/>
                    <a:pt x="418" y="256"/>
                  </a:cubicBezTo>
                  <a:cubicBezTo>
                    <a:pt x="392" y="236"/>
                    <a:pt x="392" y="236"/>
                    <a:pt x="392" y="236"/>
                  </a:cubicBezTo>
                  <a:cubicBezTo>
                    <a:pt x="405" y="220"/>
                    <a:pt x="405" y="220"/>
                    <a:pt x="405" y="220"/>
                  </a:cubicBezTo>
                  <a:cubicBezTo>
                    <a:pt x="405" y="220"/>
                    <a:pt x="411" y="219"/>
                    <a:pt x="413" y="219"/>
                  </a:cubicBezTo>
                  <a:close/>
                  <a:moveTo>
                    <a:pt x="263" y="301"/>
                  </a:moveTo>
                  <a:cubicBezTo>
                    <a:pt x="259" y="305"/>
                    <a:pt x="258" y="298"/>
                    <a:pt x="257" y="296"/>
                  </a:cubicBezTo>
                  <a:cubicBezTo>
                    <a:pt x="257" y="295"/>
                    <a:pt x="258" y="288"/>
                    <a:pt x="257" y="283"/>
                  </a:cubicBezTo>
                  <a:cubicBezTo>
                    <a:pt x="256" y="278"/>
                    <a:pt x="237" y="265"/>
                    <a:pt x="234" y="263"/>
                  </a:cubicBezTo>
                  <a:cubicBezTo>
                    <a:pt x="232" y="261"/>
                    <a:pt x="241" y="249"/>
                    <a:pt x="241" y="248"/>
                  </a:cubicBezTo>
                  <a:cubicBezTo>
                    <a:pt x="242" y="246"/>
                    <a:pt x="236" y="242"/>
                    <a:pt x="232" y="238"/>
                  </a:cubicBezTo>
                  <a:cubicBezTo>
                    <a:pt x="228" y="234"/>
                    <a:pt x="232" y="229"/>
                    <a:pt x="232" y="227"/>
                  </a:cubicBezTo>
                  <a:cubicBezTo>
                    <a:pt x="233" y="225"/>
                    <a:pt x="224" y="225"/>
                    <a:pt x="219" y="221"/>
                  </a:cubicBezTo>
                  <a:cubicBezTo>
                    <a:pt x="214" y="217"/>
                    <a:pt x="221" y="219"/>
                    <a:pt x="223" y="213"/>
                  </a:cubicBezTo>
                  <a:cubicBezTo>
                    <a:pt x="224" y="210"/>
                    <a:pt x="236" y="222"/>
                    <a:pt x="240" y="225"/>
                  </a:cubicBezTo>
                  <a:cubicBezTo>
                    <a:pt x="243" y="228"/>
                    <a:pt x="240" y="229"/>
                    <a:pt x="240" y="232"/>
                  </a:cubicBezTo>
                  <a:cubicBezTo>
                    <a:pt x="240" y="236"/>
                    <a:pt x="248" y="239"/>
                    <a:pt x="252" y="243"/>
                  </a:cubicBezTo>
                  <a:cubicBezTo>
                    <a:pt x="256" y="247"/>
                    <a:pt x="243" y="253"/>
                    <a:pt x="245" y="256"/>
                  </a:cubicBezTo>
                  <a:cubicBezTo>
                    <a:pt x="247" y="259"/>
                    <a:pt x="266" y="272"/>
                    <a:pt x="268" y="283"/>
                  </a:cubicBezTo>
                  <a:cubicBezTo>
                    <a:pt x="270" y="294"/>
                    <a:pt x="266" y="296"/>
                    <a:pt x="263" y="301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34" name="Kirovohrad">
              <a:extLst>
                <a:ext uri="{FF2B5EF4-FFF2-40B4-BE49-F238E27FC236}">
                  <a16:creationId xmlns:a16="http://schemas.microsoft.com/office/drawing/2014/main" xmlns="" id="{1E4C3F20-3810-43F8-A4C6-A2310891B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3484" y="4139703"/>
              <a:ext cx="3400802" cy="1282602"/>
            </a:xfrm>
            <a:custGeom>
              <a:avLst/>
              <a:gdLst>
                <a:gd name="T0" fmla="*/ 2147483647 w 595"/>
                <a:gd name="T1" fmla="*/ 2147483647 h 296"/>
                <a:gd name="T2" fmla="*/ 2147483647 w 595"/>
                <a:gd name="T3" fmla="*/ 2147483647 h 296"/>
                <a:gd name="T4" fmla="*/ 2147483647 w 595"/>
                <a:gd name="T5" fmla="*/ 2147483647 h 296"/>
                <a:gd name="T6" fmla="*/ 2147483647 w 595"/>
                <a:gd name="T7" fmla="*/ 2147483647 h 296"/>
                <a:gd name="T8" fmla="*/ 2147483647 w 595"/>
                <a:gd name="T9" fmla="*/ 2147483647 h 296"/>
                <a:gd name="T10" fmla="*/ 2147483647 w 595"/>
                <a:gd name="T11" fmla="*/ 2147483647 h 296"/>
                <a:gd name="T12" fmla="*/ 2147483647 w 595"/>
                <a:gd name="T13" fmla="*/ 2147483647 h 296"/>
                <a:gd name="T14" fmla="*/ 2147483647 w 595"/>
                <a:gd name="T15" fmla="*/ 2147483647 h 296"/>
                <a:gd name="T16" fmla="*/ 2147483647 w 595"/>
                <a:gd name="T17" fmla="*/ 2147483647 h 296"/>
                <a:gd name="T18" fmla="*/ 2147483647 w 595"/>
                <a:gd name="T19" fmla="*/ 2147483647 h 296"/>
                <a:gd name="T20" fmla="*/ 2147483647 w 595"/>
                <a:gd name="T21" fmla="*/ 2147483647 h 296"/>
                <a:gd name="T22" fmla="*/ 2147483647 w 595"/>
                <a:gd name="T23" fmla="*/ 2147483647 h 296"/>
                <a:gd name="T24" fmla="*/ 2147483647 w 595"/>
                <a:gd name="T25" fmla="*/ 2147483647 h 296"/>
                <a:gd name="T26" fmla="*/ 2147483647 w 595"/>
                <a:gd name="T27" fmla="*/ 2147483647 h 296"/>
                <a:gd name="T28" fmla="*/ 2147483647 w 595"/>
                <a:gd name="T29" fmla="*/ 2147483647 h 296"/>
                <a:gd name="T30" fmla="*/ 2147483647 w 595"/>
                <a:gd name="T31" fmla="*/ 2147483647 h 296"/>
                <a:gd name="T32" fmla="*/ 2147483647 w 595"/>
                <a:gd name="T33" fmla="*/ 2147483647 h 296"/>
                <a:gd name="T34" fmla="*/ 2147483647 w 595"/>
                <a:gd name="T35" fmla="*/ 2147483647 h 296"/>
                <a:gd name="T36" fmla="*/ 2147483647 w 595"/>
                <a:gd name="T37" fmla="*/ 2147483647 h 296"/>
                <a:gd name="T38" fmla="*/ 2147483647 w 595"/>
                <a:gd name="T39" fmla="*/ 2147483647 h 296"/>
                <a:gd name="T40" fmla="*/ 2147483647 w 595"/>
                <a:gd name="T41" fmla="*/ 2147483647 h 296"/>
                <a:gd name="T42" fmla="*/ 2147483647 w 595"/>
                <a:gd name="T43" fmla="*/ 2147483647 h 296"/>
                <a:gd name="T44" fmla="*/ 2147483647 w 595"/>
                <a:gd name="T45" fmla="*/ 2147483647 h 296"/>
                <a:gd name="T46" fmla="*/ 2147483647 w 595"/>
                <a:gd name="T47" fmla="*/ 2147483647 h 296"/>
                <a:gd name="T48" fmla="*/ 2147483647 w 595"/>
                <a:gd name="T49" fmla="*/ 2147483647 h 296"/>
                <a:gd name="T50" fmla="*/ 2147483647 w 595"/>
                <a:gd name="T51" fmla="*/ 2147483647 h 296"/>
                <a:gd name="T52" fmla="*/ 2147483647 w 595"/>
                <a:gd name="T53" fmla="*/ 2147483647 h 296"/>
                <a:gd name="T54" fmla="*/ 2147483647 w 595"/>
                <a:gd name="T55" fmla="*/ 2147483647 h 296"/>
                <a:gd name="T56" fmla="*/ 2147483647 w 595"/>
                <a:gd name="T57" fmla="*/ 2147483647 h 296"/>
                <a:gd name="T58" fmla="*/ 2147483647 w 595"/>
                <a:gd name="T59" fmla="*/ 2147483647 h 296"/>
                <a:gd name="T60" fmla="*/ 2147483647 w 595"/>
                <a:gd name="T61" fmla="*/ 2147483647 h 296"/>
                <a:gd name="T62" fmla="*/ 2147483647 w 595"/>
                <a:gd name="T63" fmla="*/ 2147483647 h 296"/>
                <a:gd name="T64" fmla="*/ 2147483647 w 595"/>
                <a:gd name="T65" fmla="*/ 2147483647 h 296"/>
                <a:gd name="T66" fmla="*/ 0 w 595"/>
                <a:gd name="T67" fmla="*/ 2147483647 h 296"/>
                <a:gd name="T68" fmla="*/ 2147483647 w 595"/>
                <a:gd name="T69" fmla="*/ 2147483647 h 296"/>
                <a:gd name="T70" fmla="*/ 2147483647 w 595"/>
                <a:gd name="T71" fmla="*/ 2147483647 h 296"/>
                <a:gd name="T72" fmla="*/ 2147483647 w 595"/>
                <a:gd name="T73" fmla="*/ 2147483647 h 296"/>
                <a:gd name="T74" fmla="*/ 2147483647 w 595"/>
                <a:gd name="T75" fmla="*/ 2147483647 h 296"/>
                <a:gd name="T76" fmla="*/ 2147483647 w 595"/>
                <a:gd name="T77" fmla="*/ 2147483647 h 296"/>
                <a:gd name="T78" fmla="*/ 2147483647 w 595"/>
                <a:gd name="T79" fmla="*/ 2147483647 h 296"/>
                <a:gd name="T80" fmla="*/ 2147483647 w 595"/>
                <a:gd name="T81" fmla="*/ 2147483647 h 296"/>
                <a:gd name="T82" fmla="*/ 2147483647 w 595"/>
                <a:gd name="T83" fmla="*/ 2147483647 h 296"/>
                <a:gd name="T84" fmla="*/ 2147483647 w 595"/>
                <a:gd name="T85" fmla="*/ 2147483647 h 296"/>
                <a:gd name="T86" fmla="*/ 2147483647 w 595"/>
                <a:gd name="T87" fmla="*/ 2147483647 h 296"/>
                <a:gd name="T88" fmla="*/ 2147483647 w 595"/>
                <a:gd name="T89" fmla="*/ 2147483647 h 296"/>
                <a:gd name="T90" fmla="*/ 2147483647 w 595"/>
                <a:gd name="T91" fmla="*/ 2147483647 h 296"/>
                <a:gd name="T92" fmla="*/ 2147483647 w 595"/>
                <a:gd name="T93" fmla="*/ 2147483647 h 296"/>
                <a:gd name="T94" fmla="*/ 2147483647 w 595"/>
                <a:gd name="T95" fmla="*/ 2147483647 h 296"/>
                <a:gd name="T96" fmla="*/ 2147483647 w 595"/>
                <a:gd name="T97" fmla="*/ 2147483647 h 296"/>
                <a:gd name="T98" fmla="*/ 2147483647 w 595"/>
                <a:gd name="T99" fmla="*/ 2147483647 h 296"/>
                <a:gd name="T100" fmla="*/ 2147483647 w 595"/>
                <a:gd name="T101" fmla="*/ 2147483647 h 296"/>
                <a:gd name="T102" fmla="*/ 2147483647 w 595"/>
                <a:gd name="T103" fmla="*/ 2147483647 h 296"/>
                <a:gd name="T104" fmla="*/ 2147483647 w 595"/>
                <a:gd name="T105" fmla="*/ 2147483647 h 296"/>
                <a:gd name="T106" fmla="*/ 2147483647 w 595"/>
                <a:gd name="T107" fmla="*/ 2147483647 h 296"/>
                <a:gd name="T108" fmla="*/ 2147483647 w 595"/>
                <a:gd name="T109" fmla="*/ 2147483647 h 29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95"/>
                <a:gd name="T166" fmla="*/ 0 h 296"/>
                <a:gd name="T167" fmla="*/ 595 w 595"/>
                <a:gd name="T168" fmla="*/ 296 h 29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95" h="296">
                  <a:moveTo>
                    <a:pt x="511" y="199"/>
                  </a:moveTo>
                  <a:cubicBezTo>
                    <a:pt x="522" y="195"/>
                    <a:pt x="543" y="174"/>
                    <a:pt x="543" y="174"/>
                  </a:cubicBezTo>
                  <a:cubicBezTo>
                    <a:pt x="543" y="174"/>
                    <a:pt x="538" y="169"/>
                    <a:pt x="538" y="166"/>
                  </a:cubicBezTo>
                  <a:cubicBezTo>
                    <a:pt x="539" y="163"/>
                    <a:pt x="540" y="152"/>
                    <a:pt x="536" y="143"/>
                  </a:cubicBezTo>
                  <a:cubicBezTo>
                    <a:pt x="531" y="134"/>
                    <a:pt x="528" y="121"/>
                    <a:pt x="530" y="116"/>
                  </a:cubicBezTo>
                  <a:cubicBezTo>
                    <a:pt x="532" y="111"/>
                    <a:pt x="547" y="116"/>
                    <a:pt x="559" y="105"/>
                  </a:cubicBezTo>
                  <a:cubicBezTo>
                    <a:pt x="571" y="93"/>
                    <a:pt x="580" y="87"/>
                    <a:pt x="580" y="87"/>
                  </a:cubicBezTo>
                  <a:cubicBezTo>
                    <a:pt x="580" y="87"/>
                    <a:pt x="552" y="76"/>
                    <a:pt x="551" y="76"/>
                  </a:cubicBezTo>
                  <a:cubicBezTo>
                    <a:pt x="549" y="75"/>
                    <a:pt x="542" y="67"/>
                    <a:pt x="544" y="66"/>
                  </a:cubicBezTo>
                  <a:cubicBezTo>
                    <a:pt x="546" y="65"/>
                    <a:pt x="560" y="59"/>
                    <a:pt x="560" y="59"/>
                  </a:cubicBezTo>
                  <a:cubicBezTo>
                    <a:pt x="560" y="59"/>
                    <a:pt x="579" y="64"/>
                    <a:pt x="581" y="62"/>
                  </a:cubicBezTo>
                  <a:cubicBezTo>
                    <a:pt x="582" y="61"/>
                    <a:pt x="591" y="51"/>
                    <a:pt x="595" y="46"/>
                  </a:cubicBezTo>
                  <a:cubicBezTo>
                    <a:pt x="590" y="45"/>
                    <a:pt x="577" y="48"/>
                    <a:pt x="574" y="48"/>
                  </a:cubicBezTo>
                  <a:cubicBezTo>
                    <a:pt x="572" y="48"/>
                    <a:pt x="569" y="42"/>
                    <a:pt x="566" y="36"/>
                  </a:cubicBezTo>
                  <a:cubicBezTo>
                    <a:pt x="557" y="42"/>
                    <a:pt x="557" y="42"/>
                    <a:pt x="557" y="42"/>
                  </a:cubicBezTo>
                  <a:cubicBezTo>
                    <a:pt x="550" y="37"/>
                    <a:pt x="550" y="37"/>
                    <a:pt x="550" y="37"/>
                  </a:cubicBezTo>
                  <a:cubicBezTo>
                    <a:pt x="536" y="39"/>
                    <a:pt x="536" y="39"/>
                    <a:pt x="536" y="39"/>
                  </a:cubicBezTo>
                  <a:cubicBezTo>
                    <a:pt x="528" y="32"/>
                    <a:pt x="528" y="32"/>
                    <a:pt x="528" y="32"/>
                  </a:cubicBezTo>
                  <a:cubicBezTo>
                    <a:pt x="512" y="32"/>
                    <a:pt x="512" y="32"/>
                    <a:pt x="512" y="32"/>
                  </a:cubicBezTo>
                  <a:cubicBezTo>
                    <a:pt x="501" y="20"/>
                    <a:pt x="501" y="20"/>
                    <a:pt x="501" y="20"/>
                  </a:cubicBezTo>
                  <a:cubicBezTo>
                    <a:pt x="506" y="12"/>
                    <a:pt x="506" y="12"/>
                    <a:pt x="506" y="12"/>
                  </a:cubicBezTo>
                  <a:cubicBezTo>
                    <a:pt x="492" y="8"/>
                    <a:pt x="492" y="8"/>
                    <a:pt x="492" y="8"/>
                  </a:cubicBezTo>
                  <a:cubicBezTo>
                    <a:pt x="489" y="9"/>
                    <a:pt x="486" y="12"/>
                    <a:pt x="485" y="15"/>
                  </a:cubicBezTo>
                  <a:cubicBezTo>
                    <a:pt x="485" y="20"/>
                    <a:pt x="485" y="28"/>
                    <a:pt x="484" y="27"/>
                  </a:cubicBezTo>
                  <a:cubicBezTo>
                    <a:pt x="484" y="26"/>
                    <a:pt x="483" y="21"/>
                    <a:pt x="478" y="23"/>
                  </a:cubicBezTo>
                  <a:cubicBezTo>
                    <a:pt x="473" y="26"/>
                    <a:pt x="456" y="38"/>
                    <a:pt x="461" y="30"/>
                  </a:cubicBezTo>
                  <a:cubicBezTo>
                    <a:pt x="467" y="23"/>
                    <a:pt x="479" y="12"/>
                    <a:pt x="477" y="9"/>
                  </a:cubicBezTo>
                  <a:cubicBezTo>
                    <a:pt x="474" y="6"/>
                    <a:pt x="470" y="2"/>
                    <a:pt x="465" y="5"/>
                  </a:cubicBezTo>
                  <a:cubicBezTo>
                    <a:pt x="460" y="8"/>
                    <a:pt x="456" y="12"/>
                    <a:pt x="452" y="10"/>
                  </a:cubicBezTo>
                  <a:cubicBezTo>
                    <a:pt x="448" y="8"/>
                    <a:pt x="453" y="0"/>
                    <a:pt x="444" y="2"/>
                  </a:cubicBezTo>
                  <a:cubicBezTo>
                    <a:pt x="435" y="3"/>
                    <a:pt x="440" y="11"/>
                    <a:pt x="433" y="4"/>
                  </a:cubicBezTo>
                  <a:cubicBezTo>
                    <a:pt x="432" y="4"/>
                    <a:pt x="432" y="4"/>
                    <a:pt x="432" y="4"/>
                  </a:cubicBezTo>
                  <a:cubicBezTo>
                    <a:pt x="431" y="6"/>
                    <a:pt x="431" y="8"/>
                    <a:pt x="431" y="8"/>
                  </a:cubicBezTo>
                  <a:cubicBezTo>
                    <a:pt x="440" y="20"/>
                    <a:pt x="440" y="20"/>
                    <a:pt x="440" y="20"/>
                  </a:cubicBezTo>
                  <a:cubicBezTo>
                    <a:pt x="440" y="20"/>
                    <a:pt x="431" y="25"/>
                    <a:pt x="422" y="28"/>
                  </a:cubicBezTo>
                  <a:cubicBezTo>
                    <a:pt x="413" y="30"/>
                    <a:pt x="398" y="38"/>
                    <a:pt x="395" y="35"/>
                  </a:cubicBezTo>
                  <a:cubicBezTo>
                    <a:pt x="391" y="33"/>
                    <a:pt x="375" y="8"/>
                    <a:pt x="375" y="8"/>
                  </a:cubicBezTo>
                  <a:cubicBezTo>
                    <a:pt x="359" y="10"/>
                    <a:pt x="359" y="10"/>
                    <a:pt x="359" y="10"/>
                  </a:cubicBezTo>
                  <a:cubicBezTo>
                    <a:pt x="338" y="31"/>
                    <a:pt x="338" y="31"/>
                    <a:pt x="338" y="31"/>
                  </a:cubicBezTo>
                  <a:cubicBezTo>
                    <a:pt x="341" y="43"/>
                    <a:pt x="341" y="43"/>
                    <a:pt x="341" y="43"/>
                  </a:cubicBezTo>
                  <a:cubicBezTo>
                    <a:pt x="335" y="45"/>
                    <a:pt x="335" y="45"/>
                    <a:pt x="335" y="45"/>
                  </a:cubicBezTo>
                  <a:cubicBezTo>
                    <a:pt x="335" y="45"/>
                    <a:pt x="326" y="38"/>
                    <a:pt x="324" y="39"/>
                  </a:cubicBezTo>
                  <a:cubicBezTo>
                    <a:pt x="323" y="40"/>
                    <a:pt x="306" y="56"/>
                    <a:pt x="306" y="56"/>
                  </a:cubicBezTo>
                  <a:cubicBezTo>
                    <a:pt x="292" y="38"/>
                    <a:pt x="292" y="38"/>
                    <a:pt x="292" y="38"/>
                  </a:cubicBezTo>
                  <a:cubicBezTo>
                    <a:pt x="275" y="36"/>
                    <a:pt x="275" y="36"/>
                    <a:pt x="275" y="36"/>
                  </a:cubicBezTo>
                  <a:cubicBezTo>
                    <a:pt x="275" y="36"/>
                    <a:pt x="275" y="44"/>
                    <a:pt x="273" y="45"/>
                  </a:cubicBezTo>
                  <a:cubicBezTo>
                    <a:pt x="272" y="45"/>
                    <a:pt x="255" y="43"/>
                    <a:pt x="255" y="43"/>
                  </a:cubicBezTo>
                  <a:cubicBezTo>
                    <a:pt x="255" y="61"/>
                    <a:pt x="255" y="61"/>
                    <a:pt x="255" y="61"/>
                  </a:cubicBezTo>
                  <a:cubicBezTo>
                    <a:pt x="244" y="74"/>
                    <a:pt x="244" y="74"/>
                    <a:pt x="244" y="74"/>
                  </a:cubicBezTo>
                  <a:cubicBezTo>
                    <a:pt x="234" y="85"/>
                    <a:pt x="234" y="85"/>
                    <a:pt x="234" y="85"/>
                  </a:cubicBezTo>
                  <a:cubicBezTo>
                    <a:pt x="211" y="79"/>
                    <a:pt x="211" y="79"/>
                    <a:pt x="211" y="79"/>
                  </a:cubicBezTo>
                  <a:cubicBezTo>
                    <a:pt x="211" y="79"/>
                    <a:pt x="199" y="85"/>
                    <a:pt x="194" y="86"/>
                  </a:cubicBezTo>
                  <a:cubicBezTo>
                    <a:pt x="188" y="86"/>
                    <a:pt x="179" y="81"/>
                    <a:pt x="179" y="81"/>
                  </a:cubicBezTo>
                  <a:cubicBezTo>
                    <a:pt x="154" y="82"/>
                    <a:pt x="154" y="82"/>
                    <a:pt x="154" y="82"/>
                  </a:cubicBezTo>
                  <a:cubicBezTo>
                    <a:pt x="146" y="76"/>
                    <a:pt x="146" y="76"/>
                    <a:pt x="146" y="76"/>
                  </a:cubicBezTo>
                  <a:cubicBezTo>
                    <a:pt x="146" y="76"/>
                    <a:pt x="118" y="102"/>
                    <a:pt x="118" y="103"/>
                  </a:cubicBezTo>
                  <a:cubicBezTo>
                    <a:pt x="118" y="105"/>
                    <a:pt x="120" y="124"/>
                    <a:pt x="116" y="123"/>
                  </a:cubicBezTo>
                  <a:cubicBezTo>
                    <a:pt x="112" y="123"/>
                    <a:pt x="105" y="115"/>
                    <a:pt x="103" y="116"/>
                  </a:cubicBezTo>
                  <a:cubicBezTo>
                    <a:pt x="101" y="117"/>
                    <a:pt x="94" y="121"/>
                    <a:pt x="93" y="121"/>
                  </a:cubicBezTo>
                  <a:cubicBezTo>
                    <a:pt x="91" y="122"/>
                    <a:pt x="89" y="130"/>
                    <a:pt x="89" y="130"/>
                  </a:cubicBezTo>
                  <a:cubicBezTo>
                    <a:pt x="82" y="129"/>
                    <a:pt x="82" y="129"/>
                    <a:pt x="82" y="129"/>
                  </a:cubicBezTo>
                  <a:cubicBezTo>
                    <a:pt x="73" y="140"/>
                    <a:pt x="73" y="140"/>
                    <a:pt x="73" y="140"/>
                  </a:cubicBezTo>
                  <a:cubicBezTo>
                    <a:pt x="62" y="131"/>
                    <a:pt x="62" y="131"/>
                    <a:pt x="62" y="131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4" y="145"/>
                    <a:pt x="44" y="145"/>
                    <a:pt x="44" y="145"/>
                  </a:cubicBezTo>
                  <a:cubicBezTo>
                    <a:pt x="43" y="147"/>
                    <a:pt x="34" y="157"/>
                    <a:pt x="31" y="158"/>
                  </a:cubicBezTo>
                  <a:cubicBezTo>
                    <a:pt x="27" y="158"/>
                    <a:pt x="19" y="150"/>
                    <a:pt x="19" y="150"/>
                  </a:cubicBezTo>
                  <a:cubicBezTo>
                    <a:pt x="0" y="165"/>
                    <a:pt x="0" y="165"/>
                    <a:pt x="0" y="165"/>
                  </a:cubicBezTo>
                  <a:cubicBezTo>
                    <a:pt x="36" y="186"/>
                    <a:pt x="36" y="186"/>
                    <a:pt x="36" y="186"/>
                  </a:cubicBezTo>
                  <a:cubicBezTo>
                    <a:pt x="33" y="194"/>
                    <a:pt x="33" y="194"/>
                    <a:pt x="33" y="194"/>
                  </a:cubicBezTo>
                  <a:cubicBezTo>
                    <a:pt x="33" y="194"/>
                    <a:pt x="31" y="195"/>
                    <a:pt x="30" y="195"/>
                  </a:cubicBezTo>
                  <a:cubicBezTo>
                    <a:pt x="39" y="197"/>
                    <a:pt x="39" y="197"/>
                    <a:pt x="39" y="197"/>
                  </a:cubicBezTo>
                  <a:cubicBezTo>
                    <a:pt x="44" y="209"/>
                    <a:pt x="44" y="209"/>
                    <a:pt x="44" y="209"/>
                  </a:cubicBezTo>
                  <a:cubicBezTo>
                    <a:pt x="75" y="214"/>
                    <a:pt x="75" y="214"/>
                    <a:pt x="75" y="214"/>
                  </a:cubicBezTo>
                  <a:cubicBezTo>
                    <a:pt x="78" y="213"/>
                    <a:pt x="80" y="212"/>
                    <a:pt x="80" y="212"/>
                  </a:cubicBezTo>
                  <a:cubicBezTo>
                    <a:pt x="90" y="204"/>
                    <a:pt x="90" y="204"/>
                    <a:pt x="90" y="204"/>
                  </a:cubicBezTo>
                  <a:cubicBezTo>
                    <a:pt x="93" y="206"/>
                    <a:pt x="93" y="206"/>
                    <a:pt x="93" y="206"/>
                  </a:cubicBezTo>
                  <a:cubicBezTo>
                    <a:pt x="111" y="203"/>
                    <a:pt x="111" y="203"/>
                    <a:pt x="111" y="203"/>
                  </a:cubicBezTo>
                  <a:cubicBezTo>
                    <a:pt x="111" y="203"/>
                    <a:pt x="119" y="206"/>
                    <a:pt x="126" y="212"/>
                  </a:cubicBezTo>
                  <a:cubicBezTo>
                    <a:pt x="132" y="217"/>
                    <a:pt x="125" y="205"/>
                    <a:pt x="140" y="201"/>
                  </a:cubicBezTo>
                  <a:cubicBezTo>
                    <a:pt x="154" y="197"/>
                    <a:pt x="155" y="209"/>
                    <a:pt x="155" y="209"/>
                  </a:cubicBezTo>
                  <a:cubicBezTo>
                    <a:pt x="164" y="202"/>
                    <a:pt x="164" y="202"/>
                    <a:pt x="164" y="202"/>
                  </a:cubicBezTo>
                  <a:cubicBezTo>
                    <a:pt x="165" y="210"/>
                    <a:pt x="165" y="210"/>
                    <a:pt x="165" y="210"/>
                  </a:cubicBezTo>
                  <a:cubicBezTo>
                    <a:pt x="190" y="193"/>
                    <a:pt x="190" y="193"/>
                    <a:pt x="190" y="193"/>
                  </a:cubicBezTo>
                  <a:cubicBezTo>
                    <a:pt x="190" y="193"/>
                    <a:pt x="195" y="195"/>
                    <a:pt x="197" y="197"/>
                  </a:cubicBezTo>
                  <a:cubicBezTo>
                    <a:pt x="199" y="200"/>
                    <a:pt x="203" y="196"/>
                    <a:pt x="203" y="196"/>
                  </a:cubicBezTo>
                  <a:cubicBezTo>
                    <a:pt x="203" y="196"/>
                    <a:pt x="215" y="215"/>
                    <a:pt x="218" y="217"/>
                  </a:cubicBezTo>
                  <a:cubicBezTo>
                    <a:pt x="220" y="218"/>
                    <a:pt x="235" y="214"/>
                    <a:pt x="235" y="214"/>
                  </a:cubicBezTo>
                  <a:cubicBezTo>
                    <a:pt x="241" y="219"/>
                    <a:pt x="241" y="219"/>
                    <a:pt x="241" y="219"/>
                  </a:cubicBezTo>
                  <a:cubicBezTo>
                    <a:pt x="250" y="213"/>
                    <a:pt x="250" y="213"/>
                    <a:pt x="250" y="213"/>
                  </a:cubicBezTo>
                  <a:cubicBezTo>
                    <a:pt x="255" y="219"/>
                    <a:pt x="255" y="219"/>
                    <a:pt x="255" y="219"/>
                  </a:cubicBezTo>
                  <a:cubicBezTo>
                    <a:pt x="254" y="231"/>
                    <a:pt x="254" y="231"/>
                    <a:pt x="254" y="231"/>
                  </a:cubicBezTo>
                  <a:cubicBezTo>
                    <a:pt x="270" y="217"/>
                    <a:pt x="270" y="217"/>
                    <a:pt x="270" y="217"/>
                  </a:cubicBezTo>
                  <a:cubicBezTo>
                    <a:pt x="289" y="221"/>
                    <a:pt x="289" y="221"/>
                    <a:pt x="289" y="221"/>
                  </a:cubicBezTo>
                  <a:cubicBezTo>
                    <a:pt x="290" y="230"/>
                    <a:pt x="290" y="230"/>
                    <a:pt x="290" y="230"/>
                  </a:cubicBezTo>
                  <a:cubicBezTo>
                    <a:pt x="282" y="236"/>
                    <a:pt x="282" y="236"/>
                    <a:pt x="282" y="236"/>
                  </a:cubicBezTo>
                  <a:cubicBezTo>
                    <a:pt x="307" y="265"/>
                    <a:pt x="307" y="265"/>
                    <a:pt x="307" y="265"/>
                  </a:cubicBezTo>
                  <a:cubicBezTo>
                    <a:pt x="300" y="272"/>
                    <a:pt x="300" y="272"/>
                    <a:pt x="300" y="272"/>
                  </a:cubicBezTo>
                  <a:cubicBezTo>
                    <a:pt x="305" y="282"/>
                    <a:pt x="305" y="282"/>
                    <a:pt x="305" y="282"/>
                  </a:cubicBezTo>
                  <a:cubicBezTo>
                    <a:pt x="332" y="283"/>
                    <a:pt x="332" y="283"/>
                    <a:pt x="332" y="283"/>
                  </a:cubicBezTo>
                  <a:cubicBezTo>
                    <a:pt x="340" y="296"/>
                    <a:pt x="340" y="296"/>
                    <a:pt x="340" y="296"/>
                  </a:cubicBezTo>
                  <a:cubicBezTo>
                    <a:pt x="340" y="296"/>
                    <a:pt x="354" y="280"/>
                    <a:pt x="363" y="278"/>
                  </a:cubicBezTo>
                  <a:cubicBezTo>
                    <a:pt x="372" y="275"/>
                    <a:pt x="400" y="286"/>
                    <a:pt x="411" y="284"/>
                  </a:cubicBezTo>
                  <a:cubicBezTo>
                    <a:pt x="422" y="283"/>
                    <a:pt x="426" y="273"/>
                    <a:pt x="426" y="273"/>
                  </a:cubicBezTo>
                  <a:cubicBezTo>
                    <a:pt x="422" y="261"/>
                    <a:pt x="422" y="261"/>
                    <a:pt x="422" y="261"/>
                  </a:cubicBezTo>
                  <a:cubicBezTo>
                    <a:pt x="423" y="253"/>
                    <a:pt x="423" y="253"/>
                    <a:pt x="423" y="253"/>
                  </a:cubicBezTo>
                  <a:cubicBezTo>
                    <a:pt x="423" y="253"/>
                    <a:pt x="418" y="248"/>
                    <a:pt x="432" y="239"/>
                  </a:cubicBezTo>
                  <a:cubicBezTo>
                    <a:pt x="446" y="230"/>
                    <a:pt x="444" y="245"/>
                    <a:pt x="444" y="245"/>
                  </a:cubicBezTo>
                  <a:cubicBezTo>
                    <a:pt x="465" y="227"/>
                    <a:pt x="465" y="227"/>
                    <a:pt x="465" y="227"/>
                  </a:cubicBezTo>
                  <a:cubicBezTo>
                    <a:pt x="477" y="230"/>
                    <a:pt x="477" y="230"/>
                    <a:pt x="477" y="230"/>
                  </a:cubicBezTo>
                  <a:cubicBezTo>
                    <a:pt x="485" y="221"/>
                    <a:pt x="502" y="203"/>
                    <a:pt x="511" y="19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35" name="Kherson">
              <a:extLst>
                <a:ext uri="{FF2B5EF4-FFF2-40B4-BE49-F238E27FC236}">
                  <a16:creationId xmlns:a16="http://schemas.microsoft.com/office/drawing/2014/main" xmlns="" id="{80E3D206-10B7-4D9C-B9D3-C711354F2E5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98757" y="5547467"/>
              <a:ext cx="3343162" cy="1957019"/>
            </a:xfrm>
            <a:custGeom>
              <a:avLst/>
              <a:gdLst>
                <a:gd name="T0" fmla="*/ 2147483647 w 585"/>
                <a:gd name="T1" fmla="*/ 2147483647 h 452"/>
                <a:gd name="T2" fmla="*/ 2147483647 w 585"/>
                <a:gd name="T3" fmla="*/ 2147483647 h 452"/>
                <a:gd name="T4" fmla="*/ 2147483647 w 585"/>
                <a:gd name="T5" fmla="*/ 2147483647 h 452"/>
                <a:gd name="T6" fmla="*/ 2147483647 w 585"/>
                <a:gd name="T7" fmla="*/ 2147483647 h 452"/>
                <a:gd name="T8" fmla="*/ 2147483647 w 585"/>
                <a:gd name="T9" fmla="*/ 2147483647 h 452"/>
                <a:gd name="T10" fmla="*/ 2147483647 w 585"/>
                <a:gd name="T11" fmla="*/ 2147483647 h 452"/>
                <a:gd name="T12" fmla="*/ 2147483647 w 585"/>
                <a:gd name="T13" fmla="*/ 2147483647 h 452"/>
                <a:gd name="T14" fmla="*/ 2147483647 w 585"/>
                <a:gd name="T15" fmla="*/ 2147483647 h 452"/>
                <a:gd name="T16" fmla="*/ 2147483647 w 585"/>
                <a:gd name="T17" fmla="*/ 2147483647 h 452"/>
                <a:gd name="T18" fmla="*/ 2147483647 w 585"/>
                <a:gd name="T19" fmla="*/ 2147483647 h 452"/>
                <a:gd name="T20" fmla="*/ 2147483647 w 585"/>
                <a:gd name="T21" fmla="*/ 2147483647 h 452"/>
                <a:gd name="T22" fmla="*/ 2147483647 w 585"/>
                <a:gd name="T23" fmla="*/ 2147483647 h 452"/>
                <a:gd name="T24" fmla="*/ 2147483647 w 585"/>
                <a:gd name="T25" fmla="*/ 2147483647 h 452"/>
                <a:gd name="T26" fmla="*/ 2147483647 w 585"/>
                <a:gd name="T27" fmla="*/ 2147483647 h 452"/>
                <a:gd name="T28" fmla="*/ 2147483647 w 585"/>
                <a:gd name="T29" fmla="*/ 2147483647 h 452"/>
                <a:gd name="T30" fmla="*/ 2147483647 w 585"/>
                <a:gd name="T31" fmla="*/ 2147483647 h 452"/>
                <a:gd name="T32" fmla="*/ 2147483647 w 585"/>
                <a:gd name="T33" fmla="*/ 2147483647 h 452"/>
                <a:gd name="T34" fmla="*/ 2147483647 w 585"/>
                <a:gd name="T35" fmla="*/ 2147483647 h 452"/>
                <a:gd name="T36" fmla="*/ 2147483647 w 585"/>
                <a:gd name="T37" fmla="*/ 2147483647 h 452"/>
                <a:gd name="T38" fmla="*/ 2147483647 w 585"/>
                <a:gd name="T39" fmla="*/ 2147483647 h 452"/>
                <a:gd name="T40" fmla="*/ 2147483647 w 585"/>
                <a:gd name="T41" fmla="*/ 2147483647 h 452"/>
                <a:gd name="T42" fmla="*/ 2147483647 w 585"/>
                <a:gd name="T43" fmla="*/ 2147483647 h 452"/>
                <a:gd name="T44" fmla="*/ 2147483647 w 585"/>
                <a:gd name="T45" fmla="*/ 2147483647 h 452"/>
                <a:gd name="T46" fmla="*/ 2147483647 w 585"/>
                <a:gd name="T47" fmla="*/ 2147483647 h 452"/>
                <a:gd name="T48" fmla="*/ 2147483647 w 585"/>
                <a:gd name="T49" fmla="*/ 2147483647 h 452"/>
                <a:gd name="T50" fmla="*/ 2147483647 w 585"/>
                <a:gd name="T51" fmla="*/ 2147483647 h 452"/>
                <a:gd name="T52" fmla="*/ 2147483647 w 585"/>
                <a:gd name="T53" fmla="*/ 2147483647 h 452"/>
                <a:gd name="T54" fmla="*/ 2147483647 w 585"/>
                <a:gd name="T55" fmla="*/ 2147483647 h 452"/>
                <a:gd name="T56" fmla="*/ 2147483647 w 585"/>
                <a:gd name="T57" fmla="*/ 2147483647 h 452"/>
                <a:gd name="T58" fmla="*/ 2147483647 w 585"/>
                <a:gd name="T59" fmla="*/ 2147483647 h 452"/>
                <a:gd name="T60" fmla="*/ 2147483647 w 585"/>
                <a:gd name="T61" fmla="*/ 2147483647 h 452"/>
                <a:gd name="T62" fmla="*/ 2147483647 w 585"/>
                <a:gd name="T63" fmla="*/ 2147483647 h 452"/>
                <a:gd name="T64" fmla="*/ 2147483647 w 585"/>
                <a:gd name="T65" fmla="*/ 2147483647 h 452"/>
                <a:gd name="T66" fmla="*/ 2147483647 w 585"/>
                <a:gd name="T67" fmla="*/ 2147483647 h 452"/>
                <a:gd name="T68" fmla="*/ 2147483647 w 585"/>
                <a:gd name="T69" fmla="*/ 2147483647 h 452"/>
                <a:gd name="T70" fmla="*/ 2147483647 w 585"/>
                <a:gd name="T71" fmla="*/ 2147483647 h 452"/>
                <a:gd name="T72" fmla="*/ 2147483647 w 585"/>
                <a:gd name="T73" fmla="*/ 2147483647 h 452"/>
                <a:gd name="T74" fmla="*/ 2147483647 w 585"/>
                <a:gd name="T75" fmla="*/ 2147483647 h 452"/>
                <a:gd name="T76" fmla="*/ 2147483647 w 585"/>
                <a:gd name="T77" fmla="*/ 2147483647 h 452"/>
                <a:gd name="T78" fmla="*/ 2147483647 w 585"/>
                <a:gd name="T79" fmla="*/ 2147483647 h 452"/>
                <a:gd name="T80" fmla="*/ 2147483647 w 585"/>
                <a:gd name="T81" fmla="*/ 2147483647 h 452"/>
                <a:gd name="T82" fmla="*/ 2147483647 w 585"/>
                <a:gd name="T83" fmla="*/ 2147483647 h 452"/>
                <a:gd name="T84" fmla="*/ 2147483647 w 585"/>
                <a:gd name="T85" fmla="*/ 2147483647 h 452"/>
                <a:gd name="T86" fmla="*/ 2147483647 w 585"/>
                <a:gd name="T87" fmla="*/ 2147483647 h 452"/>
                <a:gd name="T88" fmla="*/ 2147483647 w 585"/>
                <a:gd name="T89" fmla="*/ 2147483647 h 452"/>
                <a:gd name="T90" fmla="*/ 2147483647 w 585"/>
                <a:gd name="T91" fmla="*/ 2147483647 h 452"/>
                <a:gd name="T92" fmla="*/ 2147483647 w 585"/>
                <a:gd name="T93" fmla="*/ 2147483647 h 452"/>
                <a:gd name="T94" fmla="*/ 2147483647 w 585"/>
                <a:gd name="T95" fmla="*/ 2147483647 h 45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585"/>
                <a:gd name="T145" fmla="*/ 0 h 452"/>
                <a:gd name="T146" fmla="*/ 585 w 585"/>
                <a:gd name="T147" fmla="*/ 452 h 45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585" h="452">
                  <a:moveTo>
                    <a:pt x="96" y="313"/>
                  </a:moveTo>
                  <a:cubicBezTo>
                    <a:pt x="88" y="309"/>
                    <a:pt x="73" y="303"/>
                    <a:pt x="53" y="301"/>
                  </a:cubicBezTo>
                  <a:cubicBezTo>
                    <a:pt x="34" y="299"/>
                    <a:pt x="28" y="274"/>
                    <a:pt x="20" y="275"/>
                  </a:cubicBezTo>
                  <a:cubicBezTo>
                    <a:pt x="0" y="277"/>
                    <a:pt x="55" y="307"/>
                    <a:pt x="64" y="311"/>
                  </a:cubicBezTo>
                  <a:cubicBezTo>
                    <a:pt x="73" y="315"/>
                    <a:pt x="86" y="320"/>
                    <a:pt x="93" y="321"/>
                  </a:cubicBezTo>
                  <a:cubicBezTo>
                    <a:pt x="100" y="321"/>
                    <a:pt x="104" y="316"/>
                    <a:pt x="96" y="313"/>
                  </a:cubicBezTo>
                  <a:close/>
                  <a:moveTo>
                    <a:pt x="213" y="338"/>
                  </a:moveTo>
                  <a:cubicBezTo>
                    <a:pt x="203" y="340"/>
                    <a:pt x="186" y="337"/>
                    <a:pt x="186" y="340"/>
                  </a:cubicBezTo>
                  <a:cubicBezTo>
                    <a:pt x="186" y="350"/>
                    <a:pt x="218" y="348"/>
                    <a:pt x="234" y="349"/>
                  </a:cubicBezTo>
                  <a:cubicBezTo>
                    <a:pt x="250" y="351"/>
                    <a:pt x="241" y="341"/>
                    <a:pt x="235" y="333"/>
                  </a:cubicBezTo>
                  <a:cubicBezTo>
                    <a:pt x="229" y="325"/>
                    <a:pt x="223" y="336"/>
                    <a:pt x="213" y="338"/>
                  </a:cubicBezTo>
                  <a:close/>
                  <a:moveTo>
                    <a:pt x="501" y="370"/>
                  </a:moveTo>
                  <a:cubicBezTo>
                    <a:pt x="585" y="452"/>
                    <a:pt x="585" y="452"/>
                    <a:pt x="585" y="452"/>
                  </a:cubicBezTo>
                  <a:cubicBezTo>
                    <a:pt x="510" y="369"/>
                    <a:pt x="510" y="369"/>
                    <a:pt x="510" y="369"/>
                  </a:cubicBezTo>
                  <a:cubicBezTo>
                    <a:pt x="510" y="369"/>
                    <a:pt x="517" y="362"/>
                    <a:pt x="518" y="359"/>
                  </a:cubicBezTo>
                  <a:cubicBezTo>
                    <a:pt x="519" y="357"/>
                    <a:pt x="509" y="349"/>
                    <a:pt x="509" y="349"/>
                  </a:cubicBezTo>
                  <a:cubicBezTo>
                    <a:pt x="509" y="349"/>
                    <a:pt x="508" y="345"/>
                    <a:pt x="509" y="341"/>
                  </a:cubicBezTo>
                  <a:cubicBezTo>
                    <a:pt x="510" y="337"/>
                    <a:pt x="507" y="329"/>
                    <a:pt x="503" y="324"/>
                  </a:cubicBezTo>
                  <a:cubicBezTo>
                    <a:pt x="499" y="320"/>
                    <a:pt x="503" y="309"/>
                    <a:pt x="503" y="309"/>
                  </a:cubicBezTo>
                  <a:cubicBezTo>
                    <a:pt x="495" y="297"/>
                    <a:pt x="495" y="297"/>
                    <a:pt x="495" y="297"/>
                  </a:cubicBezTo>
                  <a:cubicBezTo>
                    <a:pt x="495" y="297"/>
                    <a:pt x="500" y="290"/>
                    <a:pt x="505" y="284"/>
                  </a:cubicBezTo>
                  <a:cubicBezTo>
                    <a:pt x="511" y="279"/>
                    <a:pt x="509" y="276"/>
                    <a:pt x="509" y="276"/>
                  </a:cubicBezTo>
                  <a:cubicBezTo>
                    <a:pt x="515" y="284"/>
                    <a:pt x="515" y="284"/>
                    <a:pt x="515" y="284"/>
                  </a:cubicBezTo>
                  <a:cubicBezTo>
                    <a:pt x="515" y="284"/>
                    <a:pt x="532" y="276"/>
                    <a:pt x="536" y="273"/>
                  </a:cubicBezTo>
                  <a:cubicBezTo>
                    <a:pt x="539" y="271"/>
                    <a:pt x="539" y="268"/>
                    <a:pt x="539" y="266"/>
                  </a:cubicBezTo>
                  <a:cubicBezTo>
                    <a:pt x="537" y="264"/>
                    <a:pt x="535" y="262"/>
                    <a:pt x="535" y="262"/>
                  </a:cubicBezTo>
                  <a:cubicBezTo>
                    <a:pt x="534" y="243"/>
                    <a:pt x="534" y="243"/>
                    <a:pt x="534" y="243"/>
                  </a:cubicBezTo>
                  <a:cubicBezTo>
                    <a:pt x="529" y="239"/>
                    <a:pt x="529" y="239"/>
                    <a:pt x="529" y="239"/>
                  </a:cubicBezTo>
                  <a:cubicBezTo>
                    <a:pt x="527" y="228"/>
                    <a:pt x="527" y="228"/>
                    <a:pt x="527" y="228"/>
                  </a:cubicBezTo>
                  <a:cubicBezTo>
                    <a:pt x="517" y="228"/>
                    <a:pt x="517" y="228"/>
                    <a:pt x="517" y="228"/>
                  </a:cubicBezTo>
                  <a:cubicBezTo>
                    <a:pt x="517" y="228"/>
                    <a:pt x="514" y="224"/>
                    <a:pt x="512" y="224"/>
                  </a:cubicBezTo>
                  <a:cubicBezTo>
                    <a:pt x="510" y="224"/>
                    <a:pt x="500" y="226"/>
                    <a:pt x="498" y="222"/>
                  </a:cubicBezTo>
                  <a:cubicBezTo>
                    <a:pt x="497" y="219"/>
                    <a:pt x="495" y="214"/>
                    <a:pt x="495" y="214"/>
                  </a:cubicBezTo>
                  <a:cubicBezTo>
                    <a:pt x="484" y="212"/>
                    <a:pt x="484" y="212"/>
                    <a:pt x="484" y="212"/>
                  </a:cubicBezTo>
                  <a:cubicBezTo>
                    <a:pt x="475" y="201"/>
                    <a:pt x="475" y="201"/>
                    <a:pt x="475" y="201"/>
                  </a:cubicBezTo>
                  <a:cubicBezTo>
                    <a:pt x="475" y="201"/>
                    <a:pt x="484" y="199"/>
                    <a:pt x="480" y="195"/>
                  </a:cubicBezTo>
                  <a:cubicBezTo>
                    <a:pt x="476" y="191"/>
                    <a:pt x="464" y="184"/>
                    <a:pt x="464" y="184"/>
                  </a:cubicBezTo>
                  <a:cubicBezTo>
                    <a:pt x="464" y="184"/>
                    <a:pt x="480" y="173"/>
                    <a:pt x="479" y="170"/>
                  </a:cubicBezTo>
                  <a:cubicBezTo>
                    <a:pt x="478" y="167"/>
                    <a:pt x="476" y="162"/>
                    <a:pt x="479" y="158"/>
                  </a:cubicBezTo>
                  <a:cubicBezTo>
                    <a:pt x="481" y="153"/>
                    <a:pt x="487" y="156"/>
                    <a:pt x="484" y="148"/>
                  </a:cubicBezTo>
                  <a:cubicBezTo>
                    <a:pt x="482" y="140"/>
                    <a:pt x="467" y="125"/>
                    <a:pt x="467" y="125"/>
                  </a:cubicBezTo>
                  <a:cubicBezTo>
                    <a:pt x="467" y="125"/>
                    <a:pt x="454" y="130"/>
                    <a:pt x="453" y="126"/>
                  </a:cubicBezTo>
                  <a:cubicBezTo>
                    <a:pt x="451" y="122"/>
                    <a:pt x="450" y="104"/>
                    <a:pt x="446" y="98"/>
                  </a:cubicBezTo>
                  <a:cubicBezTo>
                    <a:pt x="443" y="92"/>
                    <a:pt x="440" y="88"/>
                    <a:pt x="440" y="88"/>
                  </a:cubicBezTo>
                  <a:cubicBezTo>
                    <a:pt x="440" y="88"/>
                    <a:pt x="444" y="63"/>
                    <a:pt x="437" y="55"/>
                  </a:cubicBezTo>
                  <a:cubicBezTo>
                    <a:pt x="431" y="46"/>
                    <a:pt x="416" y="68"/>
                    <a:pt x="410" y="61"/>
                  </a:cubicBezTo>
                  <a:cubicBezTo>
                    <a:pt x="404" y="54"/>
                    <a:pt x="411" y="45"/>
                    <a:pt x="404" y="38"/>
                  </a:cubicBezTo>
                  <a:cubicBezTo>
                    <a:pt x="402" y="36"/>
                    <a:pt x="400" y="34"/>
                    <a:pt x="398" y="33"/>
                  </a:cubicBezTo>
                  <a:cubicBezTo>
                    <a:pt x="391" y="33"/>
                    <a:pt x="367" y="33"/>
                    <a:pt x="368" y="42"/>
                  </a:cubicBezTo>
                  <a:cubicBezTo>
                    <a:pt x="370" y="52"/>
                    <a:pt x="377" y="46"/>
                    <a:pt x="378" y="47"/>
                  </a:cubicBezTo>
                  <a:cubicBezTo>
                    <a:pt x="379" y="47"/>
                    <a:pt x="381" y="46"/>
                    <a:pt x="383" y="43"/>
                  </a:cubicBezTo>
                  <a:cubicBezTo>
                    <a:pt x="385" y="41"/>
                    <a:pt x="398" y="45"/>
                    <a:pt x="400" y="46"/>
                  </a:cubicBezTo>
                  <a:cubicBezTo>
                    <a:pt x="402" y="47"/>
                    <a:pt x="400" y="55"/>
                    <a:pt x="394" y="60"/>
                  </a:cubicBezTo>
                  <a:cubicBezTo>
                    <a:pt x="388" y="64"/>
                    <a:pt x="384" y="51"/>
                    <a:pt x="374" y="52"/>
                  </a:cubicBezTo>
                  <a:cubicBezTo>
                    <a:pt x="365" y="52"/>
                    <a:pt x="364" y="71"/>
                    <a:pt x="363" y="81"/>
                  </a:cubicBezTo>
                  <a:cubicBezTo>
                    <a:pt x="363" y="92"/>
                    <a:pt x="345" y="100"/>
                    <a:pt x="342" y="102"/>
                  </a:cubicBezTo>
                  <a:cubicBezTo>
                    <a:pt x="338" y="104"/>
                    <a:pt x="341" y="109"/>
                    <a:pt x="342" y="113"/>
                  </a:cubicBezTo>
                  <a:cubicBezTo>
                    <a:pt x="342" y="117"/>
                    <a:pt x="329" y="126"/>
                    <a:pt x="325" y="130"/>
                  </a:cubicBezTo>
                  <a:cubicBezTo>
                    <a:pt x="320" y="134"/>
                    <a:pt x="329" y="138"/>
                    <a:pt x="332" y="144"/>
                  </a:cubicBezTo>
                  <a:cubicBezTo>
                    <a:pt x="335" y="151"/>
                    <a:pt x="310" y="167"/>
                    <a:pt x="308" y="168"/>
                  </a:cubicBezTo>
                  <a:cubicBezTo>
                    <a:pt x="306" y="169"/>
                    <a:pt x="298" y="166"/>
                    <a:pt x="293" y="167"/>
                  </a:cubicBezTo>
                  <a:cubicBezTo>
                    <a:pt x="287" y="169"/>
                    <a:pt x="280" y="174"/>
                    <a:pt x="272" y="179"/>
                  </a:cubicBezTo>
                  <a:cubicBezTo>
                    <a:pt x="264" y="183"/>
                    <a:pt x="256" y="178"/>
                    <a:pt x="256" y="178"/>
                  </a:cubicBezTo>
                  <a:cubicBezTo>
                    <a:pt x="265" y="179"/>
                    <a:pt x="269" y="173"/>
                    <a:pt x="273" y="168"/>
                  </a:cubicBezTo>
                  <a:cubicBezTo>
                    <a:pt x="277" y="163"/>
                    <a:pt x="289" y="157"/>
                    <a:pt x="292" y="155"/>
                  </a:cubicBezTo>
                  <a:cubicBezTo>
                    <a:pt x="295" y="153"/>
                    <a:pt x="301" y="156"/>
                    <a:pt x="308" y="150"/>
                  </a:cubicBezTo>
                  <a:cubicBezTo>
                    <a:pt x="314" y="143"/>
                    <a:pt x="305" y="122"/>
                    <a:pt x="309" y="116"/>
                  </a:cubicBezTo>
                  <a:cubicBezTo>
                    <a:pt x="313" y="110"/>
                    <a:pt x="321" y="116"/>
                    <a:pt x="321" y="116"/>
                  </a:cubicBezTo>
                  <a:cubicBezTo>
                    <a:pt x="321" y="116"/>
                    <a:pt x="321" y="112"/>
                    <a:pt x="322" y="111"/>
                  </a:cubicBezTo>
                  <a:cubicBezTo>
                    <a:pt x="324" y="110"/>
                    <a:pt x="333" y="98"/>
                    <a:pt x="334" y="95"/>
                  </a:cubicBezTo>
                  <a:cubicBezTo>
                    <a:pt x="334" y="93"/>
                    <a:pt x="334" y="86"/>
                    <a:pt x="334" y="86"/>
                  </a:cubicBezTo>
                  <a:cubicBezTo>
                    <a:pt x="334" y="86"/>
                    <a:pt x="359" y="57"/>
                    <a:pt x="360" y="46"/>
                  </a:cubicBezTo>
                  <a:cubicBezTo>
                    <a:pt x="361" y="34"/>
                    <a:pt x="352" y="24"/>
                    <a:pt x="353" y="23"/>
                  </a:cubicBezTo>
                  <a:cubicBezTo>
                    <a:pt x="353" y="22"/>
                    <a:pt x="354" y="20"/>
                    <a:pt x="356" y="17"/>
                  </a:cubicBezTo>
                  <a:cubicBezTo>
                    <a:pt x="357" y="14"/>
                    <a:pt x="354" y="13"/>
                    <a:pt x="352" y="11"/>
                  </a:cubicBezTo>
                  <a:cubicBezTo>
                    <a:pt x="350" y="11"/>
                    <a:pt x="349" y="10"/>
                    <a:pt x="348" y="10"/>
                  </a:cubicBezTo>
                  <a:cubicBezTo>
                    <a:pt x="336" y="10"/>
                    <a:pt x="324" y="25"/>
                    <a:pt x="313" y="15"/>
                  </a:cubicBezTo>
                  <a:cubicBezTo>
                    <a:pt x="303" y="6"/>
                    <a:pt x="296" y="0"/>
                    <a:pt x="296" y="0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82" y="11"/>
                    <a:pt x="275" y="10"/>
                    <a:pt x="271" y="12"/>
                  </a:cubicBezTo>
                  <a:cubicBezTo>
                    <a:pt x="267" y="14"/>
                    <a:pt x="264" y="21"/>
                    <a:pt x="264" y="21"/>
                  </a:cubicBezTo>
                  <a:cubicBezTo>
                    <a:pt x="256" y="7"/>
                    <a:pt x="256" y="7"/>
                    <a:pt x="256" y="7"/>
                  </a:cubicBezTo>
                  <a:cubicBezTo>
                    <a:pt x="245" y="7"/>
                    <a:pt x="245" y="7"/>
                    <a:pt x="245" y="7"/>
                  </a:cubicBezTo>
                  <a:cubicBezTo>
                    <a:pt x="238" y="1"/>
                    <a:pt x="238" y="1"/>
                    <a:pt x="238" y="1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1"/>
                    <a:pt x="228" y="4"/>
                    <a:pt x="228" y="11"/>
                  </a:cubicBezTo>
                  <a:cubicBezTo>
                    <a:pt x="228" y="20"/>
                    <a:pt x="235" y="33"/>
                    <a:pt x="235" y="33"/>
                  </a:cubicBezTo>
                  <a:cubicBezTo>
                    <a:pt x="235" y="33"/>
                    <a:pt x="224" y="30"/>
                    <a:pt x="222" y="33"/>
                  </a:cubicBezTo>
                  <a:cubicBezTo>
                    <a:pt x="220" y="36"/>
                    <a:pt x="234" y="46"/>
                    <a:pt x="234" y="46"/>
                  </a:cubicBezTo>
                  <a:cubicBezTo>
                    <a:pt x="236" y="55"/>
                    <a:pt x="236" y="55"/>
                    <a:pt x="236" y="55"/>
                  </a:cubicBezTo>
                  <a:cubicBezTo>
                    <a:pt x="232" y="68"/>
                    <a:pt x="232" y="68"/>
                    <a:pt x="232" y="68"/>
                  </a:cubicBezTo>
                  <a:cubicBezTo>
                    <a:pt x="236" y="77"/>
                    <a:pt x="236" y="77"/>
                    <a:pt x="236" y="77"/>
                  </a:cubicBezTo>
                  <a:cubicBezTo>
                    <a:pt x="236" y="77"/>
                    <a:pt x="225" y="87"/>
                    <a:pt x="224" y="87"/>
                  </a:cubicBezTo>
                  <a:cubicBezTo>
                    <a:pt x="222" y="87"/>
                    <a:pt x="216" y="88"/>
                    <a:pt x="216" y="88"/>
                  </a:cubicBezTo>
                  <a:cubicBezTo>
                    <a:pt x="203" y="104"/>
                    <a:pt x="203" y="104"/>
                    <a:pt x="203" y="104"/>
                  </a:cubicBezTo>
                  <a:cubicBezTo>
                    <a:pt x="229" y="124"/>
                    <a:pt x="229" y="124"/>
                    <a:pt x="229" y="124"/>
                  </a:cubicBezTo>
                  <a:cubicBezTo>
                    <a:pt x="226" y="133"/>
                    <a:pt x="226" y="133"/>
                    <a:pt x="226" y="133"/>
                  </a:cubicBezTo>
                  <a:cubicBezTo>
                    <a:pt x="226" y="133"/>
                    <a:pt x="216" y="132"/>
                    <a:pt x="214" y="131"/>
                  </a:cubicBezTo>
                  <a:cubicBezTo>
                    <a:pt x="211" y="129"/>
                    <a:pt x="218" y="140"/>
                    <a:pt x="218" y="140"/>
                  </a:cubicBezTo>
                  <a:cubicBezTo>
                    <a:pt x="218" y="140"/>
                    <a:pt x="210" y="148"/>
                    <a:pt x="208" y="148"/>
                  </a:cubicBezTo>
                  <a:cubicBezTo>
                    <a:pt x="207" y="148"/>
                    <a:pt x="196" y="152"/>
                    <a:pt x="196" y="152"/>
                  </a:cubicBezTo>
                  <a:cubicBezTo>
                    <a:pt x="204" y="159"/>
                    <a:pt x="204" y="159"/>
                    <a:pt x="204" y="159"/>
                  </a:cubicBezTo>
                  <a:cubicBezTo>
                    <a:pt x="204" y="159"/>
                    <a:pt x="197" y="164"/>
                    <a:pt x="196" y="164"/>
                  </a:cubicBezTo>
                  <a:cubicBezTo>
                    <a:pt x="194" y="165"/>
                    <a:pt x="179" y="166"/>
                    <a:pt x="175" y="167"/>
                  </a:cubicBezTo>
                  <a:cubicBezTo>
                    <a:pt x="174" y="167"/>
                    <a:pt x="174" y="167"/>
                    <a:pt x="174" y="167"/>
                  </a:cubicBezTo>
                  <a:cubicBezTo>
                    <a:pt x="174" y="167"/>
                    <a:pt x="174" y="167"/>
                    <a:pt x="175" y="167"/>
                  </a:cubicBezTo>
                  <a:cubicBezTo>
                    <a:pt x="176" y="166"/>
                    <a:pt x="176" y="165"/>
                    <a:pt x="174" y="159"/>
                  </a:cubicBezTo>
                  <a:cubicBezTo>
                    <a:pt x="169" y="150"/>
                    <a:pt x="147" y="164"/>
                    <a:pt x="144" y="165"/>
                  </a:cubicBezTo>
                  <a:cubicBezTo>
                    <a:pt x="140" y="166"/>
                    <a:pt x="141" y="163"/>
                    <a:pt x="132" y="162"/>
                  </a:cubicBezTo>
                  <a:cubicBezTo>
                    <a:pt x="124" y="161"/>
                    <a:pt x="130" y="171"/>
                    <a:pt x="125" y="177"/>
                  </a:cubicBezTo>
                  <a:cubicBezTo>
                    <a:pt x="119" y="183"/>
                    <a:pt x="117" y="170"/>
                    <a:pt x="115" y="170"/>
                  </a:cubicBezTo>
                  <a:cubicBezTo>
                    <a:pt x="112" y="170"/>
                    <a:pt x="98" y="186"/>
                    <a:pt x="98" y="186"/>
                  </a:cubicBezTo>
                  <a:cubicBezTo>
                    <a:pt x="80" y="186"/>
                    <a:pt x="80" y="186"/>
                    <a:pt x="80" y="186"/>
                  </a:cubicBezTo>
                  <a:cubicBezTo>
                    <a:pt x="69" y="191"/>
                    <a:pt x="69" y="191"/>
                    <a:pt x="69" y="191"/>
                  </a:cubicBezTo>
                  <a:cubicBezTo>
                    <a:pt x="70" y="194"/>
                    <a:pt x="69" y="197"/>
                    <a:pt x="70" y="200"/>
                  </a:cubicBezTo>
                  <a:cubicBezTo>
                    <a:pt x="72" y="204"/>
                    <a:pt x="79" y="214"/>
                    <a:pt x="79" y="214"/>
                  </a:cubicBezTo>
                  <a:cubicBezTo>
                    <a:pt x="79" y="214"/>
                    <a:pt x="92" y="216"/>
                    <a:pt x="93" y="216"/>
                  </a:cubicBezTo>
                  <a:cubicBezTo>
                    <a:pt x="94" y="216"/>
                    <a:pt x="95" y="221"/>
                    <a:pt x="98" y="226"/>
                  </a:cubicBezTo>
                  <a:cubicBezTo>
                    <a:pt x="100" y="231"/>
                    <a:pt x="110" y="219"/>
                    <a:pt x="111" y="218"/>
                  </a:cubicBezTo>
                  <a:cubicBezTo>
                    <a:pt x="112" y="217"/>
                    <a:pt x="118" y="220"/>
                    <a:pt x="125" y="227"/>
                  </a:cubicBezTo>
                  <a:cubicBezTo>
                    <a:pt x="131" y="234"/>
                    <a:pt x="158" y="213"/>
                    <a:pt x="159" y="216"/>
                  </a:cubicBezTo>
                  <a:cubicBezTo>
                    <a:pt x="159" y="219"/>
                    <a:pt x="139" y="230"/>
                    <a:pt x="137" y="231"/>
                  </a:cubicBezTo>
                  <a:cubicBezTo>
                    <a:pt x="135" y="233"/>
                    <a:pt x="138" y="236"/>
                    <a:pt x="139" y="244"/>
                  </a:cubicBezTo>
                  <a:cubicBezTo>
                    <a:pt x="140" y="252"/>
                    <a:pt x="125" y="250"/>
                    <a:pt x="125" y="250"/>
                  </a:cubicBezTo>
                  <a:cubicBezTo>
                    <a:pt x="112" y="242"/>
                    <a:pt x="112" y="242"/>
                    <a:pt x="112" y="242"/>
                  </a:cubicBezTo>
                  <a:cubicBezTo>
                    <a:pt x="112" y="242"/>
                    <a:pt x="70" y="239"/>
                    <a:pt x="63" y="240"/>
                  </a:cubicBezTo>
                  <a:cubicBezTo>
                    <a:pt x="58" y="240"/>
                    <a:pt x="55" y="238"/>
                    <a:pt x="52" y="236"/>
                  </a:cubicBezTo>
                  <a:cubicBezTo>
                    <a:pt x="51" y="238"/>
                    <a:pt x="50" y="241"/>
                    <a:pt x="49" y="243"/>
                  </a:cubicBezTo>
                  <a:cubicBezTo>
                    <a:pt x="50" y="244"/>
                    <a:pt x="52" y="245"/>
                    <a:pt x="54" y="246"/>
                  </a:cubicBezTo>
                  <a:cubicBezTo>
                    <a:pt x="59" y="249"/>
                    <a:pt x="61" y="252"/>
                    <a:pt x="61" y="252"/>
                  </a:cubicBezTo>
                  <a:cubicBezTo>
                    <a:pt x="61" y="252"/>
                    <a:pt x="76" y="252"/>
                    <a:pt x="77" y="252"/>
                  </a:cubicBezTo>
                  <a:cubicBezTo>
                    <a:pt x="78" y="251"/>
                    <a:pt x="81" y="255"/>
                    <a:pt x="83" y="259"/>
                  </a:cubicBezTo>
                  <a:cubicBezTo>
                    <a:pt x="86" y="263"/>
                    <a:pt x="69" y="275"/>
                    <a:pt x="62" y="278"/>
                  </a:cubicBezTo>
                  <a:cubicBezTo>
                    <a:pt x="55" y="281"/>
                    <a:pt x="54" y="275"/>
                    <a:pt x="53" y="274"/>
                  </a:cubicBezTo>
                  <a:cubicBezTo>
                    <a:pt x="52" y="273"/>
                    <a:pt x="43" y="279"/>
                    <a:pt x="42" y="283"/>
                  </a:cubicBezTo>
                  <a:cubicBezTo>
                    <a:pt x="42" y="287"/>
                    <a:pt x="44" y="289"/>
                    <a:pt x="51" y="289"/>
                  </a:cubicBezTo>
                  <a:cubicBezTo>
                    <a:pt x="58" y="289"/>
                    <a:pt x="59" y="284"/>
                    <a:pt x="63" y="282"/>
                  </a:cubicBezTo>
                  <a:cubicBezTo>
                    <a:pt x="67" y="280"/>
                    <a:pt x="68" y="290"/>
                    <a:pt x="71" y="292"/>
                  </a:cubicBezTo>
                  <a:cubicBezTo>
                    <a:pt x="74" y="294"/>
                    <a:pt x="84" y="293"/>
                    <a:pt x="84" y="293"/>
                  </a:cubicBezTo>
                  <a:cubicBezTo>
                    <a:pt x="84" y="293"/>
                    <a:pt x="92" y="301"/>
                    <a:pt x="97" y="306"/>
                  </a:cubicBezTo>
                  <a:cubicBezTo>
                    <a:pt x="103" y="311"/>
                    <a:pt x="114" y="307"/>
                    <a:pt x="114" y="307"/>
                  </a:cubicBezTo>
                  <a:cubicBezTo>
                    <a:pt x="114" y="307"/>
                    <a:pt x="115" y="314"/>
                    <a:pt x="117" y="320"/>
                  </a:cubicBezTo>
                  <a:cubicBezTo>
                    <a:pt x="120" y="326"/>
                    <a:pt x="122" y="324"/>
                    <a:pt x="137" y="326"/>
                  </a:cubicBezTo>
                  <a:cubicBezTo>
                    <a:pt x="152" y="328"/>
                    <a:pt x="156" y="331"/>
                    <a:pt x="156" y="331"/>
                  </a:cubicBezTo>
                  <a:cubicBezTo>
                    <a:pt x="156" y="331"/>
                    <a:pt x="170" y="321"/>
                    <a:pt x="175" y="320"/>
                  </a:cubicBezTo>
                  <a:cubicBezTo>
                    <a:pt x="179" y="320"/>
                    <a:pt x="187" y="323"/>
                    <a:pt x="187" y="323"/>
                  </a:cubicBezTo>
                  <a:cubicBezTo>
                    <a:pt x="187" y="323"/>
                    <a:pt x="188" y="320"/>
                    <a:pt x="189" y="318"/>
                  </a:cubicBezTo>
                  <a:cubicBezTo>
                    <a:pt x="191" y="317"/>
                    <a:pt x="198" y="314"/>
                    <a:pt x="198" y="314"/>
                  </a:cubicBezTo>
                  <a:cubicBezTo>
                    <a:pt x="198" y="314"/>
                    <a:pt x="203" y="317"/>
                    <a:pt x="203" y="318"/>
                  </a:cubicBezTo>
                  <a:cubicBezTo>
                    <a:pt x="204" y="318"/>
                    <a:pt x="228" y="320"/>
                    <a:pt x="228" y="320"/>
                  </a:cubicBezTo>
                  <a:cubicBezTo>
                    <a:pt x="228" y="320"/>
                    <a:pt x="229" y="310"/>
                    <a:pt x="236" y="309"/>
                  </a:cubicBezTo>
                  <a:cubicBezTo>
                    <a:pt x="242" y="308"/>
                    <a:pt x="246" y="314"/>
                    <a:pt x="246" y="314"/>
                  </a:cubicBezTo>
                  <a:cubicBezTo>
                    <a:pt x="246" y="314"/>
                    <a:pt x="261" y="299"/>
                    <a:pt x="262" y="300"/>
                  </a:cubicBezTo>
                  <a:cubicBezTo>
                    <a:pt x="263" y="301"/>
                    <a:pt x="261" y="308"/>
                    <a:pt x="262" y="312"/>
                  </a:cubicBezTo>
                  <a:cubicBezTo>
                    <a:pt x="262" y="316"/>
                    <a:pt x="273" y="313"/>
                    <a:pt x="273" y="313"/>
                  </a:cubicBezTo>
                  <a:cubicBezTo>
                    <a:pt x="273" y="313"/>
                    <a:pt x="272" y="315"/>
                    <a:pt x="276" y="318"/>
                  </a:cubicBezTo>
                  <a:cubicBezTo>
                    <a:pt x="280" y="322"/>
                    <a:pt x="284" y="322"/>
                    <a:pt x="287" y="323"/>
                  </a:cubicBezTo>
                  <a:cubicBezTo>
                    <a:pt x="289" y="324"/>
                    <a:pt x="291" y="331"/>
                    <a:pt x="291" y="331"/>
                  </a:cubicBezTo>
                  <a:cubicBezTo>
                    <a:pt x="301" y="331"/>
                    <a:pt x="301" y="331"/>
                    <a:pt x="301" y="331"/>
                  </a:cubicBezTo>
                  <a:cubicBezTo>
                    <a:pt x="301" y="331"/>
                    <a:pt x="312" y="310"/>
                    <a:pt x="315" y="310"/>
                  </a:cubicBezTo>
                  <a:cubicBezTo>
                    <a:pt x="315" y="310"/>
                    <a:pt x="316" y="312"/>
                    <a:pt x="316" y="314"/>
                  </a:cubicBezTo>
                  <a:cubicBezTo>
                    <a:pt x="319" y="312"/>
                    <a:pt x="323" y="309"/>
                    <a:pt x="323" y="306"/>
                  </a:cubicBezTo>
                  <a:cubicBezTo>
                    <a:pt x="322" y="301"/>
                    <a:pt x="316" y="290"/>
                    <a:pt x="323" y="289"/>
                  </a:cubicBezTo>
                  <a:cubicBezTo>
                    <a:pt x="328" y="289"/>
                    <a:pt x="331" y="295"/>
                    <a:pt x="333" y="298"/>
                  </a:cubicBezTo>
                  <a:cubicBezTo>
                    <a:pt x="334" y="298"/>
                    <a:pt x="335" y="298"/>
                    <a:pt x="336" y="297"/>
                  </a:cubicBezTo>
                  <a:cubicBezTo>
                    <a:pt x="339" y="296"/>
                    <a:pt x="339" y="288"/>
                    <a:pt x="343" y="288"/>
                  </a:cubicBezTo>
                  <a:cubicBezTo>
                    <a:pt x="346" y="288"/>
                    <a:pt x="349" y="297"/>
                    <a:pt x="350" y="298"/>
                  </a:cubicBezTo>
                  <a:cubicBezTo>
                    <a:pt x="351" y="300"/>
                    <a:pt x="357" y="288"/>
                    <a:pt x="361" y="288"/>
                  </a:cubicBezTo>
                  <a:cubicBezTo>
                    <a:pt x="364" y="288"/>
                    <a:pt x="380" y="308"/>
                    <a:pt x="387" y="308"/>
                  </a:cubicBezTo>
                  <a:cubicBezTo>
                    <a:pt x="394" y="309"/>
                    <a:pt x="389" y="298"/>
                    <a:pt x="389" y="298"/>
                  </a:cubicBezTo>
                  <a:cubicBezTo>
                    <a:pt x="389" y="298"/>
                    <a:pt x="391" y="295"/>
                    <a:pt x="394" y="293"/>
                  </a:cubicBezTo>
                  <a:cubicBezTo>
                    <a:pt x="397" y="290"/>
                    <a:pt x="393" y="286"/>
                    <a:pt x="393" y="286"/>
                  </a:cubicBezTo>
                  <a:cubicBezTo>
                    <a:pt x="402" y="280"/>
                    <a:pt x="402" y="280"/>
                    <a:pt x="402" y="280"/>
                  </a:cubicBezTo>
                  <a:cubicBezTo>
                    <a:pt x="402" y="280"/>
                    <a:pt x="407" y="283"/>
                    <a:pt x="413" y="288"/>
                  </a:cubicBezTo>
                  <a:cubicBezTo>
                    <a:pt x="418" y="293"/>
                    <a:pt x="422" y="307"/>
                    <a:pt x="423" y="309"/>
                  </a:cubicBezTo>
                  <a:cubicBezTo>
                    <a:pt x="424" y="310"/>
                    <a:pt x="425" y="300"/>
                    <a:pt x="425" y="300"/>
                  </a:cubicBezTo>
                  <a:cubicBezTo>
                    <a:pt x="425" y="300"/>
                    <a:pt x="419" y="298"/>
                    <a:pt x="421" y="290"/>
                  </a:cubicBezTo>
                  <a:cubicBezTo>
                    <a:pt x="423" y="282"/>
                    <a:pt x="444" y="305"/>
                    <a:pt x="447" y="305"/>
                  </a:cubicBezTo>
                  <a:cubicBezTo>
                    <a:pt x="450" y="305"/>
                    <a:pt x="452" y="297"/>
                    <a:pt x="461" y="296"/>
                  </a:cubicBezTo>
                  <a:cubicBezTo>
                    <a:pt x="470" y="295"/>
                    <a:pt x="465" y="310"/>
                    <a:pt x="458" y="313"/>
                  </a:cubicBezTo>
                  <a:cubicBezTo>
                    <a:pt x="452" y="316"/>
                    <a:pt x="451" y="309"/>
                    <a:pt x="451" y="308"/>
                  </a:cubicBezTo>
                  <a:cubicBezTo>
                    <a:pt x="451" y="308"/>
                    <a:pt x="448" y="312"/>
                    <a:pt x="443" y="317"/>
                  </a:cubicBezTo>
                  <a:cubicBezTo>
                    <a:pt x="438" y="323"/>
                    <a:pt x="445" y="327"/>
                    <a:pt x="445" y="329"/>
                  </a:cubicBezTo>
                  <a:cubicBezTo>
                    <a:pt x="445" y="330"/>
                    <a:pt x="454" y="342"/>
                    <a:pt x="454" y="342"/>
                  </a:cubicBezTo>
                  <a:cubicBezTo>
                    <a:pt x="454" y="342"/>
                    <a:pt x="466" y="328"/>
                    <a:pt x="467" y="326"/>
                  </a:cubicBezTo>
                  <a:cubicBezTo>
                    <a:pt x="467" y="323"/>
                    <a:pt x="471" y="322"/>
                    <a:pt x="472" y="316"/>
                  </a:cubicBezTo>
                  <a:cubicBezTo>
                    <a:pt x="474" y="311"/>
                    <a:pt x="467" y="307"/>
                    <a:pt x="467" y="305"/>
                  </a:cubicBezTo>
                  <a:cubicBezTo>
                    <a:pt x="466" y="304"/>
                    <a:pt x="480" y="293"/>
                    <a:pt x="480" y="293"/>
                  </a:cubicBezTo>
                  <a:cubicBezTo>
                    <a:pt x="494" y="307"/>
                    <a:pt x="494" y="307"/>
                    <a:pt x="494" y="307"/>
                  </a:cubicBezTo>
                  <a:cubicBezTo>
                    <a:pt x="494" y="307"/>
                    <a:pt x="486" y="307"/>
                    <a:pt x="478" y="314"/>
                  </a:cubicBezTo>
                  <a:cubicBezTo>
                    <a:pt x="471" y="320"/>
                    <a:pt x="487" y="327"/>
                    <a:pt x="488" y="330"/>
                  </a:cubicBezTo>
                  <a:cubicBezTo>
                    <a:pt x="490" y="332"/>
                    <a:pt x="498" y="331"/>
                    <a:pt x="498" y="331"/>
                  </a:cubicBezTo>
                  <a:cubicBezTo>
                    <a:pt x="498" y="331"/>
                    <a:pt x="501" y="346"/>
                    <a:pt x="505" y="355"/>
                  </a:cubicBezTo>
                  <a:cubicBezTo>
                    <a:pt x="509" y="365"/>
                    <a:pt x="501" y="370"/>
                    <a:pt x="501" y="37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36" name="Kiev">
              <a:extLst>
                <a:ext uri="{FF2B5EF4-FFF2-40B4-BE49-F238E27FC236}">
                  <a16:creationId xmlns:a16="http://schemas.microsoft.com/office/drawing/2014/main" xmlns="" id="{186AC099-0F56-4CAF-9751-F381C993B1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2435" y="1935986"/>
              <a:ext cx="2259619" cy="2166910"/>
            </a:xfrm>
            <a:custGeom>
              <a:avLst/>
              <a:gdLst>
                <a:gd name="T0" fmla="*/ 2147483647 w 395"/>
                <a:gd name="T1" fmla="*/ 2147483647 h 500"/>
                <a:gd name="T2" fmla="*/ 2147483647 w 395"/>
                <a:gd name="T3" fmla="*/ 2147483647 h 500"/>
                <a:gd name="T4" fmla="*/ 2147483647 w 395"/>
                <a:gd name="T5" fmla="*/ 2147483647 h 500"/>
                <a:gd name="T6" fmla="*/ 2147483647 w 395"/>
                <a:gd name="T7" fmla="*/ 2147483647 h 500"/>
                <a:gd name="T8" fmla="*/ 2147483647 w 395"/>
                <a:gd name="T9" fmla="*/ 2147483647 h 500"/>
                <a:gd name="T10" fmla="*/ 2147483647 w 395"/>
                <a:gd name="T11" fmla="*/ 2147483647 h 500"/>
                <a:gd name="T12" fmla="*/ 2147483647 w 395"/>
                <a:gd name="T13" fmla="*/ 2147483647 h 500"/>
                <a:gd name="T14" fmla="*/ 2147483647 w 395"/>
                <a:gd name="T15" fmla="*/ 2147483647 h 500"/>
                <a:gd name="T16" fmla="*/ 2147483647 w 395"/>
                <a:gd name="T17" fmla="*/ 2147483647 h 500"/>
                <a:gd name="T18" fmla="*/ 2147483647 w 395"/>
                <a:gd name="T19" fmla="*/ 2147483647 h 500"/>
                <a:gd name="T20" fmla="*/ 2147483647 w 395"/>
                <a:gd name="T21" fmla="*/ 2147483647 h 500"/>
                <a:gd name="T22" fmla="*/ 2147483647 w 395"/>
                <a:gd name="T23" fmla="*/ 2147483647 h 500"/>
                <a:gd name="T24" fmla="*/ 2147483647 w 395"/>
                <a:gd name="T25" fmla="*/ 2147483647 h 500"/>
                <a:gd name="T26" fmla="*/ 2147483647 w 395"/>
                <a:gd name="T27" fmla="*/ 2147483647 h 500"/>
                <a:gd name="T28" fmla="*/ 2147483647 w 395"/>
                <a:gd name="T29" fmla="*/ 2147483647 h 500"/>
                <a:gd name="T30" fmla="*/ 2147483647 w 395"/>
                <a:gd name="T31" fmla="*/ 2147483647 h 500"/>
                <a:gd name="T32" fmla="*/ 2147483647 w 395"/>
                <a:gd name="T33" fmla="*/ 2147483647 h 500"/>
                <a:gd name="T34" fmla="*/ 2147483647 w 395"/>
                <a:gd name="T35" fmla="*/ 2147483647 h 500"/>
                <a:gd name="T36" fmla="*/ 2147483647 w 395"/>
                <a:gd name="T37" fmla="*/ 2147483647 h 500"/>
                <a:gd name="T38" fmla="*/ 2147483647 w 395"/>
                <a:gd name="T39" fmla="*/ 2147483647 h 500"/>
                <a:gd name="T40" fmla="*/ 2147483647 w 395"/>
                <a:gd name="T41" fmla="*/ 2147483647 h 500"/>
                <a:gd name="T42" fmla="*/ 2147483647 w 395"/>
                <a:gd name="T43" fmla="*/ 2147483647 h 500"/>
                <a:gd name="T44" fmla="*/ 2147483647 w 395"/>
                <a:gd name="T45" fmla="*/ 2147483647 h 500"/>
                <a:gd name="T46" fmla="*/ 2147483647 w 395"/>
                <a:gd name="T47" fmla="*/ 2147483647 h 500"/>
                <a:gd name="T48" fmla="*/ 2147483647 w 395"/>
                <a:gd name="T49" fmla="*/ 2147483647 h 500"/>
                <a:gd name="T50" fmla="*/ 2147483647 w 395"/>
                <a:gd name="T51" fmla="*/ 2147483647 h 500"/>
                <a:gd name="T52" fmla="*/ 2147483647 w 395"/>
                <a:gd name="T53" fmla="*/ 2147483647 h 500"/>
                <a:gd name="T54" fmla="*/ 2147483647 w 395"/>
                <a:gd name="T55" fmla="*/ 2147483647 h 500"/>
                <a:gd name="T56" fmla="*/ 2147483647 w 395"/>
                <a:gd name="T57" fmla="*/ 2147483647 h 500"/>
                <a:gd name="T58" fmla="*/ 2147483647 w 395"/>
                <a:gd name="T59" fmla="*/ 2147483647 h 500"/>
                <a:gd name="T60" fmla="*/ 2147483647 w 395"/>
                <a:gd name="T61" fmla="*/ 2147483647 h 500"/>
                <a:gd name="T62" fmla="*/ 2147483647 w 395"/>
                <a:gd name="T63" fmla="*/ 2147483647 h 500"/>
                <a:gd name="T64" fmla="*/ 2147483647 w 395"/>
                <a:gd name="T65" fmla="*/ 2147483647 h 500"/>
                <a:gd name="T66" fmla="*/ 2147483647 w 395"/>
                <a:gd name="T67" fmla="*/ 2147483647 h 500"/>
                <a:gd name="T68" fmla="*/ 2147483647 w 395"/>
                <a:gd name="T69" fmla="*/ 2147483647 h 500"/>
                <a:gd name="T70" fmla="*/ 2147483647 w 395"/>
                <a:gd name="T71" fmla="*/ 2147483647 h 500"/>
                <a:gd name="T72" fmla="*/ 2147483647 w 395"/>
                <a:gd name="T73" fmla="*/ 2147483647 h 500"/>
                <a:gd name="T74" fmla="*/ 2147483647 w 395"/>
                <a:gd name="T75" fmla="*/ 2147483647 h 500"/>
                <a:gd name="T76" fmla="*/ 2147483647 w 395"/>
                <a:gd name="T77" fmla="*/ 2147483647 h 500"/>
                <a:gd name="T78" fmla="*/ 2147483647 w 395"/>
                <a:gd name="T79" fmla="*/ 2147483647 h 500"/>
                <a:gd name="T80" fmla="*/ 2147483647 w 395"/>
                <a:gd name="T81" fmla="*/ 2147483647 h 500"/>
                <a:gd name="T82" fmla="*/ 2147483647 w 395"/>
                <a:gd name="T83" fmla="*/ 2147483647 h 500"/>
                <a:gd name="T84" fmla="*/ 2147483647 w 395"/>
                <a:gd name="T85" fmla="*/ 2147483647 h 500"/>
                <a:gd name="T86" fmla="*/ 2147483647 w 395"/>
                <a:gd name="T87" fmla="*/ 2147483647 h 500"/>
                <a:gd name="T88" fmla="*/ 2147483647 w 395"/>
                <a:gd name="T89" fmla="*/ 2147483647 h 5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95"/>
                <a:gd name="T136" fmla="*/ 0 h 500"/>
                <a:gd name="T137" fmla="*/ 395 w 395"/>
                <a:gd name="T138" fmla="*/ 500 h 50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95" h="500">
                  <a:moveTo>
                    <a:pt x="79" y="497"/>
                  </a:moveTo>
                  <a:cubicBezTo>
                    <a:pt x="84" y="492"/>
                    <a:pt x="90" y="478"/>
                    <a:pt x="90" y="478"/>
                  </a:cubicBezTo>
                  <a:cubicBezTo>
                    <a:pt x="90" y="478"/>
                    <a:pt x="104" y="483"/>
                    <a:pt x="107" y="479"/>
                  </a:cubicBezTo>
                  <a:cubicBezTo>
                    <a:pt x="109" y="474"/>
                    <a:pt x="121" y="470"/>
                    <a:pt x="121" y="470"/>
                  </a:cubicBezTo>
                  <a:cubicBezTo>
                    <a:pt x="127" y="477"/>
                    <a:pt x="127" y="477"/>
                    <a:pt x="127" y="477"/>
                  </a:cubicBezTo>
                  <a:cubicBezTo>
                    <a:pt x="141" y="481"/>
                    <a:pt x="141" y="481"/>
                    <a:pt x="141" y="481"/>
                  </a:cubicBezTo>
                  <a:cubicBezTo>
                    <a:pt x="141" y="481"/>
                    <a:pt x="154" y="488"/>
                    <a:pt x="154" y="486"/>
                  </a:cubicBezTo>
                  <a:cubicBezTo>
                    <a:pt x="154" y="483"/>
                    <a:pt x="158" y="464"/>
                    <a:pt x="158" y="464"/>
                  </a:cubicBezTo>
                  <a:cubicBezTo>
                    <a:pt x="158" y="464"/>
                    <a:pt x="176" y="467"/>
                    <a:pt x="179" y="465"/>
                  </a:cubicBezTo>
                  <a:cubicBezTo>
                    <a:pt x="182" y="462"/>
                    <a:pt x="183" y="460"/>
                    <a:pt x="185" y="460"/>
                  </a:cubicBezTo>
                  <a:cubicBezTo>
                    <a:pt x="186" y="460"/>
                    <a:pt x="198" y="470"/>
                    <a:pt x="200" y="469"/>
                  </a:cubicBezTo>
                  <a:cubicBezTo>
                    <a:pt x="202" y="469"/>
                    <a:pt x="206" y="460"/>
                    <a:pt x="211" y="460"/>
                  </a:cubicBezTo>
                  <a:cubicBezTo>
                    <a:pt x="216" y="459"/>
                    <a:pt x="226" y="462"/>
                    <a:pt x="227" y="461"/>
                  </a:cubicBezTo>
                  <a:cubicBezTo>
                    <a:pt x="228" y="459"/>
                    <a:pt x="230" y="449"/>
                    <a:pt x="235" y="444"/>
                  </a:cubicBezTo>
                  <a:cubicBezTo>
                    <a:pt x="240" y="439"/>
                    <a:pt x="261" y="420"/>
                    <a:pt x="260" y="415"/>
                  </a:cubicBezTo>
                  <a:cubicBezTo>
                    <a:pt x="258" y="411"/>
                    <a:pt x="250" y="404"/>
                    <a:pt x="252" y="404"/>
                  </a:cubicBezTo>
                  <a:cubicBezTo>
                    <a:pt x="254" y="403"/>
                    <a:pt x="260" y="398"/>
                    <a:pt x="260" y="398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83" y="342"/>
                    <a:pt x="283" y="342"/>
                    <a:pt x="283" y="342"/>
                  </a:cubicBezTo>
                  <a:cubicBezTo>
                    <a:pt x="297" y="344"/>
                    <a:pt x="297" y="344"/>
                    <a:pt x="297" y="344"/>
                  </a:cubicBezTo>
                  <a:cubicBezTo>
                    <a:pt x="297" y="343"/>
                    <a:pt x="297" y="343"/>
                    <a:pt x="297" y="342"/>
                  </a:cubicBezTo>
                  <a:cubicBezTo>
                    <a:pt x="299" y="336"/>
                    <a:pt x="303" y="325"/>
                    <a:pt x="297" y="327"/>
                  </a:cubicBezTo>
                  <a:cubicBezTo>
                    <a:pt x="290" y="328"/>
                    <a:pt x="285" y="332"/>
                    <a:pt x="278" y="334"/>
                  </a:cubicBezTo>
                  <a:cubicBezTo>
                    <a:pt x="270" y="336"/>
                    <a:pt x="262" y="333"/>
                    <a:pt x="259" y="334"/>
                  </a:cubicBezTo>
                  <a:cubicBezTo>
                    <a:pt x="255" y="335"/>
                    <a:pt x="247" y="334"/>
                    <a:pt x="241" y="326"/>
                  </a:cubicBezTo>
                  <a:cubicBezTo>
                    <a:pt x="235" y="318"/>
                    <a:pt x="237" y="314"/>
                    <a:pt x="227" y="307"/>
                  </a:cubicBezTo>
                  <a:cubicBezTo>
                    <a:pt x="216" y="301"/>
                    <a:pt x="208" y="301"/>
                    <a:pt x="204" y="293"/>
                  </a:cubicBezTo>
                  <a:cubicBezTo>
                    <a:pt x="200" y="285"/>
                    <a:pt x="201" y="284"/>
                    <a:pt x="201" y="284"/>
                  </a:cubicBezTo>
                  <a:cubicBezTo>
                    <a:pt x="204" y="288"/>
                    <a:pt x="212" y="293"/>
                    <a:pt x="218" y="293"/>
                  </a:cubicBezTo>
                  <a:cubicBezTo>
                    <a:pt x="223" y="293"/>
                    <a:pt x="225" y="295"/>
                    <a:pt x="229" y="301"/>
                  </a:cubicBezTo>
                  <a:cubicBezTo>
                    <a:pt x="234" y="307"/>
                    <a:pt x="239" y="320"/>
                    <a:pt x="244" y="321"/>
                  </a:cubicBezTo>
                  <a:cubicBezTo>
                    <a:pt x="250" y="322"/>
                    <a:pt x="255" y="329"/>
                    <a:pt x="260" y="327"/>
                  </a:cubicBezTo>
                  <a:cubicBezTo>
                    <a:pt x="265" y="326"/>
                    <a:pt x="281" y="318"/>
                    <a:pt x="289" y="318"/>
                  </a:cubicBezTo>
                  <a:cubicBezTo>
                    <a:pt x="298" y="318"/>
                    <a:pt x="316" y="320"/>
                    <a:pt x="318" y="325"/>
                  </a:cubicBezTo>
                  <a:cubicBezTo>
                    <a:pt x="320" y="330"/>
                    <a:pt x="323" y="339"/>
                    <a:pt x="321" y="347"/>
                  </a:cubicBezTo>
                  <a:cubicBezTo>
                    <a:pt x="321" y="348"/>
                    <a:pt x="321" y="349"/>
                    <a:pt x="320" y="350"/>
                  </a:cubicBezTo>
                  <a:cubicBezTo>
                    <a:pt x="328" y="352"/>
                    <a:pt x="328" y="352"/>
                    <a:pt x="328" y="352"/>
                  </a:cubicBezTo>
                  <a:cubicBezTo>
                    <a:pt x="328" y="352"/>
                    <a:pt x="349" y="325"/>
                    <a:pt x="352" y="319"/>
                  </a:cubicBezTo>
                  <a:cubicBezTo>
                    <a:pt x="355" y="313"/>
                    <a:pt x="359" y="313"/>
                    <a:pt x="359" y="313"/>
                  </a:cubicBezTo>
                  <a:cubicBezTo>
                    <a:pt x="359" y="313"/>
                    <a:pt x="345" y="307"/>
                    <a:pt x="355" y="298"/>
                  </a:cubicBezTo>
                  <a:cubicBezTo>
                    <a:pt x="364" y="289"/>
                    <a:pt x="374" y="283"/>
                    <a:pt x="373" y="282"/>
                  </a:cubicBezTo>
                  <a:cubicBezTo>
                    <a:pt x="372" y="280"/>
                    <a:pt x="367" y="273"/>
                    <a:pt x="368" y="273"/>
                  </a:cubicBezTo>
                  <a:cubicBezTo>
                    <a:pt x="370" y="272"/>
                    <a:pt x="373" y="264"/>
                    <a:pt x="373" y="264"/>
                  </a:cubicBezTo>
                  <a:cubicBezTo>
                    <a:pt x="373" y="264"/>
                    <a:pt x="386" y="266"/>
                    <a:pt x="386" y="265"/>
                  </a:cubicBezTo>
                  <a:cubicBezTo>
                    <a:pt x="386" y="263"/>
                    <a:pt x="395" y="245"/>
                    <a:pt x="395" y="245"/>
                  </a:cubicBezTo>
                  <a:cubicBezTo>
                    <a:pt x="395" y="245"/>
                    <a:pt x="365" y="216"/>
                    <a:pt x="366" y="216"/>
                  </a:cubicBezTo>
                  <a:cubicBezTo>
                    <a:pt x="368" y="215"/>
                    <a:pt x="380" y="209"/>
                    <a:pt x="380" y="206"/>
                  </a:cubicBezTo>
                  <a:cubicBezTo>
                    <a:pt x="380" y="203"/>
                    <a:pt x="365" y="201"/>
                    <a:pt x="365" y="201"/>
                  </a:cubicBezTo>
                  <a:cubicBezTo>
                    <a:pt x="351" y="186"/>
                    <a:pt x="351" y="186"/>
                    <a:pt x="351" y="186"/>
                  </a:cubicBezTo>
                  <a:cubicBezTo>
                    <a:pt x="351" y="186"/>
                    <a:pt x="317" y="214"/>
                    <a:pt x="313" y="213"/>
                  </a:cubicBezTo>
                  <a:cubicBezTo>
                    <a:pt x="309" y="213"/>
                    <a:pt x="303" y="208"/>
                    <a:pt x="303" y="208"/>
                  </a:cubicBezTo>
                  <a:cubicBezTo>
                    <a:pt x="296" y="215"/>
                    <a:pt x="296" y="215"/>
                    <a:pt x="296" y="215"/>
                  </a:cubicBezTo>
                  <a:cubicBezTo>
                    <a:pt x="283" y="210"/>
                    <a:pt x="283" y="210"/>
                    <a:pt x="283" y="210"/>
                  </a:cubicBezTo>
                  <a:cubicBezTo>
                    <a:pt x="279" y="214"/>
                    <a:pt x="279" y="214"/>
                    <a:pt x="279" y="214"/>
                  </a:cubicBezTo>
                  <a:cubicBezTo>
                    <a:pt x="263" y="194"/>
                    <a:pt x="263" y="194"/>
                    <a:pt x="263" y="194"/>
                  </a:cubicBezTo>
                  <a:cubicBezTo>
                    <a:pt x="263" y="194"/>
                    <a:pt x="268" y="192"/>
                    <a:pt x="267" y="186"/>
                  </a:cubicBezTo>
                  <a:cubicBezTo>
                    <a:pt x="266" y="181"/>
                    <a:pt x="249" y="156"/>
                    <a:pt x="249" y="156"/>
                  </a:cubicBezTo>
                  <a:cubicBezTo>
                    <a:pt x="249" y="156"/>
                    <a:pt x="235" y="163"/>
                    <a:pt x="226" y="163"/>
                  </a:cubicBezTo>
                  <a:cubicBezTo>
                    <a:pt x="217" y="162"/>
                    <a:pt x="201" y="163"/>
                    <a:pt x="201" y="158"/>
                  </a:cubicBezTo>
                  <a:cubicBezTo>
                    <a:pt x="200" y="153"/>
                    <a:pt x="206" y="144"/>
                    <a:pt x="206" y="144"/>
                  </a:cubicBezTo>
                  <a:cubicBezTo>
                    <a:pt x="189" y="129"/>
                    <a:pt x="189" y="129"/>
                    <a:pt x="189" y="129"/>
                  </a:cubicBezTo>
                  <a:cubicBezTo>
                    <a:pt x="185" y="109"/>
                    <a:pt x="185" y="109"/>
                    <a:pt x="185" y="109"/>
                  </a:cubicBezTo>
                  <a:cubicBezTo>
                    <a:pt x="181" y="109"/>
                    <a:pt x="181" y="109"/>
                    <a:pt x="181" y="109"/>
                  </a:cubicBezTo>
                  <a:cubicBezTo>
                    <a:pt x="181" y="113"/>
                    <a:pt x="181" y="117"/>
                    <a:pt x="181" y="123"/>
                  </a:cubicBezTo>
                  <a:cubicBezTo>
                    <a:pt x="179" y="135"/>
                    <a:pt x="181" y="139"/>
                    <a:pt x="181" y="141"/>
                  </a:cubicBezTo>
                  <a:cubicBezTo>
                    <a:pt x="182" y="144"/>
                    <a:pt x="177" y="154"/>
                    <a:pt x="178" y="161"/>
                  </a:cubicBezTo>
                  <a:cubicBezTo>
                    <a:pt x="179" y="168"/>
                    <a:pt x="172" y="177"/>
                    <a:pt x="170" y="180"/>
                  </a:cubicBezTo>
                  <a:cubicBezTo>
                    <a:pt x="169" y="182"/>
                    <a:pt x="171" y="192"/>
                    <a:pt x="171" y="192"/>
                  </a:cubicBezTo>
                  <a:cubicBezTo>
                    <a:pt x="171" y="192"/>
                    <a:pt x="170" y="196"/>
                    <a:pt x="169" y="196"/>
                  </a:cubicBezTo>
                  <a:cubicBezTo>
                    <a:pt x="167" y="196"/>
                    <a:pt x="152" y="180"/>
                    <a:pt x="152" y="180"/>
                  </a:cubicBezTo>
                  <a:cubicBezTo>
                    <a:pt x="152" y="168"/>
                    <a:pt x="152" y="168"/>
                    <a:pt x="152" y="168"/>
                  </a:cubicBezTo>
                  <a:cubicBezTo>
                    <a:pt x="152" y="168"/>
                    <a:pt x="155" y="151"/>
                    <a:pt x="157" y="144"/>
                  </a:cubicBezTo>
                  <a:cubicBezTo>
                    <a:pt x="159" y="138"/>
                    <a:pt x="159" y="129"/>
                    <a:pt x="161" y="126"/>
                  </a:cubicBezTo>
                  <a:cubicBezTo>
                    <a:pt x="163" y="123"/>
                    <a:pt x="162" y="115"/>
                    <a:pt x="160" y="109"/>
                  </a:cubicBezTo>
                  <a:cubicBezTo>
                    <a:pt x="159" y="103"/>
                    <a:pt x="142" y="108"/>
                    <a:pt x="139" y="105"/>
                  </a:cubicBezTo>
                  <a:cubicBezTo>
                    <a:pt x="136" y="101"/>
                    <a:pt x="157" y="92"/>
                    <a:pt x="160" y="89"/>
                  </a:cubicBezTo>
                  <a:cubicBezTo>
                    <a:pt x="162" y="85"/>
                    <a:pt x="159" y="76"/>
                    <a:pt x="158" y="70"/>
                  </a:cubicBezTo>
                  <a:cubicBezTo>
                    <a:pt x="158" y="64"/>
                    <a:pt x="170" y="61"/>
                    <a:pt x="170" y="61"/>
                  </a:cubicBezTo>
                  <a:cubicBezTo>
                    <a:pt x="170" y="61"/>
                    <a:pt x="170" y="61"/>
                    <a:pt x="170" y="62"/>
                  </a:cubicBezTo>
                  <a:cubicBezTo>
                    <a:pt x="171" y="55"/>
                    <a:pt x="171" y="55"/>
                    <a:pt x="171" y="55"/>
                  </a:cubicBezTo>
                  <a:cubicBezTo>
                    <a:pt x="163" y="46"/>
                    <a:pt x="163" y="46"/>
                    <a:pt x="163" y="46"/>
                  </a:cubicBezTo>
                  <a:cubicBezTo>
                    <a:pt x="163" y="46"/>
                    <a:pt x="161" y="46"/>
                    <a:pt x="154" y="46"/>
                  </a:cubicBezTo>
                  <a:cubicBezTo>
                    <a:pt x="147" y="45"/>
                    <a:pt x="148" y="22"/>
                    <a:pt x="148" y="22"/>
                  </a:cubicBezTo>
                  <a:cubicBezTo>
                    <a:pt x="148" y="22"/>
                    <a:pt x="132" y="6"/>
                    <a:pt x="130" y="5"/>
                  </a:cubicBezTo>
                  <a:cubicBezTo>
                    <a:pt x="128" y="4"/>
                    <a:pt x="94" y="4"/>
                    <a:pt x="94" y="4"/>
                  </a:cubicBezTo>
                  <a:cubicBezTo>
                    <a:pt x="84" y="14"/>
                    <a:pt x="84" y="14"/>
                    <a:pt x="84" y="14"/>
                  </a:cubicBezTo>
                  <a:cubicBezTo>
                    <a:pt x="67" y="14"/>
                    <a:pt x="67" y="14"/>
                    <a:pt x="67" y="14"/>
                  </a:cubicBezTo>
                  <a:cubicBezTo>
                    <a:pt x="67" y="14"/>
                    <a:pt x="69" y="0"/>
                    <a:pt x="56" y="1"/>
                  </a:cubicBezTo>
                  <a:cubicBezTo>
                    <a:pt x="43" y="1"/>
                    <a:pt x="49" y="8"/>
                    <a:pt x="42" y="9"/>
                  </a:cubicBezTo>
                  <a:cubicBezTo>
                    <a:pt x="35" y="10"/>
                    <a:pt x="31" y="20"/>
                    <a:pt x="31" y="20"/>
                  </a:cubicBezTo>
                  <a:cubicBezTo>
                    <a:pt x="31" y="20"/>
                    <a:pt x="25" y="21"/>
                    <a:pt x="22" y="22"/>
                  </a:cubicBezTo>
                  <a:cubicBezTo>
                    <a:pt x="19" y="22"/>
                    <a:pt x="19" y="25"/>
                    <a:pt x="12" y="26"/>
                  </a:cubicBezTo>
                  <a:cubicBezTo>
                    <a:pt x="10" y="33"/>
                    <a:pt x="18" y="32"/>
                    <a:pt x="19" y="34"/>
                  </a:cubicBezTo>
                  <a:cubicBezTo>
                    <a:pt x="20" y="36"/>
                    <a:pt x="19" y="39"/>
                    <a:pt x="17" y="41"/>
                  </a:cubicBezTo>
                  <a:cubicBezTo>
                    <a:pt x="16" y="44"/>
                    <a:pt x="3" y="52"/>
                    <a:pt x="2" y="54"/>
                  </a:cubicBezTo>
                  <a:cubicBezTo>
                    <a:pt x="0" y="55"/>
                    <a:pt x="3" y="72"/>
                    <a:pt x="3" y="75"/>
                  </a:cubicBezTo>
                  <a:cubicBezTo>
                    <a:pt x="3" y="77"/>
                    <a:pt x="17" y="77"/>
                    <a:pt x="17" y="77"/>
                  </a:cubicBezTo>
                  <a:cubicBezTo>
                    <a:pt x="32" y="95"/>
                    <a:pt x="32" y="95"/>
                    <a:pt x="32" y="95"/>
                  </a:cubicBezTo>
                  <a:cubicBezTo>
                    <a:pt x="25" y="108"/>
                    <a:pt x="25" y="108"/>
                    <a:pt x="25" y="108"/>
                  </a:cubicBezTo>
                  <a:cubicBezTo>
                    <a:pt x="13" y="115"/>
                    <a:pt x="13" y="115"/>
                    <a:pt x="13" y="115"/>
                  </a:cubicBezTo>
                  <a:cubicBezTo>
                    <a:pt x="13" y="115"/>
                    <a:pt x="18" y="119"/>
                    <a:pt x="20" y="119"/>
                  </a:cubicBezTo>
                  <a:cubicBezTo>
                    <a:pt x="21" y="120"/>
                    <a:pt x="33" y="139"/>
                    <a:pt x="33" y="139"/>
                  </a:cubicBezTo>
                  <a:cubicBezTo>
                    <a:pt x="33" y="139"/>
                    <a:pt x="30" y="145"/>
                    <a:pt x="29" y="151"/>
                  </a:cubicBezTo>
                  <a:cubicBezTo>
                    <a:pt x="27" y="158"/>
                    <a:pt x="44" y="157"/>
                    <a:pt x="44" y="157"/>
                  </a:cubicBezTo>
                  <a:cubicBezTo>
                    <a:pt x="44" y="157"/>
                    <a:pt x="45" y="170"/>
                    <a:pt x="45" y="173"/>
                  </a:cubicBezTo>
                  <a:cubicBezTo>
                    <a:pt x="45" y="176"/>
                    <a:pt x="34" y="189"/>
                    <a:pt x="31" y="193"/>
                  </a:cubicBezTo>
                  <a:cubicBezTo>
                    <a:pt x="28" y="198"/>
                    <a:pt x="33" y="202"/>
                    <a:pt x="33" y="202"/>
                  </a:cubicBezTo>
                  <a:cubicBezTo>
                    <a:pt x="25" y="209"/>
                    <a:pt x="25" y="209"/>
                    <a:pt x="25" y="209"/>
                  </a:cubicBezTo>
                  <a:cubicBezTo>
                    <a:pt x="33" y="219"/>
                    <a:pt x="33" y="219"/>
                    <a:pt x="33" y="219"/>
                  </a:cubicBezTo>
                  <a:cubicBezTo>
                    <a:pt x="33" y="219"/>
                    <a:pt x="25" y="231"/>
                    <a:pt x="22" y="232"/>
                  </a:cubicBezTo>
                  <a:cubicBezTo>
                    <a:pt x="19" y="233"/>
                    <a:pt x="45" y="236"/>
                    <a:pt x="45" y="236"/>
                  </a:cubicBezTo>
                  <a:cubicBezTo>
                    <a:pt x="45" y="236"/>
                    <a:pt x="45" y="242"/>
                    <a:pt x="48" y="251"/>
                  </a:cubicBezTo>
                  <a:cubicBezTo>
                    <a:pt x="50" y="259"/>
                    <a:pt x="57" y="267"/>
                    <a:pt x="57" y="267"/>
                  </a:cubicBezTo>
                  <a:cubicBezTo>
                    <a:pt x="55" y="283"/>
                    <a:pt x="55" y="283"/>
                    <a:pt x="55" y="283"/>
                  </a:cubicBezTo>
                  <a:cubicBezTo>
                    <a:pt x="61" y="287"/>
                    <a:pt x="61" y="287"/>
                    <a:pt x="61" y="287"/>
                  </a:cubicBezTo>
                  <a:cubicBezTo>
                    <a:pt x="61" y="297"/>
                    <a:pt x="61" y="297"/>
                    <a:pt x="61" y="297"/>
                  </a:cubicBezTo>
                  <a:cubicBezTo>
                    <a:pt x="55" y="302"/>
                    <a:pt x="55" y="302"/>
                    <a:pt x="55" y="302"/>
                  </a:cubicBezTo>
                  <a:cubicBezTo>
                    <a:pt x="54" y="322"/>
                    <a:pt x="54" y="322"/>
                    <a:pt x="54" y="322"/>
                  </a:cubicBezTo>
                  <a:cubicBezTo>
                    <a:pt x="63" y="330"/>
                    <a:pt x="63" y="330"/>
                    <a:pt x="63" y="330"/>
                  </a:cubicBezTo>
                  <a:cubicBezTo>
                    <a:pt x="63" y="330"/>
                    <a:pt x="65" y="334"/>
                    <a:pt x="63" y="338"/>
                  </a:cubicBezTo>
                  <a:cubicBezTo>
                    <a:pt x="62" y="343"/>
                    <a:pt x="30" y="362"/>
                    <a:pt x="30" y="362"/>
                  </a:cubicBezTo>
                  <a:cubicBezTo>
                    <a:pt x="30" y="362"/>
                    <a:pt x="20" y="363"/>
                    <a:pt x="18" y="363"/>
                  </a:cubicBezTo>
                  <a:cubicBezTo>
                    <a:pt x="16" y="362"/>
                    <a:pt x="23" y="374"/>
                    <a:pt x="23" y="374"/>
                  </a:cubicBezTo>
                  <a:cubicBezTo>
                    <a:pt x="17" y="383"/>
                    <a:pt x="17" y="383"/>
                    <a:pt x="17" y="383"/>
                  </a:cubicBezTo>
                  <a:cubicBezTo>
                    <a:pt x="24" y="387"/>
                    <a:pt x="24" y="387"/>
                    <a:pt x="24" y="387"/>
                  </a:cubicBezTo>
                  <a:cubicBezTo>
                    <a:pt x="24" y="394"/>
                    <a:pt x="24" y="394"/>
                    <a:pt x="24" y="394"/>
                  </a:cubicBezTo>
                  <a:cubicBezTo>
                    <a:pt x="28" y="396"/>
                    <a:pt x="33" y="399"/>
                    <a:pt x="35" y="400"/>
                  </a:cubicBezTo>
                  <a:cubicBezTo>
                    <a:pt x="37" y="401"/>
                    <a:pt x="27" y="413"/>
                    <a:pt x="26" y="414"/>
                  </a:cubicBezTo>
                  <a:cubicBezTo>
                    <a:pt x="24" y="416"/>
                    <a:pt x="39" y="426"/>
                    <a:pt x="39" y="426"/>
                  </a:cubicBezTo>
                  <a:cubicBezTo>
                    <a:pt x="31" y="433"/>
                    <a:pt x="31" y="433"/>
                    <a:pt x="31" y="433"/>
                  </a:cubicBezTo>
                  <a:cubicBezTo>
                    <a:pt x="38" y="433"/>
                    <a:pt x="38" y="433"/>
                    <a:pt x="38" y="433"/>
                  </a:cubicBezTo>
                  <a:cubicBezTo>
                    <a:pt x="38" y="442"/>
                    <a:pt x="38" y="442"/>
                    <a:pt x="38" y="442"/>
                  </a:cubicBezTo>
                  <a:cubicBezTo>
                    <a:pt x="26" y="457"/>
                    <a:pt x="26" y="457"/>
                    <a:pt x="26" y="457"/>
                  </a:cubicBezTo>
                  <a:cubicBezTo>
                    <a:pt x="60" y="487"/>
                    <a:pt x="60" y="487"/>
                    <a:pt x="60" y="487"/>
                  </a:cubicBezTo>
                  <a:cubicBezTo>
                    <a:pt x="60" y="487"/>
                    <a:pt x="59" y="495"/>
                    <a:pt x="58" y="500"/>
                  </a:cubicBezTo>
                  <a:cubicBezTo>
                    <a:pt x="64" y="500"/>
                    <a:pt x="75" y="500"/>
                    <a:pt x="79" y="497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37" name="Cherkasy">
              <a:extLst>
                <a:ext uri="{FF2B5EF4-FFF2-40B4-BE49-F238E27FC236}">
                  <a16:creationId xmlns:a16="http://schemas.microsoft.com/office/drawing/2014/main" xmlns="" id="{13458173-0BCA-4C83-AEB1-D1DCCD86F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1726" y="3076465"/>
              <a:ext cx="2626648" cy="1690607"/>
            </a:xfrm>
            <a:custGeom>
              <a:avLst/>
              <a:gdLst>
                <a:gd name="T0" fmla="*/ 2147483647 w 459"/>
                <a:gd name="T1" fmla="*/ 2147483647 h 391"/>
                <a:gd name="T2" fmla="*/ 2147483647 w 459"/>
                <a:gd name="T3" fmla="*/ 2147483647 h 391"/>
                <a:gd name="T4" fmla="*/ 2147483647 w 459"/>
                <a:gd name="T5" fmla="*/ 2147483647 h 391"/>
                <a:gd name="T6" fmla="*/ 2147483647 w 459"/>
                <a:gd name="T7" fmla="*/ 2147483647 h 391"/>
                <a:gd name="T8" fmla="*/ 2147483647 w 459"/>
                <a:gd name="T9" fmla="*/ 2147483647 h 391"/>
                <a:gd name="T10" fmla="*/ 2147483647 w 459"/>
                <a:gd name="T11" fmla="*/ 2147483647 h 391"/>
                <a:gd name="T12" fmla="*/ 2147483647 w 459"/>
                <a:gd name="T13" fmla="*/ 2147483647 h 391"/>
                <a:gd name="T14" fmla="*/ 2147483647 w 459"/>
                <a:gd name="T15" fmla="*/ 0 h 391"/>
                <a:gd name="T16" fmla="*/ 2147483647 w 459"/>
                <a:gd name="T17" fmla="*/ 2147483647 h 391"/>
                <a:gd name="T18" fmla="*/ 2147483647 w 459"/>
                <a:gd name="T19" fmla="*/ 2147483647 h 391"/>
                <a:gd name="T20" fmla="*/ 2147483647 w 459"/>
                <a:gd name="T21" fmla="*/ 2147483647 h 391"/>
                <a:gd name="T22" fmla="*/ 2147483647 w 459"/>
                <a:gd name="T23" fmla="*/ 2147483647 h 391"/>
                <a:gd name="T24" fmla="*/ 2147483647 w 459"/>
                <a:gd name="T25" fmla="*/ 2147483647 h 391"/>
                <a:gd name="T26" fmla="*/ 2147483647 w 459"/>
                <a:gd name="T27" fmla="*/ 2147483647 h 391"/>
                <a:gd name="T28" fmla="*/ 2147483647 w 459"/>
                <a:gd name="T29" fmla="*/ 2147483647 h 391"/>
                <a:gd name="T30" fmla="*/ 2147483647 w 459"/>
                <a:gd name="T31" fmla="*/ 2147483647 h 391"/>
                <a:gd name="T32" fmla="*/ 2147483647 w 459"/>
                <a:gd name="T33" fmla="*/ 2147483647 h 391"/>
                <a:gd name="T34" fmla="*/ 2147483647 w 459"/>
                <a:gd name="T35" fmla="*/ 2147483647 h 391"/>
                <a:gd name="T36" fmla="*/ 2147483647 w 459"/>
                <a:gd name="T37" fmla="*/ 2147483647 h 391"/>
                <a:gd name="T38" fmla="*/ 2147483647 w 459"/>
                <a:gd name="T39" fmla="*/ 2147483647 h 391"/>
                <a:gd name="T40" fmla="*/ 2147483647 w 459"/>
                <a:gd name="T41" fmla="*/ 2147483647 h 391"/>
                <a:gd name="T42" fmla="*/ 2147483647 w 459"/>
                <a:gd name="T43" fmla="*/ 2147483647 h 391"/>
                <a:gd name="T44" fmla="*/ 2147483647 w 459"/>
                <a:gd name="T45" fmla="*/ 2147483647 h 391"/>
                <a:gd name="T46" fmla="*/ 2147483647 w 459"/>
                <a:gd name="T47" fmla="*/ 2147483647 h 391"/>
                <a:gd name="T48" fmla="*/ 2147483647 w 459"/>
                <a:gd name="T49" fmla="*/ 2147483647 h 391"/>
                <a:gd name="T50" fmla="*/ 2147483647 w 459"/>
                <a:gd name="T51" fmla="*/ 2147483647 h 391"/>
                <a:gd name="T52" fmla="*/ 2147483647 w 459"/>
                <a:gd name="T53" fmla="*/ 2147483647 h 391"/>
                <a:gd name="T54" fmla="*/ 2147483647 w 459"/>
                <a:gd name="T55" fmla="*/ 2147483647 h 391"/>
                <a:gd name="T56" fmla="*/ 2147483647 w 459"/>
                <a:gd name="T57" fmla="*/ 2147483647 h 391"/>
                <a:gd name="T58" fmla="*/ 2147483647 w 459"/>
                <a:gd name="T59" fmla="*/ 2147483647 h 391"/>
                <a:gd name="T60" fmla="*/ 2147483647 w 459"/>
                <a:gd name="T61" fmla="*/ 2147483647 h 391"/>
                <a:gd name="T62" fmla="*/ 2147483647 w 459"/>
                <a:gd name="T63" fmla="*/ 2147483647 h 391"/>
                <a:gd name="T64" fmla="*/ 2147483647 w 459"/>
                <a:gd name="T65" fmla="*/ 2147483647 h 391"/>
                <a:gd name="T66" fmla="*/ 2147483647 w 459"/>
                <a:gd name="T67" fmla="*/ 2147483647 h 391"/>
                <a:gd name="T68" fmla="*/ 2147483647 w 459"/>
                <a:gd name="T69" fmla="*/ 2147483647 h 391"/>
                <a:gd name="T70" fmla="*/ 2147483647 w 459"/>
                <a:gd name="T71" fmla="*/ 2147483647 h 391"/>
                <a:gd name="T72" fmla="*/ 2147483647 w 459"/>
                <a:gd name="T73" fmla="*/ 2147483647 h 391"/>
                <a:gd name="T74" fmla="*/ 2147483647 w 459"/>
                <a:gd name="T75" fmla="*/ 2147483647 h 391"/>
                <a:gd name="T76" fmla="*/ 2147483647 w 459"/>
                <a:gd name="T77" fmla="*/ 2147483647 h 391"/>
                <a:gd name="T78" fmla="*/ 2147483647 w 459"/>
                <a:gd name="T79" fmla="*/ 2147483647 h 391"/>
                <a:gd name="T80" fmla="*/ 2147483647 w 459"/>
                <a:gd name="T81" fmla="*/ 2147483647 h 391"/>
                <a:gd name="T82" fmla="*/ 2147483647 w 459"/>
                <a:gd name="T83" fmla="*/ 2147483647 h 391"/>
                <a:gd name="T84" fmla="*/ 2147483647 w 459"/>
                <a:gd name="T85" fmla="*/ 2147483647 h 391"/>
                <a:gd name="T86" fmla="*/ 2147483647 w 459"/>
                <a:gd name="T87" fmla="*/ 2147483647 h 391"/>
                <a:gd name="T88" fmla="*/ 2147483647 w 459"/>
                <a:gd name="T89" fmla="*/ 2147483647 h 391"/>
                <a:gd name="T90" fmla="*/ 2147483647 w 459"/>
                <a:gd name="T91" fmla="*/ 2147483647 h 391"/>
                <a:gd name="T92" fmla="*/ 2147483647 w 459"/>
                <a:gd name="T93" fmla="*/ 2147483647 h 391"/>
                <a:gd name="T94" fmla="*/ 2147483647 w 459"/>
                <a:gd name="T95" fmla="*/ 2147483647 h 391"/>
                <a:gd name="T96" fmla="*/ 2147483647 w 459"/>
                <a:gd name="T97" fmla="*/ 2147483647 h 391"/>
                <a:gd name="T98" fmla="*/ 2147483647 w 459"/>
                <a:gd name="T99" fmla="*/ 2147483647 h 391"/>
                <a:gd name="T100" fmla="*/ 2147483647 w 459"/>
                <a:gd name="T101" fmla="*/ 2147483647 h 391"/>
                <a:gd name="T102" fmla="*/ 2147483647 w 459"/>
                <a:gd name="T103" fmla="*/ 2147483647 h 391"/>
                <a:gd name="T104" fmla="*/ 2147483647 w 459"/>
                <a:gd name="T105" fmla="*/ 2147483647 h 391"/>
                <a:gd name="T106" fmla="*/ 2147483647 w 459"/>
                <a:gd name="T107" fmla="*/ 2147483647 h 391"/>
                <a:gd name="T108" fmla="*/ 2147483647 w 459"/>
                <a:gd name="T109" fmla="*/ 2147483647 h 391"/>
                <a:gd name="T110" fmla="*/ 2147483647 w 459"/>
                <a:gd name="T111" fmla="*/ 2147483647 h 391"/>
                <a:gd name="T112" fmla="*/ 2147483647 w 459"/>
                <a:gd name="T113" fmla="*/ 2147483647 h 391"/>
                <a:gd name="T114" fmla="*/ 2147483647 w 459"/>
                <a:gd name="T115" fmla="*/ 2147483647 h 391"/>
                <a:gd name="T116" fmla="*/ 2147483647 w 459"/>
                <a:gd name="T117" fmla="*/ 2147483647 h 391"/>
                <a:gd name="T118" fmla="*/ 2147483647 w 459"/>
                <a:gd name="T119" fmla="*/ 2147483647 h 39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59"/>
                <a:gd name="T181" fmla="*/ 0 h 391"/>
                <a:gd name="T182" fmla="*/ 459 w 459"/>
                <a:gd name="T183" fmla="*/ 391 h 39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59" h="391">
                  <a:moveTo>
                    <a:pt x="445" y="143"/>
                  </a:moveTo>
                  <a:cubicBezTo>
                    <a:pt x="445" y="143"/>
                    <a:pt x="435" y="124"/>
                    <a:pt x="425" y="121"/>
                  </a:cubicBezTo>
                  <a:cubicBezTo>
                    <a:pt x="414" y="118"/>
                    <a:pt x="414" y="118"/>
                    <a:pt x="414" y="118"/>
                  </a:cubicBezTo>
                  <a:cubicBezTo>
                    <a:pt x="415" y="108"/>
                    <a:pt x="415" y="108"/>
                    <a:pt x="415" y="108"/>
                  </a:cubicBezTo>
                  <a:cubicBezTo>
                    <a:pt x="411" y="99"/>
                    <a:pt x="411" y="99"/>
                    <a:pt x="411" y="99"/>
                  </a:cubicBezTo>
                  <a:cubicBezTo>
                    <a:pt x="399" y="99"/>
                    <a:pt x="399" y="99"/>
                    <a:pt x="399" y="99"/>
                  </a:cubicBezTo>
                  <a:cubicBezTo>
                    <a:pt x="385" y="79"/>
                    <a:pt x="385" y="79"/>
                    <a:pt x="385" y="79"/>
                  </a:cubicBezTo>
                  <a:cubicBezTo>
                    <a:pt x="385" y="79"/>
                    <a:pt x="393" y="79"/>
                    <a:pt x="393" y="76"/>
                  </a:cubicBezTo>
                  <a:cubicBezTo>
                    <a:pt x="393" y="73"/>
                    <a:pt x="393" y="63"/>
                    <a:pt x="393" y="63"/>
                  </a:cubicBezTo>
                  <a:cubicBezTo>
                    <a:pt x="393" y="63"/>
                    <a:pt x="392" y="53"/>
                    <a:pt x="382" y="49"/>
                  </a:cubicBezTo>
                  <a:cubicBezTo>
                    <a:pt x="371" y="46"/>
                    <a:pt x="368" y="45"/>
                    <a:pt x="368" y="45"/>
                  </a:cubicBezTo>
                  <a:cubicBezTo>
                    <a:pt x="368" y="45"/>
                    <a:pt x="369" y="33"/>
                    <a:pt x="367" y="30"/>
                  </a:cubicBezTo>
                  <a:cubicBezTo>
                    <a:pt x="365" y="27"/>
                    <a:pt x="360" y="17"/>
                    <a:pt x="356" y="16"/>
                  </a:cubicBezTo>
                  <a:cubicBezTo>
                    <a:pt x="352" y="14"/>
                    <a:pt x="344" y="1"/>
                    <a:pt x="344" y="1"/>
                  </a:cubicBezTo>
                  <a:cubicBezTo>
                    <a:pt x="344" y="1"/>
                    <a:pt x="343" y="1"/>
                    <a:pt x="343" y="1"/>
                  </a:cubicBezTo>
                  <a:cubicBezTo>
                    <a:pt x="340" y="1"/>
                    <a:pt x="333" y="0"/>
                    <a:pt x="333" y="0"/>
                  </a:cubicBezTo>
                  <a:cubicBezTo>
                    <a:pt x="333" y="0"/>
                    <a:pt x="330" y="8"/>
                    <a:pt x="328" y="9"/>
                  </a:cubicBezTo>
                  <a:cubicBezTo>
                    <a:pt x="327" y="9"/>
                    <a:pt x="332" y="16"/>
                    <a:pt x="333" y="18"/>
                  </a:cubicBezTo>
                  <a:cubicBezTo>
                    <a:pt x="334" y="19"/>
                    <a:pt x="324" y="25"/>
                    <a:pt x="315" y="34"/>
                  </a:cubicBezTo>
                  <a:cubicBezTo>
                    <a:pt x="305" y="43"/>
                    <a:pt x="319" y="49"/>
                    <a:pt x="319" y="49"/>
                  </a:cubicBezTo>
                  <a:cubicBezTo>
                    <a:pt x="319" y="49"/>
                    <a:pt x="315" y="49"/>
                    <a:pt x="312" y="55"/>
                  </a:cubicBezTo>
                  <a:cubicBezTo>
                    <a:pt x="309" y="61"/>
                    <a:pt x="288" y="88"/>
                    <a:pt x="288" y="88"/>
                  </a:cubicBezTo>
                  <a:cubicBezTo>
                    <a:pt x="280" y="86"/>
                    <a:pt x="280" y="86"/>
                    <a:pt x="280" y="86"/>
                  </a:cubicBezTo>
                  <a:cubicBezTo>
                    <a:pt x="278" y="92"/>
                    <a:pt x="275" y="96"/>
                    <a:pt x="273" y="101"/>
                  </a:cubicBezTo>
                  <a:cubicBezTo>
                    <a:pt x="271" y="107"/>
                    <a:pt x="272" y="115"/>
                    <a:pt x="274" y="116"/>
                  </a:cubicBezTo>
                  <a:cubicBezTo>
                    <a:pt x="275" y="117"/>
                    <a:pt x="276" y="123"/>
                    <a:pt x="276" y="123"/>
                  </a:cubicBezTo>
                  <a:cubicBezTo>
                    <a:pt x="276" y="123"/>
                    <a:pt x="256" y="118"/>
                    <a:pt x="258" y="109"/>
                  </a:cubicBezTo>
                  <a:cubicBezTo>
                    <a:pt x="260" y="100"/>
                    <a:pt x="270" y="93"/>
                    <a:pt x="266" y="89"/>
                  </a:cubicBezTo>
                  <a:cubicBezTo>
                    <a:pt x="263" y="85"/>
                    <a:pt x="258" y="84"/>
                    <a:pt x="257" y="80"/>
                  </a:cubicBezTo>
                  <a:cubicBezTo>
                    <a:pt x="243" y="78"/>
                    <a:pt x="243" y="78"/>
                    <a:pt x="243" y="78"/>
                  </a:cubicBezTo>
                  <a:cubicBezTo>
                    <a:pt x="228" y="88"/>
                    <a:pt x="228" y="88"/>
                    <a:pt x="228" y="88"/>
                  </a:cubicBezTo>
                  <a:cubicBezTo>
                    <a:pt x="220" y="134"/>
                    <a:pt x="220" y="134"/>
                    <a:pt x="220" y="134"/>
                  </a:cubicBezTo>
                  <a:cubicBezTo>
                    <a:pt x="220" y="134"/>
                    <a:pt x="214" y="139"/>
                    <a:pt x="212" y="140"/>
                  </a:cubicBezTo>
                  <a:cubicBezTo>
                    <a:pt x="210" y="140"/>
                    <a:pt x="218" y="147"/>
                    <a:pt x="220" y="151"/>
                  </a:cubicBezTo>
                  <a:cubicBezTo>
                    <a:pt x="221" y="156"/>
                    <a:pt x="200" y="175"/>
                    <a:pt x="195" y="180"/>
                  </a:cubicBezTo>
                  <a:cubicBezTo>
                    <a:pt x="190" y="185"/>
                    <a:pt x="188" y="195"/>
                    <a:pt x="187" y="197"/>
                  </a:cubicBezTo>
                  <a:cubicBezTo>
                    <a:pt x="186" y="198"/>
                    <a:pt x="176" y="195"/>
                    <a:pt x="171" y="196"/>
                  </a:cubicBezTo>
                  <a:cubicBezTo>
                    <a:pt x="166" y="196"/>
                    <a:pt x="162" y="205"/>
                    <a:pt x="160" y="205"/>
                  </a:cubicBezTo>
                  <a:cubicBezTo>
                    <a:pt x="158" y="206"/>
                    <a:pt x="146" y="196"/>
                    <a:pt x="145" y="196"/>
                  </a:cubicBezTo>
                  <a:cubicBezTo>
                    <a:pt x="143" y="196"/>
                    <a:pt x="142" y="198"/>
                    <a:pt x="139" y="201"/>
                  </a:cubicBezTo>
                  <a:cubicBezTo>
                    <a:pt x="136" y="203"/>
                    <a:pt x="118" y="200"/>
                    <a:pt x="118" y="200"/>
                  </a:cubicBezTo>
                  <a:cubicBezTo>
                    <a:pt x="118" y="200"/>
                    <a:pt x="114" y="219"/>
                    <a:pt x="114" y="222"/>
                  </a:cubicBezTo>
                  <a:cubicBezTo>
                    <a:pt x="114" y="224"/>
                    <a:pt x="101" y="217"/>
                    <a:pt x="101" y="217"/>
                  </a:cubicBezTo>
                  <a:cubicBezTo>
                    <a:pt x="87" y="213"/>
                    <a:pt x="87" y="213"/>
                    <a:pt x="87" y="213"/>
                  </a:cubicBezTo>
                  <a:cubicBezTo>
                    <a:pt x="81" y="206"/>
                    <a:pt x="81" y="206"/>
                    <a:pt x="81" y="206"/>
                  </a:cubicBezTo>
                  <a:cubicBezTo>
                    <a:pt x="81" y="206"/>
                    <a:pt x="69" y="210"/>
                    <a:pt x="67" y="215"/>
                  </a:cubicBezTo>
                  <a:cubicBezTo>
                    <a:pt x="64" y="219"/>
                    <a:pt x="50" y="214"/>
                    <a:pt x="50" y="214"/>
                  </a:cubicBezTo>
                  <a:cubicBezTo>
                    <a:pt x="50" y="214"/>
                    <a:pt x="44" y="228"/>
                    <a:pt x="39" y="233"/>
                  </a:cubicBezTo>
                  <a:cubicBezTo>
                    <a:pt x="35" y="236"/>
                    <a:pt x="24" y="236"/>
                    <a:pt x="18" y="236"/>
                  </a:cubicBezTo>
                  <a:cubicBezTo>
                    <a:pt x="18" y="239"/>
                    <a:pt x="17" y="241"/>
                    <a:pt x="17" y="241"/>
                  </a:cubicBezTo>
                  <a:cubicBezTo>
                    <a:pt x="16" y="244"/>
                    <a:pt x="2" y="258"/>
                    <a:pt x="1" y="263"/>
                  </a:cubicBezTo>
                  <a:cubicBezTo>
                    <a:pt x="0" y="269"/>
                    <a:pt x="12" y="274"/>
                    <a:pt x="12" y="274"/>
                  </a:cubicBezTo>
                  <a:cubicBezTo>
                    <a:pt x="6" y="281"/>
                    <a:pt x="6" y="281"/>
                    <a:pt x="6" y="281"/>
                  </a:cubicBezTo>
                  <a:cubicBezTo>
                    <a:pt x="6" y="281"/>
                    <a:pt x="17" y="289"/>
                    <a:pt x="18" y="291"/>
                  </a:cubicBezTo>
                  <a:cubicBezTo>
                    <a:pt x="19" y="294"/>
                    <a:pt x="18" y="299"/>
                    <a:pt x="17" y="302"/>
                  </a:cubicBezTo>
                  <a:cubicBezTo>
                    <a:pt x="17" y="304"/>
                    <a:pt x="22" y="306"/>
                    <a:pt x="23" y="308"/>
                  </a:cubicBezTo>
                  <a:cubicBezTo>
                    <a:pt x="24" y="309"/>
                    <a:pt x="24" y="322"/>
                    <a:pt x="25" y="323"/>
                  </a:cubicBezTo>
                  <a:cubicBezTo>
                    <a:pt x="25" y="325"/>
                    <a:pt x="41" y="325"/>
                    <a:pt x="41" y="325"/>
                  </a:cubicBezTo>
                  <a:cubicBezTo>
                    <a:pt x="34" y="336"/>
                    <a:pt x="34" y="336"/>
                    <a:pt x="34" y="336"/>
                  </a:cubicBezTo>
                  <a:cubicBezTo>
                    <a:pt x="54" y="346"/>
                    <a:pt x="54" y="346"/>
                    <a:pt x="54" y="346"/>
                  </a:cubicBezTo>
                  <a:cubicBezTo>
                    <a:pt x="54" y="346"/>
                    <a:pt x="54" y="351"/>
                    <a:pt x="53" y="358"/>
                  </a:cubicBezTo>
                  <a:cubicBezTo>
                    <a:pt x="53" y="365"/>
                    <a:pt x="58" y="371"/>
                    <a:pt x="58" y="371"/>
                  </a:cubicBezTo>
                  <a:cubicBezTo>
                    <a:pt x="58" y="371"/>
                    <a:pt x="52" y="384"/>
                    <a:pt x="50" y="385"/>
                  </a:cubicBezTo>
                  <a:cubicBezTo>
                    <a:pt x="49" y="386"/>
                    <a:pt x="58" y="385"/>
                    <a:pt x="58" y="385"/>
                  </a:cubicBezTo>
                  <a:cubicBezTo>
                    <a:pt x="64" y="390"/>
                    <a:pt x="64" y="390"/>
                    <a:pt x="64" y="390"/>
                  </a:cubicBezTo>
                  <a:cubicBezTo>
                    <a:pt x="64" y="390"/>
                    <a:pt x="63" y="391"/>
                    <a:pt x="63" y="391"/>
                  </a:cubicBezTo>
                  <a:cubicBezTo>
                    <a:pt x="66" y="391"/>
                    <a:pt x="66" y="391"/>
                    <a:pt x="66" y="391"/>
                  </a:cubicBezTo>
                  <a:cubicBezTo>
                    <a:pt x="81" y="377"/>
                    <a:pt x="81" y="377"/>
                    <a:pt x="81" y="377"/>
                  </a:cubicBezTo>
                  <a:cubicBezTo>
                    <a:pt x="92" y="386"/>
                    <a:pt x="92" y="386"/>
                    <a:pt x="92" y="386"/>
                  </a:cubicBezTo>
                  <a:cubicBezTo>
                    <a:pt x="101" y="375"/>
                    <a:pt x="101" y="375"/>
                    <a:pt x="101" y="375"/>
                  </a:cubicBezTo>
                  <a:cubicBezTo>
                    <a:pt x="108" y="376"/>
                    <a:pt x="108" y="376"/>
                    <a:pt x="108" y="376"/>
                  </a:cubicBezTo>
                  <a:cubicBezTo>
                    <a:pt x="108" y="376"/>
                    <a:pt x="110" y="368"/>
                    <a:pt x="112" y="367"/>
                  </a:cubicBezTo>
                  <a:cubicBezTo>
                    <a:pt x="113" y="367"/>
                    <a:pt x="120" y="363"/>
                    <a:pt x="122" y="362"/>
                  </a:cubicBezTo>
                  <a:cubicBezTo>
                    <a:pt x="124" y="361"/>
                    <a:pt x="131" y="369"/>
                    <a:pt x="135" y="369"/>
                  </a:cubicBezTo>
                  <a:cubicBezTo>
                    <a:pt x="139" y="370"/>
                    <a:pt x="137" y="351"/>
                    <a:pt x="137" y="349"/>
                  </a:cubicBezTo>
                  <a:cubicBezTo>
                    <a:pt x="137" y="348"/>
                    <a:pt x="165" y="322"/>
                    <a:pt x="165" y="322"/>
                  </a:cubicBezTo>
                  <a:cubicBezTo>
                    <a:pt x="173" y="328"/>
                    <a:pt x="173" y="328"/>
                    <a:pt x="173" y="328"/>
                  </a:cubicBezTo>
                  <a:cubicBezTo>
                    <a:pt x="198" y="327"/>
                    <a:pt x="198" y="327"/>
                    <a:pt x="198" y="327"/>
                  </a:cubicBezTo>
                  <a:cubicBezTo>
                    <a:pt x="198" y="327"/>
                    <a:pt x="207" y="332"/>
                    <a:pt x="213" y="332"/>
                  </a:cubicBezTo>
                  <a:cubicBezTo>
                    <a:pt x="218" y="331"/>
                    <a:pt x="230" y="325"/>
                    <a:pt x="230" y="325"/>
                  </a:cubicBezTo>
                  <a:cubicBezTo>
                    <a:pt x="253" y="331"/>
                    <a:pt x="253" y="331"/>
                    <a:pt x="253" y="331"/>
                  </a:cubicBezTo>
                  <a:cubicBezTo>
                    <a:pt x="263" y="320"/>
                    <a:pt x="263" y="320"/>
                    <a:pt x="263" y="320"/>
                  </a:cubicBezTo>
                  <a:cubicBezTo>
                    <a:pt x="274" y="307"/>
                    <a:pt x="274" y="307"/>
                    <a:pt x="274" y="307"/>
                  </a:cubicBezTo>
                  <a:cubicBezTo>
                    <a:pt x="274" y="289"/>
                    <a:pt x="274" y="289"/>
                    <a:pt x="274" y="289"/>
                  </a:cubicBezTo>
                  <a:cubicBezTo>
                    <a:pt x="274" y="289"/>
                    <a:pt x="291" y="291"/>
                    <a:pt x="292" y="291"/>
                  </a:cubicBezTo>
                  <a:cubicBezTo>
                    <a:pt x="294" y="290"/>
                    <a:pt x="294" y="282"/>
                    <a:pt x="294" y="282"/>
                  </a:cubicBezTo>
                  <a:cubicBezTo>
                    <a:pt x="311" y="284"/>
                    <a:pt x="311" y="284"/>
                    <a:pt x="311" y="284"/>
                  </a:cubicBezTo>
                  <a:cubicBezTo>
                    <a:pt x="325" y="302"/>
                    <a:pt x="325" y="302"/>
                    <a:pt x="325" y="302"/>
                  </a:cubicBezTo>
                  <a:cubicBezTo>
                    <a:pt x="325" y="302"/>
                    <a:pt x="342" y="286"/>
                    <a:pt x="343" y="285"/>
                  </a:cubicBezTo>
                  <a:cubicBezTo>
                    <a:pt x="345" y="284"/>
                    <a:pt x="354" y="291"/>
                    <a:pt x="354" y="291"/>
                  </a:cubicBezTo>
                  <a:cubicBezTo>
                    <a:pt x="360" y="289"/>
                    <a:pt x="360" y="289"/>
                    <a:pt x="360" y="289"/>
                  </a:cubicBezTo>
                  <a:cubicBezTo>
                    <a:pt x="357" y="277"/>
                    <a:pt x="357" y="277"/>
                    <a:pt x="357" y="277"/>
                  </a:cubicBezTo>
                  <a:cubicBezTo>
                    <a:pt x="378" y="256"/>
                    <a:pt x="378" y="256"/>
                    <a:pt x="378" y="256"/>
                  </a:cubicBezTo>
                  <a:cubicBezTo>
                    <a:pt x="394" y="254"/>
                    <a:pt x="394" y="254"/>
                    <a:pt x="394" y="254"/>
                  </a:cubicBezTo>
                  <a:cubicBezTo>
                    <a:pt x="394" y="254"/>
                    <a:pt x="410" y="279"/>
                    <a:pt x="414" y="281"/>
                  </a:cubicBezTo>
                  <a:cubicBezTo>
                    <a:pt x="417" y="284"/>
                    <a:pt x="432" y="276"/>
                    <a:pt x="441" y="274"/>
                  </a:cubicBezTo>
                  <a:cubicBezTo>
                    <a:pt x="450" y="271"/>
                    <a:pt x="459" y="266"/>
                    <a:pt x="459" y="266"/>
                  </a:cubicBezTo>
                  <a:cubicBezTo>
                    <a:pt x="450" y="254"/>
                    <a:pt x="450" y="254"/>
                    <a:pt x="450" y="254"/>
                  </a:cubicBezTo>
                  <a:cubicBezTo>
                    <a:pt x="450" y="254"/>
                    <a:pt x="450" y="252"/>
                    <a:pt x="451" y="250"/>
                  </a:cubicBezTo>
                  <a:cubicBezTo>
                    <a:pt x="444" y="243"/>
                    <a:pt x="443" y="242"/>
                    <a:pt x="433" y="236"/>
                  </a:cubicBezTo>
                  <a:cubicBezTo>
                    <a:pt x="423" y="229"/>
                    <a:pt x="416" y="224"/>
                    <a:pt x="413" y="221"/>
                  </a:cubicBezTo>
                  <a:cubicBezTo>
                    <a:pt x="411" y="217"/>
                    <a:pt x="400" y="209"/>
                    <a:pt x="395" y="209"/>
                  </a:cubicBezTo>
                  <a:cubicBezTo>
                    <a:pt x="390" y="208"/>
                    <a:pt x="380" y="201"/>
                    <a:pt x="379" y="199"/>
                  </a:cubicBezTo>
                  <a:cubicBezTo>
                    <a:pt x="377" y="197"/>
                    <a:pt x="359" y="186"/>
                    <a:pt x="356" y="180"/>
                  </a:cubicBezTo>
                  <a:cubicBezTo>
                    <a:pt x="353" y="174"/>
                    <a:pt x="351" y="168"/>
                    <a:pt x="347" y="165"/>
                  </a:cubicBezTo>
                  <a:cubicBezTo>
                    <a:pt x="344" y="163"/>
                    <a:pt x="328" y="163"/>
                    <a:pt x="325" y="160"/>
                  </a:cubicBezTo>
                  <a:cubicBezTo>
                    <a:pt x="322" y="158"/>
                    <a:pt x="323" y="163"/>
                    <a:pt x="311" y="152"/>
                  </a:cubicBezTo>
                  <a:cubicBezTo>
                    <a:pt x="298" y="141"/>
                    <a:pt x="276" y="129"/>
                    <a:pt x="294" y="135"/>
                  </a:cubicBezTo>
                  <a:cubicBezTo>
                    <a:pt x="298" y="136"/>
                    <a:pt x="308" y="136"/>
                    <a:pt x="310" y="139"/>
                  </a:cubicBezTo>
                  <a:cubicBezTo>
                    <a:pt x="312" y="141"/>
                    <a:pt x="318" y="153"/>
                    <a:pt x="325" y="151"/>
                  </a:cubicBezTo>
                  <a:cubicBezTo>
                    <a:pt x="331" y="149"/>
                    <a:pt x="336" y="141"/>
                    <a:pt x="337" y="142"/>
                  </a:cubicBezTo>
                  <a:cubicBezTo>
                    <a:pt x="337" y="143"/>
                    <a:pt x="352" y="161"/>
                    <a:pt x="361" y="162"/>
                  </a:cubicBezTo>
                  <a:cubicBezTo>
                    <a:pt x="369" y="162"/>
                    <a:pt x="368" y="167"/>
                    <a:pt x="371" y="166"/>
                  </a:cubicBezTo>
                  <a:cubicBezTo>
                    <a:pt x="373" y="165"/>
                    <a:pt x="372" y="158"/>
                    <a:pt x="377" y="161"/>
                  </a:cubicBezTo>
                  <a:cubicBezTo>
                    <a:pt x="382" y="165"/>
                    <a:pt x="382" y="169"/>
                    <a:pt x="387" y="171"/>
                  </a:cubicBezTo>
                  <a:cubicBezTo>
                    <a:pt x="393" y="173"/>
                    <a:pt x="436" y="200"/>
                    <a:pt x="437" y="197"/>
                  </a:cubicBezTo>
                  <a:cubicBezTo>
                    <a:pt x="438" y="194"/>
                    <a:pt x="424" y="176"/>
                    <a:pt x="424" y="165"/>
                  </a:cubicBezTo>
                  <a:cubicBezTo>
                    <a:pt x="423" y="153"/>
                    <a:pt x="434" y="146"/>
                    <a:pt x="437" y="148"/>
                  </a:cubicBezTo>
                  <a:cubicBezTo>
                    <a:pt x="438" y="148"/>
                    <a:pt x="438" y="149"/>
                    <a:pt x="439" y="149"/>
                  </a:cubicBezTo>
                  <a:cubicBezTo>
                    <a:pt x="442" y="147"/>
                    <a:pt x="445" y="143"/>
                    <a:pt x="445" y="14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38" name="Chernihov">
              <a:extLst>
                <a:ext uri="{FF2B5EF4-FFF2-40B4-BE49-F238E27FC236}">
                  <a16:creationId xmlns:a16="http://schemas.microsoft.com/office/drawing/2014/main" xmlns="" id="{48C03186-80A0-4700-87DB-9308E31071D1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952" y="1098250"/>
              <a:ext cx="2228774" cy="1893143"/>
            </a:xfrm>
            <a:custGeom>
              <a:avLst/>
              <a:gdLst>
                <a:gd name="T0" fmla="*/ 2147483647 w 390"/>
                <a:gd name="T1" fmla="*/ 2147483647 h 437"/>
                <a:gd name="T2" fmla="*/ 2147483647 w 390"/>
                <a:gd name="T3" fmla="*/ 2147483647 h 437"/>
                <a:gd name="T4" fmla="*/ 2147483647 w 390"/>
                <a:gd name="T5" fmla="*/ 2147483647 h 437"/>
                <a:gd name="T6" fmla="*/ 2147483647 w 390"/>
                <a:gd name="T7" fmla="*/ 2147483647 h 437"/>
                <a:gd name="T8" fmla="*/ 2147483647 w 390"/>
                <a:gd name="T9" fmla="*/ 2147483647 h 437"/>
                <a:gd name="T10" fmla="*/ 2147483647 w 390"/>
                <a:gd name="T11" fmla="*/ 2147483647 h 437"/>
                <a:gd name="T12" fmla="*/ 2147483647 w 390"/>
                <a:gd name="T13" fmla="*/ 2147483647 h 437"/>
                <a:gd name="T14" fmla="*/ 2147483647 w 390"/>
                <a:gd name="T15" fmla="*/ 2147483647 h 437"/>
                <a:gd name="T16" fmla="*/ 2147483647 w 390"/>
                <a:gd name="T17" fmla="*/ 2147483647 h 437"/>
                <a:gd name="T18" fmla="*/ 2147483647 w 390"/>
                <a:gd name="T19" fmla="*/ 2147483647 h 437"/>
                <a:gd name="T20" fmla="*/ 2147483647 w 390"/>
                <a:gd name="T21" fmla="*/ 2147483647 h 437"/>
                <a:gd name="T22" fmla="*/ 2147483647 w 390"/>
                <a:gd name="T23" fmla="*/ 2147483647 h 437"/>
                <a:gd name="T24" fmla="*/ 2147483647 w 390"/>
                <a:gd name="T25" fmla="*/ 2147483647 h 437"/>
                <a:gd name="T26" fmla="*/ 2147483647 w 390"/>
                <a:gd name="T27" fmla="*/ 2147483647 h 437"/>
                <a:gd name="T28" fmla="*/ 2147483647 w 390"/>
                <a:gd name="T29" fmla="*/ 2147483647 h 437"/>
                <a:gd name="T30" fmla="*/ 2147483647 w 390"/>
                <a:gd name="T31" fmla="*/ 2147483647 h 437"/>
                <a:gd name="T32" fmla="*/ 2147483647 w 390"/>
                <a:gd name="T33" fmla="*/ 2147483647 h 437"/>
                <a:gd name="T34" fmla="*/ 2147483647 w 390"/>
                <a:gd name="T35" fmla="*/ 2147483647 h 437"/>
                <a:gd name="T36" fmla="*/ 2147483647 w 390"/>
                <a:gd name="T37" fmla="*/ 2147483647 h 437"/>
                <a:gd name="T38" fmla="*/ 2147483647 w 390"/>
                <a:gd name="T39" fmla="*/ 2147483647 h 437"/>
                <a:gd name="T40" fmla="*/ 2147483647 w 390"/>
                <a:gd name="T41" fmla="*/ 2147483647 h 437"/>
                <a:gd name="T42" fmla="*/ 2147483647 w 390"/>
                <a:gd name="T43" fmla="*/ 2147483647 h 437"/>
                <a:gd name="T44" fmla="*/ 2147483647 w 390"/>
                <a:gd name="T45" fmla="*/ 2147483647 h 437"/>
                <a:gd name="T46" fmla="*/ 2147483647 w 390"/>
                <a:gd name="T47" fmla="*/ 2147483647 h 437"/>
                <a:gd name="T48" fmla="*/ 2147483647 w 390"/>
                <a:gd name="T49" fmla="*/ 2147483647 h 437"/>
                <a:gd name="T50" fmla="*/ 2147483647 w 390"/>
                <a:gd name="T51" fmla="*/ 2147483647 h 437"/>
                <a:gd name="T52" fmla="*/ 2147483647 w 390"/>
                <a:gd name="T53" fmla="*/ 2147483647 h 437"/>
                <a:gd name="T54" fmla="*/ 2147483647 w 390"/>
                <a:gd name="T55" fmla="*/ 2147483647 h 437"/>
                <a:gd name="T56" fmla="*/ 2147483647 w 390"/>
                <a:gd name="T57" fmla="*/ 2147483647 h 437"/>
                <a:gd name="T58" fmla="*/ 2147483647 w 390"/>
                <a:gd name="T59" fmla="*/ 2147483647 h 437"/>
                <a:gd name="T60" fmla="*/ 2147483647 w 390"/>
                <a:gd name="T61" fmla="*/ 2147483647 h 437"/>
                <a:gd name="T62" fmla="*/ 2147483647 w 390"/>
                <a:gd name="T63" fmla="*/ 2147483647 h 437"/>
                <a:gd name="T64" fmla="*/ 2147483647 w 390"/>
                <a:gd name="T65" fmla="*/ 2147483647 h 437"/>
                <a:gd name="T66" fmla="*/ 2147483647 w 390"/>
                <a:gd name="T67" fmla="*/ 2147483647 h 437"/>
                <a:gd name="T68" fmla="*/ 2147483647 w 390"/>
                <a:gd name="T69" fmla="*/ 2147483647 h 437"/>
                <a:gd name="T70" fmla="*/ 2147483647 w 390"/>
                <a:gd name="T71" fmla="*/ 2147483647 h 437"/>
                <a:gd name="T72" fmla="*/ 2147483647 w 390"/>
                <a:gd name="T73" fmla="*/ 2147483647 h 437"/>
                <a:gd name="T74" fmla="*/ 2147483647 w 390"/>
                <a:gd name="T75" fmla="*/ 2147483647 h 437"/>
                <a:gd name="T76" fmla="*/ 2147483647 w 390"/>
                <a:gd name="T77" fmla="*/ 2147483647 h 437"/>
                <a:gd name="T78" fmla="*/ 2147483647 w 390"/>
                <a:gd name="T79" fmla="*/ 2147483647 h 437"/>
                <a:gd name="T80" fmla="*/ 2147483647 w 390"/>
                <a:gd name="T81" fmla="*/ 2147483647 h 437"/>
                <a:gd name="T82" fmla="*/ 2147483647 w 390"/>
                <a:gd name="T83" fmla="*/ 2147483647 h 437"/>
                <a:gd name="T84" fmla="*/ 2147483647 w 390"/>
                <a:gd name="T85" fmla="*/ 2147483647 h 437"/>
                <a:gd name="T86" fmla="*/ 2147483647 w 390"/>
                <a:gd name="T87" fmla="*/ 2147483647 h 437"/>
                <a:gd name="T88" fmla="*/ 2147483647 w 390"/>
                <a:gd name="T89" fmla="*/ 2147483647 h 437"/>
                <a:gd name="T90" fmla="*/ 2147483647 w 390"/>
                <a:gd name="T91" fmla="*/ 2147483647 h 43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90"/>
                <a:gd name="T139" fmla="*/ 0 h 437"/>
                <a:gd name="T140" fmla="*/ 390 w 390"/>
                <a:gd name="T141" fmla="*/ 437 h 43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90" h="437">
                  <a:moveTo>
                    <a:pt x="251" y="420"/>
                  </a:moveTo>
                  <a:cubicBezTo>
                    <a:pt x="262" y="429"/>
                    <a:pt x="262" y="429"/>
                    <a:pt x="262" y="429"/>
                  </a:cubicBezTo>
                  <a:cubicBezTo>
                    <a:pt x="268" y="423"/>
                    <a:pt x="268" y="423"/>
                    <a:pt x="268" y="423"/>
                  </a:cubicBezTo>
                  <a:cubicBezTo>
                    <a:pt x="278" y="431"/>
                    <a:pt x="278" y="431"/>
                    <a:pt x="278" y="431"/>
                  </a:cubicBezTo>
                  <a:cubicBezTo>
                    <a:pt x="286" y="436"/>
                    <a:pt x="286" y="436"/>
                    <a:pt x="286" y="436"/>
                  </a:cubicBezTo>
                  <a:cubicBezTo>
                    <a:pt x="296" y="431"/>
                    <a:pt x="296" y="431"/>
                    <a:pt x="296" y="431"/>
                  </a:cubicBezTo>
                  <a:cubicBezTo>
                    <a:pt x="303" y="434"/>
                    <a:pt x="303" y="434"/>
                    <a:pt x="303" y="434"/>
                  </a:cubicBezTo>
                  <a:cubicBezTo>
                    <a:pt x="303" y="434"/>
                    <a:pt x="324" y="423"/>
                    <a:pt x="341" y="408"/>
                  </a:cubicBezTo>
                  <a:cubicBezTo>
                    <a:pt x="357" y="393"/>
                    <a:pt x="351" y="376"/>
                    <a:pt x="353" y="374"/>
                  </a:cubicBezTo>
                  <a:cubicBezTo>
                    <a:pt x="355" y="373"/>
                    <a:pt x="345" y="366"/>
                    <a:pt x="345" y="366"/>
                  </a:cubicBezTo>
                  <a:cubicBezTo>
                    <a:pt x="346" y="358"/>
                    <a:pt x="346" y="358"/>
                    <a:pt x="346" y="358"/>
                  </a:cubicBezTo>
                  <a:cubicBezTo>
                    <a:pt x="354" y="357"/>
                    <a:pt x="354" y="357"/>
                    <a:pt x="354" y="357"/>
                  </a:cubicBezTo>
                  <a:cubicBezTo>
                    <a:pt x="361" y="350"/>
                    <a:pt x="361" y="350"/>
                    <a:pt x="361" y="350"/>
                  </a:cubicBezTo>
                  <a:cubicBezTo>
                    <a:pt x="361" y="350"/>
                    <a:pt x="353" y="341"/>
                    <a:pt x="352" y="337"/>
                  </a:cubicBezTo>
                  <a:cubicBezTo>
                    <a:pt x="350" y="333"/>
                    <a:pt x="356" y="333"/>
                    <a:pt x="357" y="331"/>
                  </a:cubicBezTo>
                  <a:cubicBezTo>
                    <a:pt x="357" y="330"/>
                    <a:pt x="357" y="323"/>
                    <a:pt x="357" y="323"/>
                  </a:cubicBezTo>
                  <a:cubicBezTo>
                    <a:pt x="357" y="323"/>
                    <a:pt x="360" y="325"/>
                    <a:pt x="361" y="312"/>
                  </a:cubicBezTo>
                  <a:cubicBezTo>
                    <a:pt x="362" y="299"/>
                    <a:pt x="360" y="303"/>
                    <a:pt x="360" y="300"/>
                  </a:cubicBezTo>
                  <a:cubicBezTo>
                    <a:pt x="359" y="296"/>
                    <a:pt x="363" y="291"/>
                    <a:pt x="363" y="289"/>
                  </a:cubicBezTo>
                  <a:cubicBezTo>
                    <a:pt x="364" y="287"/>
                    <a:pt x="345" y="288"/>
                    <a:pt x="345" y="288"/>
                  </a:cubicBezTo>
                  <a:cubicBezTo>
                    <a:pt x="347" y="282"/>
                    <a:pt x="347" y="282"/>
                    <a:pt x="347" y="282"/>
                  </a:cubicBezTo>
                  <a:cubicBezTo>
                    <a:pt x="331" y="273"/>
                    <a:pt x="331" y="273"/>
                    <a:pt x="331" y="273"/>
                  </a:cubicBezTo>
                  <a:cubicBezTo>
                    <a:pt x="331" y="257"/>
                    <a:pt x="331" y="257"/>
                    <a:pt x="331" y="257"/>
                  </a:cubicBezTo>
                  <a:cubicBezTo>
                    <a:pt x="331" y="257"/>
                    <a:pt x="342" y="238"/>
                    <a:pt x="344" y="231"/>
                  </a:cubicBezTo>
                  <a:cubicBezTo>
                    <a:pt x="346" y="224"/>
                    <a:pt x="336" y="223"/>
                    <a:pt x="334" y="217"/>
                  </a:cubicBezTo>
                  <a:cubicBezTo>
                    <a:pt x="332" y="211"/>
                    <a:pt x="349" y="201"/>
                    <a:pt x="351" y="199"/>
                  </a:cubicBezTo>
                  <a:cubicBezTo>
                    <a:pt x="353" y="198"/>
                    <a:pt x="353" y="166"/>
                    <a:pt x="353" y="166"/>
                  </a:cubicBezTo>
                  <a:cubicBezTo>
                    <a:pt x="347" y="155"/>
                    <a:pt x="347" y="155"/>
                    <a:pt x="347" y="155"/>
                  </a:cubicBezTo>
                  <a:cubicBezTo>
                    <a:pt x="347" y="155"/>
                    <a:pt x="348" y="152"/>
                    <a:pt x="351" y="147"/>
                  </a:cubicBezTo>
                  <a:cubicBezTo>
                    <a:pt x="354" y="142"/>
                    <a:pt x="342" y="135"/>
                    <a:pt x="342" y="135"/>
                  </a:cubicBezTo>
                  <a:cubicBezTo>
                    <a:pt x="342" y="135"/>
                    <a:pt x="336" y="127"/>
                    <a:pt x="343" y="110"/>
                  </a:cubicBezTo>
                  <a:cubicBezTo>
                    <a:pt x="350" y="93"/>
                    <a:pt x="370" y="94"/>
                    <a:pt x="376" y="90"/>
                  </a:cubicBezTo>
                  <a:cubicBezTo>
                    <a:pt x="382" y="86"/>
                    <a:pt x="379" y="74"/>
                    <a:pt x="379" y="74"/>
                  </a:cubicBezTo>
                  <a:cubicBezTo>
                    <a:pt x="390" y="65"/>
                    <a:pt x="390" y="65"/>
                    <a:pt x="390" y="65"/>
                  </a:cubicBezTo>
                  <a:cubicBezTo>
                    <a:pt x="371" y="41"/>
                    <a:pt x="371" y="41"/>
                    <a:pt x="371" y="41"/>
                  </a:cubicBezTo>
                  <a:cubicBezTo>
                    <a:pt x="371" y="41"/>
                    <a:pt x="368" y="30"/>
                    <a:pt x="372" y="28"/>
                  </a:cubicBezTo>
                  <a:cubicBezTo>
                    <a:pt x="377" y="26"/>
                    <a:pt x="376" y="17"/>
                    <a:pt x="377" y="15"/>
                  </a:cubicBezTo>
                  <a:cubicBezTo>
                    <a:pt x="377" y="14"/>
                    <a:pt x="382" y="8"/>
                    <a:pt x="385" y="3"/>
                  </a:cubicBezTo>
                  <a:cubicBezTo>
                    <a:pt x="382" y="5"/>
                    <a:pt x="379" y="8"/>
                    <a:pt x="379" y="8"/>
                  </a:cubicBezTo>
                  <a:cubicBezTo>
                    <a:pt x="379" y="8"/>
                    <a:pt x="355" y="2"/>
                    <a:pt x="354" y="1"/>
                  </a:cubicBezTo>
                  <a:cubicBezTo>
                    <a:pt x="353" y="0"/>
                    <a:pt x="319" y="30"/>
                    <a:pt x="316" y="31"/>
                  </a:cubicBezTo>
                  <a:cubicBezTo>
                    <a:pt x="314" y="33"/>
                    <a:pt x="307" y="25"/>
                    <a:pt x="307" y="25"/>
                  </a:cubicBezTo>
                  <a:cubicBezTo>
                    <a:pt x="290" y="30"/>
                    <a:pt x="290" y="30"/>
                    <a:pt x="290" y="30"/>
                  </a:cubicBezTo>
                  <a:cubicBezTo>
                    <a:pt x="270" y="15"/>
                    <a:pt x="270" y="15"/>
                    <a:pt x="270" y="15"/>
                  </a:cubicBezTo>
                  <a:cubicBezTo>
                    <a:pt x="242" y="17"/>
                    <a:pt x="242" y="17"/>
                    <a:pt x="242" y="17"/>
                  </a:cubicBezTo>
                  <a:cubicBezTo>
                    <a:pt x="242" y="17"/>
                    <a:pt x="240" y="55"/>
                    <a:pt x="238" y="61"/>
                  </a:cubicBezTo>
                  <a:cubicBezTo>
                    <a:pt x="236" y="66"/>
                    <a:pt x="214" y="77"/>
                    <a:pt x="212" y="78"/>
                  </a:cubicBezTo>
                  <a:cubicBezTo>
                    <a:pt x="211" y="78"/>
                    <a:pt x="212" y="75"/>
                    <a:pt x="207" y="72"/>
                  </a:cubicBezTo>
                  <a:cubicBezTo>
                    <a:pt x="203" y="69"/>
                    <a:pt x="186" y="79"/>
                    <a:pt x="186" y="79"/>
                  </a:cubicBezTo>
                  <a:cubicBezTo>
                    <a:pt x="184" y="65"/>
                    <a:pt x="184" y="65"/>
                    <a:pt x="184" y="65"/>
                  </a:cubicBezTo>
                  <a:cubicBezTo>
                    <a:pt x="184" y="65"/>
                    <a:pt x="113" y="59"/>
                    <a:pt x="113" y="58"/>
                  </a:cubicBezTo>
                  <a:cubicBezTo>
                    <a:pt x="113" y="57"/>
                    <a:pt x="97" y="77"/>
                    <a:pt x="97" y="77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84" y="68"/>
                    <a:pt x="84" y="68"/>
                    <a:pt x="84" y="68"/>
                  </a:cubicBezTo>
                  <a:cubicBezTo>
                    <a:pt x="84" y="68"/>
                    <a:pt x="60" y="71"/>
                    <a:pt x="57" y="71"/>
                  </a:cubicBezTo>
                  <a:cubicBezTo>
                    <a:pt x="54" y="71"/>
                    <a:pt x="58" y="84"/>
                    <a:pt x="59" y="85"/>
                  </a:cubicBezTo>
                  <a:cubicBezTo>
                    <a:pt x="59" y="87"/>
                    <a:pt x="46" y="95"/>
                    <a:pt x="38" y="100"/>
                  </a:cubicBezTo>
                  <a:cubicBezTo>
                    <a:pt x="31" y="106"/>
                    <a:pt x="16" y="130"/>
                    <a:pt x="16" y="131"/>
                  </a:cubicBezTo>
                  <a:cubicBezTo>
                    <a:pt x="16" y="132"/>
                    <a:pt x="17" y="138"/>
                    <a:pt x="18" y="143"/>
                  </a:cubicBezTo>
                  <a:cubicBezTo>
                    <a:pt x="18" y="148"/>
                    <a:pt x="6" y="152"/>
                    <a:pt x="4" y="154"/>
                  </a:cubicBezTo>
                  <a:cubicBezTo>
                    <a:pt x="2" y="155"/>
                    <a:pt x="5" y="166"/>
                    <a:pt x="5" y="166"/>
                  </a:cubicBezTo>
                  <a:cubicBezTo>
                    <a:pt x="5" y="166"/>
                    <a:pt x="0" y="165"/>
                    <a:pt x="1" y="178"/>
                  </a:cubicBezTo>
                  <a:cubicBezTo>
                    <a:pt x="3" y="192"/>
                    <a:pt x="10" y="192"/>
                    <a:pt x="10" y="192"/>
                  </a:cubicBezTo>
                  <a:cubicBezTo>
                    <a:pt x="10" y="192"/>
                    <a:pt x="6" y="206"/>
                    <a:pt x="6" y="209"/>
                  </a:cubicBezTo>
                  <a:cubicBezTo>
                    <a:pt x="6" y="212"/>
                    <a:pt x="17" y="214"/>
                    <a:pt x="19" y="225"/>
                  </a:cubicBezTo>
                  <a:cubicBezTo>
                    <a:pt x="21" y="237"/>
                    <a:pt x="3" y="248"/>
                    <a:pt x="3" y="248"/>
                  </a:cubicBezTo>
                  <a:cubicBezTo>
                    <a:pt x="2" y="248"/>
                    <a:pt x="2" y="248"/>
                    <a:pt x="2" y="248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3" y="255"/>
                    <a:pt x="7" y="258"/>
                    <a:pt x="9" y="261"/>
                  </a:cubicBezTo>
                  <a:cubicBezTo>
                    <a:pt x="11" y="263"/>
                    <a:pt x="8" y="267"/>
                    <a:pt x="9" y="272"/>
                  </a:cubicBezTo>
                  <a:cubicBezTo>
                    <a:pt x="10" y="277"/>
                    <a:pt x="12" y="277"/>
                    <a:pt x="12" y="286"/>
                  </a:cubicBezTo>
                  <a:cubicBezTo>
                    <a:pt x="12" y="291"/>
                    <a:pt x="12" y="296"/>
                    <a:pt x="12" y="302"/>
                  </a:cubicBezTo>
                  <a:cubicBezTo>
                    <a:pt x="16" y="302"/>
                    <a:pt x="16" y="302"/>
                    <a:pt x="16" y="302"/>
                  </a:cubicBezTo>
                  <a:cubicBezTo>
                    <a:pt x="20" y="322"/>
                    <a:pt x="20" y="322"/>
                    <a:pt x="20" y="322"/>
                  </a:cubicBezTo>
                  <a:cubicBezTo>
                    <a:pt x="37" y="337"/>
                    <a:pt x="37" y="337"/>
                    <a:pt x="37" y="337"/>
                  </a:cubicBezTo>
                  <a:cubicBezTo>
                    <a:pt x="37" y="337"/>
                    <a:pt x="31" y="346"/>
                    <a:pt x="32" y="351"/>
                  </a:cubicBezTo>
                  <a:cubicBezTo>
                    <a:pt x="32" y="356"/>
                    <a:pt x="48" y="355"/>
                    <a:pt x="57" y="356"/>
                  </a:cubicBezTo>
                  <a:cubicBezTo>
                    <a:pt x="66" y="356"/>
                    <a:pt x="80" y="349"/>
                    <a:pt x="80" y="349"/>
                  </a:cubicBezTo>
                  <a:cubicBezTo>
                    <a:pt x="80" y="349"/>
                    <a:pt x="97" y="374"/>
                    <a:pt x="98" y="379"/>
                  </a:cubicBezTo>
                  <a:cubicBezTo>
                    <a:pt x="99" y="385"/>
                    <a:pt x="94" y="387"/>
                    <a:pt x="94" y="387"/>
                  </a:cubicBezTo>
                  <a:cubicBezTo>
                    <a:pt x="110" y="407"/>
                    <a:pt x="110" y="407"/>
                    <a:pt x="110" y="407"/>
                  </a:cubicBezTo>
                  <a:cubicBezTo>
                    <a:pt x="114" y="403"/>
                    <a:pt x="114" y="403"/>
                    <a:pt x="114" y="403"/>
                  </a:cubicBezTo>
                  <a:cubicBezTo>
                    <a:pt x="127" y="408"/>
                    <a:pt x="127" y="408"/>
                    <a:pt x="127" y="408"/>
                  </a:cubicBezTo>
                  <a:cubicBezTo>
                    <a:pt x="134" y="401"/>
                    <a:pt x="134" y="401"/>
                    <a:pt x="134" y="401"/>
                  </a:cubicBezTo>
                  <a:cubicBezTo>
                    <a:pt x="134" y="401"/>
                    <a:pt x="140" y="406"/>
                    <a:pt x="144" y="406"/>
                  </a:cubicBezTo>
                  <a:cubicBezTo>
                    <a:pt x="148" y="407"/>
                    <a:pt x="182" y="379"/>
                    <a:pt x="182" y="379"/>
                  </a:cubicBezTo>
                  <a:cubicBezTo>
                    <a:pt x="196" y="394"/>
                    <a:pt x="196" y="394"/>
                    <a:pt x="196" y="394"/>
                  </a:cubicBezTo>
                  <a:cubicBezTo>
                    <a:pt x="196" y="394"/>
                    <a:pt x="211" y="396"/>
                    <a:pt x="211" y="399"/>
                  </a:cubicBezTo>
                  <a:cubicBezTo>
                    <a:pt x="211" y="402"/>
                    <a:pt x="199" y="408"/>
                    <a:pt x="197" y="409"/>
                  </a:cubicBezTo>
                  <a:cubicBezTo>
                    <a:pt x="196" y="409"/>
                    <a:pt x="218" y="431"/>
                    <a:pt x="224" y="437"/>
                  </a:cubicBezTo>
                  <a:cubicBezTo>
                    <a:pt x="230" y="437"/>
                    <a:pt x="236" y="436"/>
                    <a:pt x="239" y="436"/>
                  </a:cubicBezTo>
                  <a:cubicBezTo>
                    <a:pt x="245" y="436"/>
                    <a:pt x="251" y="420"/>
                    <a:pt x="251" y="42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39" name="Sumy">
              <a:extLst>
                <a:ext uri="{FF2B5EF4-FFF2-40B4-BE49-F238E27FC236}">
                  <a16:creationId xmlns:a16="http://schemas.microsoft.com/office/drawing/2014/main" xmlns="" id="{6900A787-BF96-4B49-815A-978A07CA8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1457" y="1086476"/>
              <a:ext cx="2135287" cy="2077128"/>
            </a:xfrm>
            <a:custGeom>
              <a:avLst/>
              <a:gdLst>
                <a:gd name="T0" fmla="*/ 2147483647 w 373"/>
                <a:gd name="T1" fmla="*/ 2147483647 h 480"/>
                <a:gd name="T2" fmla="*/ 2147483647 w 373"/>
                <a:gd name="T3" fmla="*/ 2147483647 h 480"/>
                <a:gd name="T4" fmla="*/ 2147483647 w 373"/>
                <a:gd name="T5" fmla="*/ 2147483647 h 480"/>
                <a:gd name="T6" fmla="*/ 2147483647 w 373"/>
                <a:gd name="T7" fmla="*/ 2147483647 h 480"/>
                <a:gd name="T8" fmla="*/ 2147483647 w 373"/>
                <a:gd name="T9" fmla="*/ 2147483647 h 480"/>
                <a:gd name="T10" fmla="*/ 2147483647 w 373"/>
                <a:gd name="T11" fmla="*/ 2147483647 h 480"/>
                <a:gd name="T12" fmla="*/ 2147483647 w 373"/>
                <a:gd name="T13" fmla="*/ 2147483647 h 480"/>
                <a:gd name="T14" fmla="*/ 2147483647 w 373"/>
                <a:gd name="T15" fmla="*/ 2147483647 h 480"/>
                <a:gd name="T16" fmla="*/ 2147483647 w 373"/>
                <a:gd name="T17" fmla="*/ 2147483647 h 480"/>
                <a:gd name="T18" fmla="*/ 2147483647 w 373"/>
                <a:gd name="T19" fmla="*/ 2147483647 h 480"/>
                <a:gd name="T20" fmla="*/ 2147483647 w 373"/>
                <a:gd name="T21" fmla="*/ 2147483647 h 480"/>
                <a:gd name="T22" fmla="*/ 2147483647 w 373"/>
                <a:gd name="T23" fmla="*/ 2147483647 h 480"/>
                <a:gd name="T24" fmla="*/ 2147483647 w 373"/>
                <a:gd name="T25" fmla="*/ 2147483647 h 480"/>
                <a:gd name="T26" fmla="*/ 2147483647 w 373"/>
                <a:gd name="T27" fmla="*/ 2147483647 h 480"/>
                <a:gd name="T28" fmla="*/ 2147483647 w 373"/>
                <a:gd name="T29" fmla="*/ 2147483647 h 480"/>
                <a:gd name="T30" fmla="*/ 2147483647 w 373"/>
                <a:gd name="T31" fmla="*/ 2147483647 h 480"/>
                <a:gd name="T32" fmla="*/ 2147483647 w 373"/>
                <a:gd name="T33" fmla="*/ 2147483647 h 480"/>
                <a:gd name="T34" fmla="*/ 2147483647 w 373"/>
                <a:gd name="T35" fmla="*/ 2147483647 h 480"/>
                <a:gd name="T36" fmla="*/ 2147483647 w 373"/>
                <a:gd name="T37" fmla="*/ 2147483647 h 480"/>
                <a:gd name="T38" fmla="*/ 2147483647 w 373"/>
                <a:gd name="T39" fmla="*/ 2147483647 h 480"/>
                <a:gd name="T40" fmla="*/ 2147483647 w 373"/>
                <a:gd name="T41" fmla="*/ 2147483647 h 480"/>
                <a:gd name="T42" fmla="*/ 2147483647 w 373"/>
                <a:gd name="T43" fmla="*/ 2147483647 h 480"/>
                <a:gd name="T44" fmla="*/ 2147483647 w 373"/>
                <a:gd name="T45" fmla="*/ 2147483647 h 480"/>
                <a:gd name="T46" fmla="*/ 2147483647 w 373"/>
                <a:gd name="T47" fmla="*/ 2147483647 h 480"/>
                <a:gd name="T48" fmla="*/ 2147483647 w 373"/>
                <a:gd name="T49" fmla="*/ 2147483647 h 480"/>
                <a:gd name="T50" fmla="*/ 2147483647 w 373"/>
                <a:gd name="T51" fmla="*/ 2147483647 h 480"/>
                <a:gd name="T52" fmla="*/ 2147483647 w 373"/>
                <a:gd name="T53" fmla="*/ 2147483647 h 480"/>
                <a:gd name="T54" fmla="*/ 2147483647 w 373"/>
                <a:gd name="T55" fmla="*/ 2147483647 h 480"/>
                <a:gd name="T56" fmla="*/ 2147483647 w 373"/>
                <a:gd name="T57" fmla="*/ 2147483647 h 480"/>
                <a:gd name="T58" fmla="*/ 2147483647 w 373"/>
                <a:gd name="T59" fmla="*/ 2147483647 h 480"/>
                <a:gd name="T60" fmla="*/ 2147483647 w 373"/>
                <a:gd name="T61" fmla="*/ 2147483647 h 480"/>
                <a:gd name="T62" fmla="*/ 2147483647 w 373"/>
                <a:gd name="T63" fmla="*/ 2147483647 h 480"/>
                <a:gd name="T64" fmla="*/ 2147483647 w 373"/>
                <a:gd name="T65" fmla="*/ 2147483647 h 480"/>
                <a:gd name="T66" fmla="*/ 2147483647 w 373"/>
                <a:gd name="T67" fmla="*/ 2147483647 h 480"/>
                <a:gd name="T68" fmla="*/ 2147483647 w 373"/>
                <a:gd name="T69" fmla="*/ 2147483647 h 480"/>
                <a:gd name="T70" fmla="*/ 2147483647 w 373"/>
                <a:gd name="T71" fmla="*/ 2147483647 h 480"/>
                <a:gd name="T72" fmla="*/ 2147483647 w 373"/>
                <a:gd name="T73" fmla="*/ 2147483647 h 480"/>
                <a:gd name="T74" fmla="*/ 2147483647 w 373"/>
                <a:gd name="T75" fmla="*/ 2147483647 h 480"/>
                <a:gd name="T76" fmla="*/ 2147483647 w 373"/>
                <a:gd name="T77" fmla="*/ 2147483647 h 480"/>
                <a:gd name="T78" fmla="*/ 2147483647 w 373"/>
                <a:gd name="T79" fmla="*/ 2147483647 h 480"/>
                <a:gd name="T80" fmla="*/ 2147483647 w 373"/>
                <a:gd name="T81" fmla="*/ 2147483647 h 480"/>
                <a:gd name="T82" fmla="*/ 2147483647 w 373"/>
                <a:gd name="T83" fmla="*/ 2147483647 h 480"/>
                <a:gd name="T84" fmla="*/ 2147483647 w 373"/>
                <a:gd name="T85" fmla="*/ 2147483647 h 480"/>
                <a:gd name="T86" fmla="*/ 2147483647 w 373"/>
                <a:gd name="T87" fmla="*/ 2147483647 h 480"/>
                <a:gd name="T88" fmla="*/ 2147483647 w 373"/>
                <a:gd name="T89" fmla="*/ 2147483647 h 480"/>
                <a:gd name="T90" fmla="*/ 0 w 373"/>
                <a:gd name="T91" fmla="*/ 2147483647 h 480"/>
                <a:gd name="T92" fmla="*/ 2147483647 w 373"/>
                <a:gd name="T93" fmla="*/ 2147483647 h 480"/>
                <a:gd name="T94" fmla="*/ 2147483647 w 373"/>
                <a:gd name="T95" fmla="*/ 2147483647 h 480"/>
                <a:gd name="T96" fmla="*/ 2147483647 w 373"/>
                <a:gd name="T97" fmla="*/ 2147483647 h 480"/>
                <a:gd name="T98" fmla="*/ 2147483647 w 373"/>
                <a:gd name="T99" fmla="*/ 2147483647 h 480"/>
                <a:gd name="T100" fmla="*/ 2147483647 w 373"/>
                <a:gd name="T101" fmla="*/ 2147483647 h 480"/>
                <a:gd name="T102" fmla="*/ 2147483647 w 373"/>
                <a:gd name="T103" fmla="*/ 2147483647 h 480"/>
                <a:gd name="T104" fmla="*/ 2147483647 w 373"/>
                <a:gd name="T105" fmla="*/ 2147483647 h 480"/>
                <a:gd name="T106" fmla="*/ 2147483647 w 373"/>
                <a:gd name="T107" fmla="*/ 2147483647 h 4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73"/>
                <a:gd name="T163" fmla="*/ 0 h 480"/>
                <a:gd name="T164" fmla="*/ 373 w 373"/>
                <a:gd name="T165" fmla="*/ 480 h 48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73" h="480">
                  <a:moveTo>
                    <a:pt x="45" y="394"/>
                  </a:moveTo>
                  <a:cubicBezTo>
                    <a:pt x="47" y="394"/>
                    <a:pt x="64" y="401"/>
                    <a:pt x="70" y="402"/>
                  </a:cubicBezTo>
                  <a:cubicBezTo>
                    <a:pt x="75" y="403"/>
                    <a:pt x="85" y="397"/>
                    <a:pt x="86" y="396"/>
                  </a:cubicBezTo>
                  <a:cubicBezTo>
                    <a:pt x="87" y="396"/>
                    <a:pt x="89" y="403"/>
                    <a:pt x="89" y="404"/>
                  </a:cubicBezTo>
                  <a:cubicBezTo>
                    <a:pt x="90" y="405"/>
                    <a:pt x="100" y="403"/>
                    <a:pt x="100" y="403"/>
                  </a:cubicBezTo>
                  <a:cubicBezTo>
                    <a:pt x="107" y="410"/>
                    <a:pt x="107" y="410"/>
                    <a:pt x="107" y="410"/>
                  </a:cubicBezTo>
                  <a:cubicBezTo>
                    <a:pt x="114" y="403"/>
                    <a:pt x="114" y="403"/>
                    <a:pt x="114" y="403"/>
                  </a:cubicBezTo>
                  <a:cubicBezTo>
                    <a:pt x="120" y="404"/>
                    <a:pt x="120" y="404"/>
                    <a:pt x="120" y="404"/>
                  </a:cubicBezTo>
                  <a:cubicBezTo>
                    <a:pt x="131" y="393"/>
                    <a:pt x="131" y="393"/>
                    <a:pt x="131" y="393"/>
                  </a:cubicBezTo>
                  <a:cubicBezTo>
                    <a:pt x="152" y="407"/>
                    <a:pt x="152" y="407"/>
                    <a:pt x="152" y="407"/>
                  </a:cubicBezTo>
                  <a:cubicBezTo>
                    <a:pt x="160" y="402"/>
                    <a:pt x="160" y="402"/>
                    <a:pt x="160" y="402"/>
                  </a:cubicBezTo>
                  <a:cubicBezTo>
                    <a:pt x="160" y="395"/>
                    <a:pt x="160" y="395"/>
                    <a:pt x="160" y="395"/>
                  </a:cubicBezTo>
                  <a:cubicBezTo>
                    <a:pt x="175" y="386"/>
                    <a:pt x="175" y="386"/>
                    <a:pt x="175" y="386"/>
                  </a:cubicBezTo>
                  <a:cubicBezTo>
                    <a:pt x="180" y="390"/>
                    <a:pt x="180" y="390"/>
                    <a:pt x="180" y="390"/>
                  </a:cubicBezTo>
                  <a:cubicBezTo>
                    <a:pt x="180" y="390"/>
                    <a:pt x="180" y="409"/>
                    <a:pt x="180" y="411"/>
                  </a:cubicBezTo>
                  <a:cubicBezTo>
                    <a:pt x="181" y="413"/>
                    <a:pt x="200" y="429"/>
                    <a:pt x="200" y="429"/>
                  </a:cubicBezTo>
                  <a:cubicBezTo>
                    <a:pt x="197" y="435"/>
                    <a:pt x="197" y="435"/>
                    <a:pt x="197" y="435"/>
                  </a:cubicBezTo>
                  <a:cubicBezTo>
                    <a:pt x="197" y="435"/>
                    <a:pt x="206" y="448"/>
                    <a:pt x="208" y="453"/>
                  </a:cubicBezTo>
                  <a:cubicBezTo>
                    <a:pt x="211" y="458"/>
                    <a:pt x="219" y="465"/>
                    <a:pt x="219" y="465"/>
                  </a:cubicBezTo>
                  <a:cubicBezTo>
                    <a:pt x="219" y="465"/>
                    <a:pt x="211" y="473"/>
                    <a:pt x="209" y="474"/>
                  </a:cubicBezTo>
                  <a:cubicBezTo>
                    <a:pt x="207" y="475"/>
                    <a:pt x="215" y="480"/>
                    <a:pt x="218" y="480"/>
                  </a:cubicBezTo>
                  <a:cubicBezTo>
                    <a:pt x="222" y="480"/>
                    <a:pt x="226" y="473"/>
                    <a:pt x="226" y="473"/>
                  </a:cubicBezTo>
                  <a:cubicBezTo>
                    <a:pt x="229" y="478"/>
                    <a:pt x="229" y="478"/>
                    <a:pt x="229" y="478"/>
                  </a:cubicBezTo>
                  <a:cubicBezTo>
                    <a:pt x="243" y="479"/>
                    <a:pt x="243" y="479"/>
                    <a:pt x="243" y="479"/>
                  </a:cubicBezTo>
                  <a:cubicBezTo>
                    <a:pt x="243" y="471"/>
                    <a:pt x="243" y="471"/>
                    <a:pt x="243" y="471"/>
                  </a:cubicBezTo>
                  <a:cubicBezTo>
                    <a:pt x="243" y="471"/>
                    <a:pt x="246" y="471"/>
                    <a:pt x="253" y="468"/>
                  </a:cubicBezTo>
                  <a:cubicBezTo>
                    <a:pt x="259" y="465"/>
                    <a:pt x="262" y="462"/>
                    <a:pt x="262" y="462"/>
                  </a:cubicBezTo>
                  <a:cubicBezTo>
                    <a:pt x="274" y="469"/>
                    <a:pt x="274" y="469"/>
                    <a:pt x="274" y="469"/>
                  </a:cubicBezTo>
                  <a:cubicBezTo>
                    <a:pt x="303" y="445"/>
                    <a:pt x="303" y="445"/>
                    <a:pt x="303" y="445"/>
                  </a:cubicBezTo>
                  <a:cubicBezTo>
                    <a:pt x="314" y="450"/>
                    <a:pt x="314" y="450"/>
                    <a:pt x="314" y="450"/>
                  </a:cubicBezTo>
                  <a:cubicBezTo>
                    <a:pt x="318" y="445"/>
                    <a:pt x="318" y="445"/>
                    <a:pt x="318" y="445"/>
                  </a:cubicBezTo>
                  <a:cubicBezTo>
                    <a:pt x="321" y="438"/>
                    <a:pt x="321" y="438"/>
                    <a:pt x="321" y="438"/>
                  </a:cubicBezTo>
                  <a:cubicBezTo>
                    <a:pt x="325" y="437"/>
                    <a:pt x="325" y="437"/>
                    <a:pt x="325" y="437"/>
                  </a:cubicBezTo>
                  <a:cubicBezTo>
                    <a:pt x="331" y="429"/>
                    <a:pt x="331" y="429"/>
                    <a:pt x="331" y="429"/>
                  </a:cubicBezTo>
                  <a:cubicBezTo>
                    <a:pt x="334" y="434"/>
                    <a:pt x="334" y="434"/>
                    <a:pt x="334" y="434"/>
                  </a:cubicBezTo>
                  <a:cubicBezTo>
                    <a:pt x="340" y="422"/>
                    <a:pt x="340" y="422"/>
                    <a:pt x="340" y="422"/>
                  </a:cubicBezTo>
                  <a:cubicBezTo>
                    <a:pt x="350" y="432"/>
                    <a:pt x="350" y="432"/>
                    <a:pt x="350" y="432"/>
                  </a:cubicBezTo>
                  <a:cubicBezTo>
                    <a:pt x="373" y="421"/>
                    <a:pt x="373" y="421"/>
                    <a:pt x="373" y="421"/>
                  </a:cubicBezTo>
                  <a:cubicBezTo>
                    <a:pt x="369" y="417"/>
                    <a:pt x="362" y="410"/>
                    <a:pt x="362" y="410"/>
                  </a:cubicBezTo>
                  <a:cubicBezTo>
                    <a:pt x="360" y="397"/>
                    <a:pt x="360" y="397"/>
                    <a:pt x="360" y="397"/>
                  </a:cubicBezTo>
                  <a:cubicBezTo>
                    <a:pt x="360" y="397"/>
                    <a:pt x="352" y="396"/>
                    <a:pt x="346" y="394"/>
                  </a:cubicBezTo>
                  <a:cubicBezTo>
                    <a:pt x="340" y="391"/>
                    <a:pt x="333" y="362"/>
                    <a:pt x="333" y="362"/>
                  </a:cubicBezTo>
                  <a:cubicBezTo>
                    <a:pt x="339" y="352"/>
                    <a:pt x="339" y="352"/>
                    <a:pt x="339" y="352"/>
                  </a:cubicBezTo>
                  <a:cubicBezTo>
                    <a:pt x="339" y="352"/>
                    <a:pt x="341" y="332"/>
                    <a:pt x="336" y="329"/>
                  </a:cubicBezTo>
                  <a:cubicBezTo>
                    <a:pt x="332" y="326"/>
                    <a:pt x="328" y="320"/>
                    <a:pt x="327" y="313"/>
                  </a:cubicBezTo>
                  <a:cubicBezTo>
                    <a:pt x="327" y="305"/>
                    <a:pt x="316" y="287"/>
                    <a:pt x="316" y="287"/>
                  </a:cubicBezTo>
                  <a:cubicBezTo>
                    <a:pt x="323" y="274"/>
                    <a:pt x="323" y="274"/>
                    <a:pt x="323" y="274"/>
                  </a:cubicBezTo>
                  <a:cubicBezTo>
                    <a:pt x="323" y="274"/>
                    <a:pt x="315" y="269"/>
                    <a:pt x="313" y="268"/>
                  </a:cubicBezTo>
                  <a:cubicBezTo>
                    <a:pt x="311" y="267"/>
                    <a:pt x="303" y="274"/>
                    <a:pt x="295" y="275"/>
                  </a:cubicBezTo>
                  <a:cubicBezTo>
                    <a:pt x="287" y="275"/>
                    <a:pt x="290" y="244"/>
                    <a:pt x="290" y="243"/>
                  </a:cubicBezTo>
                  <a:cubicBezTo>
                    <a:pt x="290" y="242"/>
                    <a:pt x="263" y="243"/>
                    <a:pt x="261" y="243"/>
                  </a:cubicBezTo>
                  <a:cubicBezTo>
                    <a:pt x="259" y="243"/>
                    <a:pt x="248" y="252"/>
                    <a:pt x="248" y="252"/>
                  </a:cubicBezTo>
                  <a:cubicBezTo>
                    <a:pt x="230" y="251"/>
                    <a:pt x="230" y="251"/>
                    <a:pt x="230" y="251"/>
                  </a:cubicBezTo>
                  <a:cubicBezTo>
                    <a:pt x="230" y="251"/>
                    <a:pt x="222" y="241"/>
                    <a:pt x="222" y="240"/>
                  </a:cubicBezTo>
                  <a:cubicBezTo>
                    <a:pt x="222" y="240"/>
                    <a:pt x="213" y="242"/>
                    <a:pt x="213" y="242"/>
                  </a:cubicBezTo>
                  <a:cubicBezTo>
                    <a:pt x="213" y="242"/>
                    <a:pt x="197" y="235"/>
                    <a:pt x="190" y="233"/>
                  </a:cubicBezTo>
                  <a:cubicBezTo>
                    <a:pt x="183" y="231"/>
                    <a:pt x="177" y="243"/>
                    <a:pt x="176" y="243"/>
                  </a:cubicBezTo>
                  <a:cubicBezTo>
                    <a:pt x="176" y="244"/>
                    <a:pt x="165" y="238"/>
                    <a:pt x="165" y="238"/>
                  </a:cubicBezTo>
                  <a:cubicBezTo>
                    <a:pt x="165" y="238"/>
                    <a:pt x="174" y="228"/>
                    <a:pt x="174" y="224"/>
                  </a:cubicBezTo>
                  <a:cubicBezTo>
                    <a:pt x="174" y="219"/>
                    <a:pt x="180" y="214"/>
                    <a:pt x="180" y="214"/>
                  </a:cubicBezTo>
                  <a:cubicBezTo>
                    <a:pt x="169" y="212"/>
                    <a:pt x="169" y="212"/>
                    <a:pt x="169" y="212"/>
                  </a:cubicBezTo>
                  <a:cubicBezTo>
                    <a:pt x="160" y="207"/>
                    <a:pt x="160" y="207"/>
                    <a:pt x="160" y="207"/>
                  </a:cubicBezTo>
                  <a:cubicBezTo>
                    <a:pt x="167" y="202"/>
                    <a:pt x="167" y="202"/>
                    <a:pt x="167" y="202"/>
                  </a:cubicBezTo>
                  <a:cubicBezTo>
                    <a:pt x="166" y="177"/>
                    <a:pt x="166" y="177"/>
                    <a:pt x="166" y="177"/>
                  </a:cubicBezTo>
                  <a:cubicBezTo>
                    <a:pt x="146" y="152"/>
                    <a:pt x="146" y="152"/>
                    <a:pt x="146" y="152"/>
                  </a:cubicBezTo>
                  <a:cubicBezTo>
                    <a:pt x="146" y="152"/>
                    <a:pt x="162" y="145"/>
                    <a:pt x="166" y="140"/>
                  </a:cubicBezTo>
                  <a:cubicBezTo>
                    <a:pt x="171" y="136"/>
                    <a:pt x="188" y="140"/>
                    <a:pt x="188" y="140"/>
                  </a:cubicBezTo>
                  <a:cubicBezTo>
                    <a:pt x="189" y="139"/>
                    <a:pt x="189" y="120"/>
                    <a:pt x="189" y="120"/>
                  </a:cubicBezTo>
                  <a:cubicBezTo>
                    <a:pt x="189" y="120"/>
                    <a:pt x="170" y="108"/>
                    <a:pt x="162" y="100"/>
                  </a:cubicBezTo>
                  <a:cubicBezTo>
                    <a:pt x="154" y="93"/>
                    <a:pt x="138" y="71"/>
                    <a:pt x="138" y="71"/>
                  </a:cubicBezTo>
                  <a:cubicBezTo>
                    <a:pt x="140" y="47"/>
                    <a:pt x="140" y="47"/>
                    <a:pt x="140" y="47"/>
                  </a:cubicBezTo>
                  <a:cubicBezTo>
                    <a:pt x="140" y="47"/>
                    <a:pt x="139" y="45"/>
                    <a:pt x="134" y="39"/>
                  </a:cubicBezTo>
                  <a:cubicBezTo>
                    <a:pt x="129" y="33"/>
                    <a:pt x="123" y="32"/>
                    <a:pt x="123" y="32"/>
                  </a:cubicBezTo>
                  <a:cubicBezTo>
                    <a:pt x="123" y="32"/>
                    <a:pt x="108" y="5"/>
                    <a:pt x="96" y="2"/>
                  </a:cubicBezTo>
                  <a:cubicBezTo>
                    <a:pt x="84" y="0"/>
                    <a:pt x="65" y="20"/>
                    <a:pt x="63" y="20"/>
                  </a:cubicBezTo>
                  <a:cubicBezTo>
                    <a:pt x="62" y="20"/>
                    <a:pt x="61" y="11"/>
                    <a:pt x="59" y="6"/>
                  </a:cubicBezTo>
                  <a:cubicBezTo>
                    <a:pt x="59" y="3"/>
                    <a:pt x="56" y="4"/>
                    <a:pt x="54" y="6"/>
                  </a:cubicBezTo>
                  <a:cubicBezTo>
                    <a:pt x="51" y="11"/>
                    <a:pt x="46" y="17"/>
                    <a:pt x="46" y="18"/>
                  </a:cubicBezTo>
                  <a:cubicBezTo>
                    <a:pt x="45" y="20"/>
                    <a:pt x="46" y="29"/>
                    <a:pt x="41" y="31"/>
                  </a:cubicBezTo>
                  <a:cubicBezTo>
                    <a:pt x="37" y="33"/>
                    <a:pt x="40" y="44"/>
                    <a:pt x="40" y="44"/>
                  </a:cubicBezTo>
                  <a:cubicBezTo>
                    <a:pt x="59" y="68"/>
                    <a:pt x="59" y="68"/>
                    <a:pt x="59" y="68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77"/>
                    <a:pt x="51" y="89"/>
                    <a:pt x="45" y="93"/>
                  </a:cubicBezTo>
                  <a:cubicBezTo>
                    <a:pt x="39" y="97"/>
                    <a:pt x="19" y="96"/>
                    <a:pt x="12" y="113"/>
                  </a:cubicBezTo>
                  <a:cubicBezTo>
                    <a:pt x="5" y="130"/>
                    <a:pt x="11" y="138"/>
                    <a:pt x="11" y="138"/>
                  </a:cubicBezTo>
                  <a:cubicBezTo>
                    <a:pt x="11" y="138"/>
                    <a:pt x="23" y="145"/>
                    <a:pt x="20" y="150"/>
                  </a:cubicBezTo>
                  <a:cubicBezTo>
                    <a:pt x="17" y="155"/>
                    <a:pt x="16" y="158"/>
                    <a:pt x="16" y="158"/>
                  </a:cubicBezTo>
                  <a:cubicBezTo>
                    <a:pt x="22" y="169"/>
                    <a:pt x="22" y="169"/>
                    <a:pt x="22" y="169"/>
                  </a:cubicBezTo>
                  <a:cubicBezTo>
                    <a:pt x="22" y="169"/>
                    <a:pt x="22" y="201"/>
                    <a:pt x="20" y="202"/>
                  </a:cubicBezTo>
                  <a:cubicBezTo>
                    <a:pt x="18" y="204"/>
                    <a:pt x="1" y="214"/>
                    <a:pt x="3" y="220"/>
                  </a:cubicBezTo>
                  <a:cubicBezTo>
                    <a:pt x="5" y="226"/>
                    <a:pt x="15" y="227"/>
                    <a:pt x="13" y="234"/>
                  </a:cubicBezTo>
                  <a:cubicBezTo>
                    <a:pt x="11" y="241"/>
                    <a:pt x="0" y="260"/>
                    <a:pt x="0" y="260"/>
                  </a:cubicBezTo>
                  <a:cubicBezTo>
                    <a:pt x="0" y="276"/>
                    <a:pt x="0" y="276"/>
                    <a:pt x="0" y="276"/>
                  </a:cubicBezTo>
                  <a:cubicBezTo>
                    <a:pt x="16" y="285"/>
                    <a:pt x="16" y="285"/>
                    <a:pt x="16" y="285"/>
                  </a:cubicBezTo>
                  <a:cubicBezTo>
                    <a:pt x="14" y="291"/>
                    <a:pt x="14" y="291"/>
                    <a:pt x="14" y="291"/>
                  </a:cubicBezTo>
                  <a:cubicBezTo>
                    <a:pt x="14" y="291"/>
                    <a:pt x="33" y="290"/>
                    <a:pt x="32" y="292"/>
                  </a:cubicBezTo>
                  <a:cubicBezTo>
                    <a:pt x="32" y="294"/>
                    <a:pt x="28" y="299"/>
                    <a:pt x="29" y="303"/>
                  </a:cubicBezTo>
                  <a:cubicBezTo>
                    <a:pt x="29" y="306"/>
                    <a:pt x="31" y="302"/>
                    <a:pt x="30" y="315"/>
                  </a:cubicBezTo>
                  <a:cubicBezTo>
                    <a:pt x="29" y="328"/>
                    <a:pt x="26" y="326"/>
                    <a:pt x="26" y="326"/>
                  </a:cubicBezTo>
                  <a:cubicBezTo>
                    <a:pt x="26" y="326"/>
                    <a:pt x="26" y="333"/>
                    <a:pt x="26" y="334"/>
                  </a:cubicBezTo>
                  <a:cubicBezTo>
                    <a:pt x="25" y="336"/>
                    <a:pt x="19" y="336"/>
                    <a:pt x="21" y="340"/>
                  </a:cubicBezTo>
                  <a:cubicBezTo>
                    <a:pt x="22" y="344"/>
                    <a:pt x="30" y="353"/>
                    <a:pt x="30" y="353"/>
                  </a:cubicBezTo>
                  <a:cubicBezTo>
                    <a:pt x="23" y="360"/>
                    <a:pt x="23" y="360"/>
                    <a:pt x="23" y="360"/>
                  </a:cubicBezTo>
                  <a:cubicBezTo>
                    <a:pt x="15" y="361"/>
                    <a:pt x="15" y="361"/>
                    <a:pt x="15" y="361"/>
                  </a:cubicBezTo>
                  <a:cubicBezTo>
                    <a:pt x="14" y="369"/>
                    <a:pt x="14" y="369"/>
                    <a:pt x="14" y="369"/>
                  </a:cubicBezTo>
                  <a:cubicBezTo>
                    <a:pt x="14" y="369"/>
                    <a:pt x="24" y="376"/>
                    <a:pt x="22" y="377"/>
                  </a:cubicBezTo>
                  <a:cubicBezTo>
                    <a:pt x="21" y="378"/>
                    <a:pt x="23" y="387"/>
                    <a:pt x="19" y="397"/>
                  </a:cubicBezTo>
                  <a:cubicBezTo>
                    <a:pt x="24" y="398"/>
                    <a:pt x="34" y="401"/>
                    <a:pt x="35" y="401"/>
                  </a:cubicBezTo>
                  <a:cubicBezTo>
                    <a:pt x="36" y="401"/>
                    <a:pt x="43" y="393"/>
                    <a:pt x="45" y="39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40" name="Poltava">
              <a:extLst>
                <a:ext uri="{FF2B5EF4-FFF2-40B4-BE49-F238E27FC236}">
                  <a16:creationId xmlns:a16="http://schemas.microsoft.com/office/drawing/2014/main" xmlns="" id="{5D7F5CC0-389D-447E-91BC-602EF407F5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4289" y="2760307"/>
              <a:ext cx="2743853" cy="1683543"/>
            </a:xfrm>
            <a:custGeom>
              <a:avLst/>
              <a:gdLst>
                <a:gd name="T0" fmla="*/ 2147483647 w 480"/>
                <a:gd name="T1" fmla="*/ 2147483647 h 389"/>
                <a:gd name="T2" fmla="*/ 2147483647 w 480"/>
                <a:gd name="T3" fmla="*/ 2147483647 h 389"/>
                <a:gd name="T4" fmla="*/ 2147483647 w 480"/>
                <a:gd name="T5" fmla="*/ 2147483647 h 389"/>
                <a:gd name="T6" fmla="*/ 2147483647 w 480"/>
                <a:gd name="T7" fmla="*/ 2147483647 h 389"/>
                <a:gd name="T8" fmla="*/ 2147483647 w 480"/>
                <a:gd name="T9" fmla="*/ 2147483647 h 389"/>
                <a:gd name="T10" fmla="*/ 2147483647 w 480"/>
                <a:gd name="T11" fmla="*/ 2147483647 h 389"/>
                <a:gd name="T12" fmla="*/ 2147483647 w 480"/>
                <a:gd name="T13" fmla="*/ 2147483647 h 389"/>
                <a:gd name="T14" fmla="*/ 2147483647 w 480"/>
                <a:gd name="T15" fmla="*/ 2147483647 h 389"/>
                <a:gd name="T16" fmla="*/ 2147483647 w 480"/>
                <a:gd name="T17" fmla="*/ 2147483647 h 389"/>
                <a:gd name="T18" fmla="*/ 2147483647 w 480"/>
                <a:gd name="T19" fmla="*/ 2147483647 h 389"/>
                <a:gd name="T20" fmla="*/ 2147483647 w 480"/>
                <a:gd name="T21" fmla="*/ 2147483647 h 389"/>
                <a:gd name="T22" fmla="*/ 2147483647 w 480"/>
                <a:gd name="T23" fmla="*/ 2147483647 h 389"/>
                <a:gd name="T24" fmla="*/ 2147483647 w 480"/>
                <a:gd name="T25" fmla="*/ 2147483647 h 389"/>
                <a:gd name="T26" fmla="*/ 2147483647 w 480"/>
                <a:gd name="T27" fmla="*/ 2147483647 h 389"/>
                <a:gd name="T28" fmla="*/ 2147483647 w 480"/>
                <a:gd name="T29" fmla="*/ 2147483647 h 389"/>
                <a:gd name="T30" fmla="*/ 2147483647 w 480"/>
                <a:gd name="T31" fmla="*/ 2147483647 h 389"/>
                <a:gd name="T32" fmla="*/ 2147483647 w 480"/>
                <a:gd name="T33" fmla="*/ 2147483647 h 389"/>
                <a:gd name="T34" fmla="*/ 2147483647 w 480"/>
                <a:gd name="T35" fmla="*/ 2147483647 h 389"/>
                <a:gd name="T36" fmla="*/ 2147483647 w 480"/>
                <a:gd name="T37" fmla="*/ 2147483647 h 389"/>
                <a:gd name="T38" fmla="*/ 2147483647 w 480"/>
                <a:gd name="T39" fmla="*/ 2147483647 h 389"/>
                <a:gd name="T40" fmla="*/ 2147483647 w 480"/>
                <a:gd name="T41" fmla="*/ 2147483647 h 389"/>
                <a:gd name="T42" fmla="*/ 2147483647 w 480"/>
                <a:gd name="T43" fmla="*/ 2147483647 h 389"/>
                <a:gd name="T44" fmla="*/ 2147483647 w 480"/>
                <a:gd name="T45" fmla="*/ 2147483647 h 389"/>
                <a:gd name="T46" fmla="*/ 2147483647 w 480"/>
                <a:gd name="T47" fmla="*/ 2147483647 h 389"/>
                <a:gd name="T48" fmla="*/ 2147483647 w 480"/>
                <a:gd name="T49" fmla="*/ 0 h 389"/>
                <a:gd name="T50" fmla="*/ 2147483647 w 480"/>
                <a:gd name="T51" fmla="*/ 2147483647 h 389"/>
                <a:gd name="T52" fmla="*/ 2147483647 w 480"/>
                <a:gd name="T53" fmla="*/ 2147483647 h 389"/>
                <a:gd name="T54" fmla="*/ 2147483647 w 480"/>
                <a:gd name="T55" fmla="*/ 2147483647 h 389"/>
                <a:gd name="T56" fmla="*/ 2147483647 w 480"/>
                <a:gd name="T57" fmla="*/ 2147483647 h 389"/>
                <a:gd name="T58" fmla="*/ 2147483647 w 480"/>
                <a:gd name="T59" fmla="*/ 2147483647 h 389"/>
                <a:gd name="T60" fmla="*/ 2147483647 w 480"/>
                <a:gd name="T61" fmla="*/ 2147483647 h 389"/>
                <a:gd name="T62" fmla="*/ 2147483647 w 480"/>
                <a:gd name="T63" fmla="*/ 2147483647 h 389"/>
                <a:gd name="T64" fmla="*/ 2147483647 w 480"/>
                <a:gd name="T65" fmla="*/ 2147483647 h 389"/>
                <a:gd name="T66" fmla="*/ 2147483647 w 480"/>
                <a:gd name="T67" fmla="*/ 2147483647 h 389"/>
                <a:gd name="T68" fmla="*/ 2147483647 w 480"/>
                <a:gd name="T69" fmla="*/ 2147483647 h 389"/>
                <a:gd name="T70" fmla="*/ 2147483647 w 480"/>
                <a:gd name="T71" fmla="*/ 2147483647 h 389"/>
                <a:gd name="T72" fmla="*/ 2147483647 w 480"/>
                <a:gd name="T73" fmla="*/ 2147483647 h 389"/>
                <a:gd name="T74" fmla="*/ 2147483647 w 480"/>
                <a:gd name="T75" fmla="*/ 2147483647 h 389"/>
                <a:gd name="T76" fmla="*/ 2147483647 w 480"/>
                <a:gd name="T77" fmla="*/ 2147483647 h 389"/>
                <a:gd name="T78" fmla="*/ 2147483647 w 480"/>
                <a:gd name="T79" fmla="*/ 2147483647 h 389"/>
                <a:gd name="T80" fmla="*/ 2147483647 w 480"/>
                <a:gd name="T81" fmla="*/ 2147483647 h 389"/>
                <a:gd name="T82" fmla="*/ 2147483647 w 480"/>
                <a:gd name="T83" fmla="*/ 2147483647 h 389"/>
                <a:gd name="T84" fmla="*/ 2147483647 w 480"/>
                <a:gd name="T85" fmla="*/ 2147483647 h 389"/>
                <a:gd name="T86" fmla="*/ 2147483647 w 480"/>
                <a:gd name="T87" fmla="*/ 2147483647 h 389"/>
                <a:gd name="T88" fmla="*/ 2147483647 w 480"/>
                <a:gd name="T89" fmla="*/ 2147483647 h 389"/>
                <a:gd name="T90" fmla="*/ 2147483647 w 480"/>
                <a:gd name="T91" fmla="*/ 2147483647 h 389"/>
                <a:gd name="T92" fmla="*/ 2147483647 w 480"/>
                <a:gd name="T93" fmla="*/ 2147483647 h 389"/>
                <a:gd name="T94" fmla="*/ 2147483647 w 480"/>
                <a:gd name="T95" fmla="*/ 2147483647 h 389"/>
                <a:gd name="T96" fmla="*/ 2147483647 w 480"/>
                <a:gd name="T97" fmla="*/ 2147483647 h 389"/>
                <a:gd name="T98" fmla="*/ 2147483647 w 480"/>
                <a:gd name="T99" fmla="*/ 2147483647 h 389"/>
                <a:gd name="T100" fmla="*/ 2147483647 w 480"/>
                <a:gd name="T101" fmla="*/ 2147483647 h 389"/>
                <a:gd name="T102" fmla="*/ 2147483647 w 480"/>
                <a:gd name="T103" fmla="*/ 2147483647 h 389"/>
                <a:gd name="T104" fmla="*/ 2147483647 w 480"/>
                <a:gd name="T105" fmla="*/ 2147483647 h 389"/>
                <a:gd name="T106" fmla="*/ 2147483647 w 480"/>
                <a:gd name="T107" fmla="*/ 2147483647 h 389"/>
                <a:gd name="T108" fmla="*/ 2147483647 w 480"/>
                <a:gd name="T109" fmla="*/ 2147483647 h 389"/>
                <a:gd name="T110" fmla="*/ 2147483647 w 480"/>
                <a:gd name="T111" fmla="*/ 2147483647 h 389"/>
                <a:gd name="T112" fmla="*/ 2147483647 w 480"/>
                <a:gd name="T113" fmla="*/ 2147483647 h 389"/>
                <a:gd name="T114" fmla="*/ 2147483647 w 480"/>
                <a:gd name="T115" fmla="*/ 2147483647 h 389"/>
                <a:gd name="T116" fmla="*/ 2147483647 w 480"/>
                <a:gd name="T117" fmla="*/ 2147483647 h 389"/>
                <a:gd name="T118" fmla="*/ 2147483647 w 480"/>
                <a:gd name="T119" fmla="*/ 2147483647 h 389"/>
                <a:gd name="T120" fmla="*/ 2147483647 w 480"/>
                <a:gd name="T121" fmla="*/ 2147483647 h 389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80"/>
                <a:gd name="T184" fmla="*/ 0 h 389"/>
                <a:gd name="T185" fmla="*/ 480 w 480"/>
                <a:gd name="T186" fmla="*/ 389 h 389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80" h="389">
                  <a:moveTo>
                    <a:pt x="314" y="354"/>
                  </a:moveTo>
                  <a:cubicBezTo>
                    <a:pt x="338" y="316"/>
                    <a:pt x="338" y="316"/>
                    <a:pt x="338" y="316"/>
                  </a:cubicBezTo>
                  <a:cubicBezTo>
                    <a:pt x="338" y="316"/>
                    <a:pt x="355" y="311"/>
                    <a:pt x="361" y="309"/>
                  </a:cubicBezTo>
                  <a:cubicBezTo>
                    <a:pt x="367" y="308"/>
                    <a:pt x="386" y="291"/>
                    <a:pt x="386" y="291"/>
                  </a:cubicBezTo>
                  <a:cubicBezTo>
                    <a:pt x="416" y="295"/>
                    <a:pt x="416" y="295"/>
                    <a:pt x="416" y="295"/>
                  </a:cubicBezTo>
                  <a:cubicBezTo>
                    <a:pt x="416" y="283"/>
                    <a:pt x="416" y="283"/>
                    <a:pt x="416" y="283"/>
                  </a:cubicBezTo>
                  <a:cubicBezTo>
                    <a:pt x="409" y="278"/>
                    <a:pt x="409" y="278"/>
                    <a:pt x="409" y="278"/>
                  </a:cubicBezTo>
                  <a:cubicBezTo>
                    <a:pt x="417" y="273"/>
                    <a:pt x="417" y="273"/>
                    <a:pt x="417" y="273"/>
                  </a:cubicBezTo>
                  <a:cubicBezTo>
                    <a:pt x="413" y="264"/>
                    <a:pt x="413" y="264"/>
                    <a:pt x="413" y="264"/>
                  </a:cubicBezTo>
                  <a:cubicBezTo>
                    <a:pt x="413" y="264"/>
                    <a:pt x="419" y="260"/>
                    <a:pt x="419" y="259"/>
                  </a:cubicBezTo>
                  <a:cubicBezTo>
                    <a:pt x="420" y="258"/>
                    <a:pt x="427" y="263"/>
                    <a:pt x="427" y="263"/>
                  </a:cubicBezTo>
                  <a:cubicBezTo>
                    <a:pt x="442" y="263"/>
                    <a:pt x="442" y="263"/>
                    <a:pt x="442" y="263"/>
                  </a:cubicBezTo>
                  <a:cubicBezTo>
                    <a:pt x="442" y="263"/>
                    <a:pt x="447" y="261"/>
                    <a:pt x="451" y="257"/>
                  </a:cubicBezTo>
                  <a:cubicBezTo>
                    <a:pt x="455" y="252"/>
                    <a:pt x="460" y="246"/>
                    <a:pt x="460" y="242"/>
                  </a:cubicBezTo>
                  <a:cubicBezTo>
                    <a:pt x="460" y="238"/>
                    <a:pt x="461" y="237"/>
                    <a:pt x="462" y="235"/>
                  </a:cubicBezTo>
                  <a:cubicBezTo>
                    <a:pt x="463" y="233"/>
                    <a:pt x="458" y="221"/>
                    <a:pt x="458" y="221"/>
                  </a:cubicBezTo>
                  <a:cubicBezTo>
                    <a:pt x="470" y="221"/>
                    <a:pt x="470" y="221"/>
                    <a:pt x="470" y="221"/>
                  </a:cubicBezTo>
                  <a:cubicBezTo>
                    <a:pt x="480" y="217"/>
                    <a:pt x="480" y="217"/>
                    <a:pt x="480" y="217"/>
                  </a:cubicBezTo>
                  <a:cubicBezTo>
                    <a:pt x="480" y="217"/>
                    <a:pt x="466" y="207"/>
                    <a:pt x="465" y="207"/>
                  </a:cubicBezTo>
                  <a:cubicBezTo>
                    <a:pt x="464" y="206"/>
                    <a:pt x="478" y="204"/>
                    <a:pt x="478" y="204"/>
                  </a:cubicBezTo>
                  <a:cubicBezTo>
                    <a:pt x="467" y="188"/>
                    <a:pt x="467" y="188"/>
                    <a:pt x="467" y="188"/>
                  </a:cubicBezTo>
                  <a:cubicBezTo>
                    <a:pt x="469" y="181"/>
                    <a:pt x="469" y="181"/>
                    <a:pt x="469" y="181"/>
                  </a:cubicBezTo>
                  <a:cubicBezTo>
                    <a:pt x="469" y="181"/>
                    <a:pt x="468" y="176"/>
                    <a:pt x="468" y="175"/>
                  </a:cubicBezTo>
                  <a:cubicBezTo>
                    <a:pt x="468" y="174"/>
                    <a:pt x="461" y="181"/>
                    <a:pt x="455" y="182"/>
                  </a:cubicBezTo>
                  <a:cubicBezTo>
                    <a:pt x="449" y="182"/>
                    <a:pt x="431" y="165"/>
                    <a:pt x="431" y="165"/>
                  </a:cubicBezTo>
                  <a:cubicBezTo>
                    <a:pt x="433" y="149"/>
                    <a:pt x="433" y="149"/>
                    <a:pt x="433" y="149"/>
                  </a:cubicBezTo>
                  <a:cubicBezTo>
                    <a:pt x="429" y="143"/>
                    <a:pt x="429" y="143"/>
                    <a:pt x="429" y="143"/>
                  </a:cubicBezTo>
                  <a:cubicBezTo>
                    <a:pt x="421" y="146"/>
                    <a:pt x="421" y="146"/>
                    <a:pt x="421" y="146"/>
                  </a:cubicBezTo>
                  <a:cubicBezTo>
                    <a:pt x="410" y="136"/>
                    <a:pt x="410" y="136"/>
                    <a:pt x="410" y="136"/>
                  </a:cubicBezTo>
                  <a:cubicBezTo>
                    <a:pt x="400" y="137"/>
                    <a:pt x="400" y="137"/>
                    <a:pt x="400" y="137"/>
                  </a:cubicBezTo>
                  <a:cubicBezTo>
                    <a:pt x="387" y="132"/>
                    <a:pt x="387" y="132"/>
                    <a:pt x="387" y="132"/>
                  </a:cubicBezTo>
                  <a:cubicBezTo>
                    <a:pt x="387" y="132"/>
                    <a:pt x="387" y="127"/>
                    <a:pt x="387" y="124"/>
                  </a:cubicBezTo>
                  <a:cubicBezTo>
                    <a:pt x="387" y="121"/>
                    <a:pt x="378" y="116"/>
                    <a:pt x="378" y="116"/>
                  </a:cubicBezTo>
                  <a:cubicBezTo>
                    <a:pt x="393" y="103"/>
                    <a:pt x="393" y="103"/>
                    <a:pt x="393" y="103"/>
                  </a:cubicBezTo>
                  <a:cubicBezTo>
                    <a:pt x="390" y="82"/>
                    <a:pt x="390" y="82"/>
                    <a:pt x="390" y="82"/>
                  </a:cubicBezTo>
                  <a:cubicBezTo>
                    <a:pt x="379" y="76"/>
                    <a:pt x="379" y="76"/>
                    <a:pt x="379" y="76"/>
                  </a:cubicBezTo>
                  <a:cubicBezTo>
                    <a:pt x="379" y="76"/>
                    <a:pt x="376" y="79"/>
                    <a:pt x="370" y="82"/>
                  </a:cubicBezTo>
                  <a:cubicBezTo>
                    <a:pt x="363" y="85"/>
                    <a:pt x="360" y="85"/>
                    <a:pt x="360" y="85"/>
                  </a:cubicBezTo>
                  <a:cubicBezTo>
                    <a:pt x="360" y="93"/>
                    <a:pt x="360" y="93"/>
                    <a:pt x="360" y="93"/>
                  </a:cubicBezTo>
                  <a:cubicBezTo>
                    <a:pt x="346" y="92"/>
                    <a:pt x="346" y="92"/>
                    <a:pt x="346" y="92"/>
                  </a:cubicBezTo>
                  <a:cubicBezTo>
                    <a:pt x="343" y="87"/>
                    <a:pt x="343" y="87"/>
                    <a:pt x="343" y="87"/>
                  </a:cubicBezTo>
                  <a:cubicBezTo>
                    <a:pt x="343" y="87"/>
                    <a:pt x="339" y="94"/>
                    <a:pt x="335" y="94"/>
                  </a:cubicBezTo>
                  <a:cubicBezTo>
                    <a:pt x="332" y="94"/>
                    <a:pt x="324" y="89"/>
                    <a:pt x="326" y="88"/>
                  </a:cubicBezTo>
                  <a:cubicBezTo>
                    <a:pt x="328" y="87"/>
                    <a:pt x="336" y="79"/>
                    <a:pt x="336" y="79"/>
                  </a:cubicBezTo>
                  <a:cubicBezTo>
                    <a:pt x="336" y="79"/>
                    <a:pt x="328" y="72"/>
                    <a:pt x="325" y="67"/>
                  </a:cubicBezTo>
                  <a:cubicBezTo>
                    <a:pt x="323" y="62"/>
                    <a:pt x="314" y="49"/>
                    <a:pt x="314" y="49"/>
                  </a:cubicBezTo>
                  <a:cubicBezTo>
                    <a:pt x="317" y="43"/>
                    <a:pt x="317" y="43"/>
                    <a:pt x="317" y="43"/>
                  </a:cubicBezTo>
                  <a:cubicBezTo>
                    <a:pt x="317" y="43"/>
                    <a:pt x="298" y="27"/>
                    <a:pt x="297" y="25"/>
                  </a:cubicBezTo>
                  <a:cubicBezTo>
                    <a:pt x="297" y="23"/>
                    <a:pt x="297" y="4"/>
                    <a:pt x="297" y="4"/>
                  </a:cubicBezTo>
                  <a:cubicBezTo>
                    <a:pt x="292" y="0"/>
                    <a:pt x="292" y="0"/>
                    <a:pt x="292" y="0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7" y="16"/>
                    <a:pt x="277" y="16"/>
                    <a:pt x="277" y="16"/>
                  </a:cubicBezTo>
                  <a:cubicBezTo>
                    <a:pt x="269" y="21"/>
                    <a:pt x="269" y="21"/>
                    <a:pt x="269" y="21"/>
                  </a:cubicBezTo>
                  <a:cubicBezTo>
                    <a:pt x="248" y="7"/>
                    <a:pt x="248" y="7"/>
                    <a:pt x="248" y="7"/>
                  </a:cubicBezTo>
                  <a:cubicBezTo>
                    <a:pt x="237" y="18"/>
                    <a:pt x="237" y="18"/>
                    <a:pt x="237" y="18"/>
                  </a:cubicBezTo>
                  <a:cubicBezTo>
                    <a:pt x="231" y="17"/>
                    <a:pt x="231" y="17"/>
                    <a:pt x="231" y="17"/>
                  </a:cubicBezTo>
                  <a:cubicBezTo>
                    <a:pt x="224" y="24"/>
                    <a:pt x="224" y="24"/>
                    <a:pt x="224" y="24"/>
                  </a:cubicBezTo>
                  <a:cubicBezTo>
                    <a:pt x="217" y="17"/>
                    <a:pt x="217" y="17"/>
                    <a:pt x="217" y="17"/>
                  </a:cubicBezTo>
                  <a:cubicBezTo>
                    <a:pt x="217" y="17"/>
                    <a:pt x="207" y="19"/>
                    <a:pt x="206" y="18"/>
                  </a:cubicBezTo>
                  <a:cubicBezTo>
                    <a:pt x="206" y="17"/>
                    <a:pt x="204" y="10"/>
                    <a:pt x="203" y="10"/>
                  </a:cubicBezTo>
                  <a:cubicBezTo>
                    <a:pt x="202" y="11"/>
                    <a:pt x="192" y="17"/>
                    <a:pt x="187" y="16"/>
                  </a:cubicBezTo>
                  <a:cubicBezTo>
                    <a:pt x="181" y="15"/>
                    <a:pt x="164" y="8"/>
                    <a:pt x="162" y="8"/>
                  </a:cubicBezTo>
                  <a:cubicBezTo>
                    <a:pt x="160" y="7"/>
                    <a:pt x="153" y="15"/>
                    <a:pt x="152" y="15"/>
                  </a:cubicBezTo>
                  <a:cubicBezTo>
                    <a:pt x="151" y="15"/>
                    <a:pt x="141" y="12"/>
                    <a:pt x="136" y="11"/>
                  </a:cubicBezTo>
                  <a:cubicBezTo>
                    <a:pt x="135" y="15"/>
                    <a:pt x="132" y="20"/>
                    <a:pt x="127" y="25"/>
                  </a:cubicBezTo>
                  <a:cubicBezTo>
                    <a:pt x="110" y="40"/>
                    <a:pt x="89" y="51"/>
                    <a:pt x="89" y="51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72" y="53"/>
                    <a:pt x="72" y="53"/>
                    <a:pt x="72" y="53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54" y="40"/>
                    <a:pt x="54" y="40"/>
                    <a:pt x="54" y="40"/>
                  </a:cubicBezTo>
                  <a:cubicBezTo>
                    <a:pt x="48" y="46"/>
                    <a:pt x="48" y="46"/>
                    <a:pt x="48" y="46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7" y="37"/>
                    <a:pt x="31" y="53"/>
                    <a:pt x="25" y="53"/>
                  </a:cubicBezTo>
                  <a:cubicBezTo>
                    <a:pt x="22" y="53"/>
                    <a:pt x="16" y="54"/>
                    <a:pt x="10" y="54"/>
                  </a:cubicBezTo>
                  <a:cubicBezTo>
                    <a:pt x="11" y="54"/>
                    <a:pt x="12" y="55"/>
                    <a:pt x="12" y="55"/>
                  </a:cubicBezTo>
                  <a:cubicBezTo>
                    <a:pt x="12" y="55"/>
                    <a:pt x="3" y="73"/>
                    <a:pt x="3" y="75"/>
                  </a:cubicBezTo>
                  <a:cubicBezTo>
                    <a:pt x="3" y="75"/>
                    <a:pt x="2" y="75"/>
                    <a:pt x="0" y="75"/>
                  </a:cubicBezTo>
                  <a:cubicBezTo>
                    <a:pt x="0" y="75"/>
                    <a:pt x="1" y="75"/>
                    <a:pt x="1" y="75"/>
                  </a:cubicBezTo>
                  <a:cubicBezTo>
                    <a:pt x="1" y="75"/>
                    <a:pt x="9" y="88"/>
                    <a:pt x="13" y="90"/>
                  </a:cubicBezTo>
                  <a:cubicBezTo>
                    <a:pt x="17" y="91"/>
                    <a:pt x="22" y="101"/>
                    <a:pt x="24" y="104"/>
                  </a:cubicBezTo>
                  <a:cubicBezTo>
                    <a:pt x="26" y="107"/>
                    <a:pt x="25" y="119"/>
                    <a:pt x="25" y="119"/>
                  </a:cubicBezTo>
                  <a:cubicBezTo>
                    <a:pt x="25" y="119"/>
                    <a:pt x="28" y="120"/>
                    <a:pt x="39" y="123"/>
                  </a:cubicBezTo>
                  <a:cubicBezTo>
                    <a:pt x="49" y="127"/>
                    <a:pt x="50" y="137"/>
                    <a:pt x="50" y="137"/>
                  </a:cubicBezTo>
                  <a:cubicBezTo>
                    <a:pt x="50" y="137"/>
                    <a:pt x="50" y="147"/>
                    <a:pt x="50" y="150"/>
                  </a:cubicBezTo>
                  <a:cubicBezTo>
                    <a:pt x="50" y="153"/>
                    <a:pt x="42" y="153"/>
                    <a:pt x="42" y="153"/>
                  </a:cubicBezTo>
                  <a:cubicBezTo>
                    <a:pt x="56" y="173"/>
                    <a:pt x="56" y="173"/>
                    <a:pt x="56" y="173"/>
                  </a:cubicBezTo>
                  <a:cubicBezTo>
                    <a:pt x="68" y="173"/>
                    <a:pt x="68" y="173"/>
                    <a:pt x="68" y="173"/>
                  </a:cubicBezTo>
                  <a:cubicBezTo>
                    <a:pt x="72" y="182"/>
                    <a:pt x="72" y="182"/>
                    <a:pt x="72" y="182"/>
                  </a:cubicBezTo>
                  <a:cubicBezTo>
                    <a:pt x="71" y="192"/>
                    <a:pt x="71" y="192"/>
                    <a:pt x="71" y="192"/>
                  </a:cubicBezTo>
                  <a:cubicBezTo>
                    <a:pt x="71" y="192"/>
                    <a:pt x="71" y="192"/>
                    <a:pt x="82" y="195"/>
                  </a:cubicBezTo>
                  <a:cubicBezTo>
                    <a:pt x="92" y="198"/>
                    <a:pt x="102" y="217"/>
                    <a:pt x="102" y="217"/>
                  </a:cubicBezTo>
                  <a:cubicBezTo>
                    <a:pt x="102" y="217"/>
                    <a:pt x="99" y="221"/>
                    <a:pt x="96" y="223"/>
                  </a:cubicBezTo>
                  <a:cubicBezTo>
                    <a:pt x="98" y="225"/>
                    <a:pt x="99" y="228"/>
                    <a:pt x="99" y="228"/>
                  </a:cubicBezTo>
                  <a:cubicBezTo>
                    <a:pt x="99" y="228"/>
                    <a:pt x="90" y="236"/>
                    <a:pt x="93" y="239"/>
                  </a:cubicBezTo>
                  <a:cubicBezTo>
                    <a:pt x="96" y="242"/>
                    <a:pt x="113" y="253"/>
                    <a:pt x="122" y="260"/>
                  </a:cubicBezTo>
                  <a:cubicBezTo>
                    <a:pt x="131" y="267"/>
                    <a:pt x="151" y="299"/>
                    <a:pt x="158" y="307"/>
                  </a:cubicBezTo>
                  <a:cubicBezTo>
                    <a:pt x="166" y="316"/>
                    <a:pt x="173" y="326"/>
                    <a:pt x="173" y="326"/>
                  </a:cubicBezTo>
                  <a:cubicBezTo>
                    <a:pt x="173" y="326"/>
                    <a:pt x="172" y="326"/>
                    <a:pt x="171" y="326"/>
                  </a:cubicBezTo>
                  <a:cubicBezTo>
                    <a:pt x="182" y="332"/>
                    <a:pt x="182" y="332"/>
                    <a:pt x="182" y="332"/>
                  </a:cubicBezTo>
                  <a:cubicBezTo>
                    <a:pt x="180" y="338"/>
                    <a:pt x="180" y="338"/>
                    <a:pt x="180" y="338"/>
                  </a:cubicBezTo>
                  <a:cubicBezTo>
                    <a:pt x="180" y="338"/>
                    <a:pt x="189" y="350"/>
                    <a:pt x="190" y="352"/>
                  </a:cubicBezTo>
                  <a:cubicBezTo>
                    <a:pt x="196" y="352"/>
                    <a:pt x="196" y="352"/>
                    <a:pt x="196" y="352"/>
                  </a:cubicBezTo>
                  <a:cubicBezTo>
                    <a:pt x="198" y="352"/>
                    <a:pt x="200" y="351"/>
                    <a:pt x="200" y="351"/>
                  </a:cubicBezTo>
                  <a:cubicBezTo>
                    <a:pt x="201" y="350"/>
                    <a:pt x="209" y="356"/>
                    <a:pt x="212" y="359"/>
                  </a:cubicBezTo>
                  <a:cubicBezTo>
                    <a:pt x="219" y="358"/>
                    <a:pt x="219" y="358"/>
                    <a:pt x="219" y="358"/>
                  </a:cubicBezTo>
                  <a:cubicBezTo>
                    <a:pt x="220" y="357"/>
                    <a:pt x="221" y="356"/>
                    <a:pt x="223" y="356"/>
                  </a:cubicBezTo>
                  <a:cubicBezTo>
                    <a:pt x="225" y="355"/>
                    <a:pt x="228" y="358"/>
                    <a:pt x="230" y="360"/>
                  </a:cubicBezTo>
                  <a:cubicBezTo>
                    <a:pt x="232" y="361"/>
                    <a:pt x="232" y="361"/>
                    <a:pt x="232" y="361"/>
                  </a:cubicBezTo>
                  <a:cubicBezTo>
                    <a:pt x="242" y="355"/>
                    <a:pt x="242" y="355"/>
                    <a:pt x="242" y="355"/>
                  </a:cubicBezTo>
                  <a:cubicBezTo>
                    <a:pt x="241" y="354"/>
                    <a:pt x="241" y="353"/>
                    <a:pt x="241" y="353"/>
                  </a:cubicBezTo>
                  <a:cubicBezTo>
                    <a:pt x="237" y="347"/>
                    <a:pt x="226" y="353"/>
                    <a:pt x="226" y="353"/>
                  </a:cubicBezTo>
                  <a:cubicBezTo>
                    <a:pt x="204" y="333"/>
                    <a:pt x="204" y="333"/>
                    <a:pt x="204" y="333"/>
                  </a:cubicBezTo>
                  <a:cubicBezTo>
                    <a:pt x="204" y="333"/>
                    <a:pt x="206" y="334"/>
                    <a:pt x="216" y="334"/>
                  </a:cubicBezTo>
                  <a:cubicBezTo>
                    <a:pt x="226" y="334"/>
                    <a:pt x="238" y="344"/>
                    <a:pt x="238" y="344"/>
                  </a:cubicBezTo>
                  <a:cubicBezTo>
                    <a:pt x="238" y="344"/>
                    <a:pt x="249" y="349"/>
                    <a:pt x="257" y="350"/>
                  </a:cubicBezTo>
                  <a:cubicBezTo>
                    <a:pt x="264" y="351"/>
                    <a:pt x="275" y="363"/>
                    <a:pt x="277" y="365"/>
                  </a:cubicBezTo>
                  <a:cubicBezTo>
                    <a:pt x="279" y="366"/>
                    <a:pt x="297" y="356"/>
                    <a:pt x="300" y="357"/>
                  </a:cubicBezTo>
                  <a:cubicBezTo>
                    <a:pt x="302" y="359"/>
                    <a:pt x="293" y="366"/>
                    <a:pt x="293" y="371"/>
                  </a:cubicBezTo>
                  <a:cubicBezTo>
                    <a:pt x="292" y="376"/>
                    <a:pt x="295" y="371"/>
                    <a:pt x="307" y="375"/>
                  </a:cubicBezTo>
                  <a:cubicBezTo>
                    <a:pt x="318" y="378"/>
                    <a:pt x="311" y="381"/>
                    <a:pt x="320" y="389"/>
                  </a:cubicBezTo>
                  <a:cubicBezTo>
                    <a:pt x="323" y="366"/>
                    <a:pt x="323" y="366"/>
                    <a:pt x="323" y="366"/>
                  </a:cubicBezTo>
                  <a:lnTo>
                    <a:pt x="314" y="354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41" name="Dnepropetrovsk">
              <a:extLst>
                <a:ext uri="{FF2B5EF4-FFF2-40B4-BE49-F238E27FC236}">
                  <a16:creationId xmlns:a16="http://schemas.microsoft.com/office/drawing/2014/main" xmlns="" id="{3CEDA415-B718-4166-AD1B-C043E51C4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6214" y="4010228"/>
              <a:ext cx="3213623" cy="1645572"/>
            </a:xfrm>
            <a:custGeom>
              <a:avLst/>
              <a:gdLst>
                <a:gd name="T0" fmla="*/ 2147483647 w 562"/>
                <a:gd name="T1" fmla="*/ 2147483647 h 380"/>
                <a:gd name="T2" fmla="*/ 2147483647 w 562"/>
                <a:gd name="T3" fmla="*/ 2147483647 h 380"/>
                <a:gd name="T4" fmla="*/ 2147483647 w 562"/>
                <a:gd name="T5" fmla="*/ 2147483647 h 380"/>
                <a:gd name="T6" fmla="*/ 2147483647 w 562"/>
                <a:gd name="T7" fmla="*/ 2147483647 h 380"/>
                <a:gd name="T8" fmla="*/ 2147483647 w 562"/>
                <a:gd name="T9" fmla="*/ 2147483647 h 380"/>
                <a:gd name="T10" fmla="*/ 2147483647 w 562"/>
                <a:gd name="T11" fmla="*/ 2147483647 h 380"/>
                <a:gd name="T12" fmla="*/ 2147483647 w 562"/>
                <a:gd name="T13" fmla="*/ 2147483647 h 380"/>
                <a:gd name="T14" fmla="*/ 2147483647 w 562"/>
                <a:gd name="T15" fmla="*/ 2147483647 h 380"/>
                <a:gd name="T16" fmla="*/ 2147483647 w 562"/>
                <a:gd name="T17" fmla="*/ 2147483647 h 380"/>
                <a:gd name="T18" fmla="*/ 2147483647 w 562"/>
                <a:gd name="T19" fmla="*/ 2147483647 h 380"/>
                <a:gd name="T20" fmla="*/ 2147483647 w 562"/>
                <a:gd name="T21" fmla="*/ 2147483647 h 380"/>
                <a:gd name="T22" fmla="*/ 2147483647 w 562"/>
                <a:gd name="T23" fmla="*/ 2147483647 h 380"/>
                <a:gd name="T24" fmla="*/ 2147483647 w 562"/>
                <a:gd name="T25" fmla="*/ 2147483647 h 380"/>
                <a:gd name="T26" fmla="*/ 2147483647 w 562"/>
                <a:gd name="T27" fmla="*/ 2147483647 h 380"/>
                <a:gd name="T28" fmla="*/ 2147483647 w 562"/>
                <a:gd name="T29" fmla="*/ 2147483647 h 380"/>
                <a:gd name="T30" fmla="*/ 2147483647 w 562"/>
                <a:gd name="T31" fmla="*/ 2147483647 h 380"/>
                <a:gd name="T32" fmla="*/ 2147483647 w 562"/>
                <a:gd name="T33" fmla="*/ 2147483647 h 380"/>
                <a:gd name="T34" fmla="*/ 2147483647 w 562"/>
                <a:gd name="T35" fmla="*/ 2147483647 h 380"/>
                <a:gd name="T36" fmla="*/ 2147483647 w 562"/>
                <a:gd name="T37" fmla="*/ 2147483647 h 380"/>
                <a:gd name="T38" fmla="*/ 2147483647 w 562"/>
                <a:gd name="T39" fmla="*/ 2147483647 h 380"/>
                <a:gd name="T40" fmla="*/ 2147483647 w 562"/>
                <a:gd name="T41" fmla="*/ 0 h 380"/>
                <a:gd name="T42" fmla="*/ 2147483647 w 562"/>
                <a:gd name="T43" fmla="*/ 2147483647 h 380"/>
                <a:gd name="T44" fmla="*/ 2147483647 w 562"/>
                <a:gd name="T45" fmla="*/ 2147483647 h 380"/>
                <a:gd name="T46" fmla="*/ 2147483647 w 562"/>
                <a:gd name="T47" fmla="*/ 2147483647 h 380"/>
                <a:gd name="T48" fmla="*/ 2147483647 w 562"/>
                <a:gd name="T49" fmla="*/ 2147483647 h 380"/>
                <a:gd name="T50" fmla="*/ 2147483647 w 562"/>
                <a:gd name="T51" fmla="*/ 2147483647 h 380"/>
                <a:gd name="T52" fmla="*/ 2147483647 w 562"/>
                <a:gd name="T53" fmla="*/ 2147483647 h 380"/>
                <a:gd name="T54" fmla="*/ 2147483647 w 562"/>
                <a:gd name="T55" fmla="*/ 2147483647 h 380"/>
                <a:gd name="T56" fmla="*/ 2147483647 w 562"/>
                <a:gd name="T57" fmla="*/ 2147483647 h 380"/>
                <a:gd name="T58" fmla="*/ 2147483647 w 562"/>
                <a:gd name="T59" fmla="*/ 2147483647 h 380"/>
                <a:gd name="T60" fmla="*/ 2147483647 w 562"/>
                <a:gd name="T61" fmla="*/ 2147483647 h 380"/>
                <a:gd name="T62" fmla="*/ 2147483647 w 562"/>
                <a:gd name="T63" fmla="*/ 2147483647 h 380"/>
                <a:gd name="T64" fmla="*/ 2147483647 w 562"/>
                <a:gd name="T65" fmla="*/ 2147483647 h 380"/>
                <a:gd name="T66" fmla="*/ 2147483647 w 562"/>
                <a:gd name="T67" fmla="*/ 2147483647 h 380"/>
                <a:gd name="T68" fmla="*/ 2147483647 w 562"/>
                <a:gd name="T69" fmla="*/ 2147483647 h 380"/>
                <a:gd name="T70" fmla="*/ 2147483647 w 562"/>
                <a:gd name="T71" fmla="*/ 2147483647 h 380"/>
                <a:gd name="T72" fmla="*/ 2147483647 w 562"/>
                <a:gd name="T73" fmla="*/ 2147483647 h 380"/>
                <a:gd name="T74" fmla="*/ 2147483647 w 562"/>
                <a:gd name="T75" fmla="*/ 2147483647 h 380"/>
                <a:gd name="T76" fmla="*/ 2147483647 w 562"/>
                <a:gd name="T77" fmla="*/ 2147483647 h 380"/>
                <a:gd name="T78" fmla="*/ 2147483647 w 562"/>
                <a:gd name="T79" fmla="*/ 2147483647 h 380"/>
                <a:gd name="T80" fmla="*/ 2147483647 w 562"/>
                <a:gd name="T81" fmla="*/ 2147483647 h 380"/>
                <a:gd name="T82" fmla="*/ 2147483647 w 562"/>
                <a:gd name="T83" fmla="*/ 2147483647 h 380"/>
                <a:gd name="T84" fmla="*/ 2147483647 w 562"/>
                <a:gd name="T85" fmla="*/ 2147483647 h 380"/>
                <a:gd name="T86" fmla="*/ 2147483647 w 562"/>
                <a:gd name="T87" fmla="*/ 2147483647 h 380"/>
                <a:gd name="T88" fmla="*/ 2147483647 w 562"/>
                <a:gd name="T89" fmla="*/ 2147483647 h 380"/>
                <a:gd name="T90" fmla="*/ 2147483647 w 562"/>
                <a:gd name="T91" fmla="*/ 2147483647 h 3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562"/>
                <a:gd name="T139" fmla="*/ 0 h 380"/>
                <a:gd name="T140" fmla="*/ 562 w 562"/>
                <a:gd name="T141" fmla="*/ 380 h 380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562" h="380">
                  <a:moveTo>
                    <a:pt x="284" y="343"/>
                  </a:moveTo>
                  <a:cubicBezTo>
                    <a:pt x="285" y="340"/>
                    <a:pt x="281" y="337"/>
                    <a:pt x="281" y="337"/>
                  </a:cubicBezTo>
                  <a:cubicBezTo>
                    <a:pt x="282" y="310"/>
                    <a:pt x="282" y="310"/>
                    <a:pt x="282" y="310"/>
                  </a:cubicBezTo>
                  <a:cubicBezTo>
                    <a:pt x="282" y="310"/>
                    <a:pt x="273" y="301"/>
                    <a:pt x="276" y="300"/>
                  </a:cubicBezTo>
                  <a:cubicBezTo>
                    <a:pt x="279" y="298"/>
                    <a:pt x="277" y="292"/>
                    <a:pt x="277" y="292"/>
                  </a:cubicBezTo>
                  <a:cubicBezTo>
                    <a:pt x="277" y="292"/>
                    <a:pt x="263" y="284"/>
                    <a:pt x="261" y="279"/>
                  </a:cubicBezTo>
                  <a:cubicBezTo>
                    <a:pt x="258" y="273"/>
                    <a:pt x="274" y="268"/>
                    <a:pt x="276" y="263"/>
                  </a:cubicBezTo>
                  <a:cubicBezTo>
                    <a:pt x="279" y="258"/>
                    <a:pt x="260" y="249"/>
                    <a:pt x="260" y="249"/>
                  </a:cubicBezTo>
                  <a:cubicBezTo>
                    <a:pt x="260" y="249"/>
                    <a:pt x="264" y="246"/>
                    <a:pt x="266" y="242"/>
                  </a:cubicBezTo>
                  <a:cubicBezTo>
                    <a:pt x="268" y="238"/>
                    <a:pt x="263" y="231"/>
                    <a:pt x="263" y="231"/>
                  </a:cubicBezTo>
                  <a:cubicBezTo>
                    <a:pt x="268" y="228"/>
                    <a:pt x="268" y="228"/>
                    <a:pt x="268" y="228"/>
                  </a:cubicBezTo>
                  <a:cubicBezTo>
                    <a:pt x="268" y="228"/>
                    <a:pt x="273" y="236"/>
                    <a:pt x="281" y="236"/>
                  </a:cubicBezTo>
                  <a:cubicBezTo>
                    <a:pt x="288" y="237"/>
                    <a:pt x="293" y="225"/>
                    <a:pt x="293" y="225"/>
                  </a:cubicBezTo>
                  <a:cubicBezTo>
                    <a:pt x="293" y="225"/>
                    <a:pt x="296" y="226"/>
                    <a:pt x="305" y="227"/>
                  </a:cubicBezTo>
                  <a:cubicBezTo>
                    <a:pt x="314" y="228"/>
                    <a:pt x="311" y="226"/>
                    <a:pt x="320" y="222"/>
                  </a:cubicBezTo>
                  <a:cubicBezTo>
                    <a:pt x="329" y="219"/>
                    <a:pt x="335" y="226"/>
                    <a:pt x="336" y="227"/>
                  </a:cubicBezTo>
                  <a:cubicBezTo>
                    <a:pt x="337" y="228"/>
                    <a:pt x="353" y="227"/>
                    <a:pt x="353" y="226"/>
                  </a:cubicBezTo>
                  <a:cubicBezTo>
                    <a:pt x="352" y="225"/>
                    <a:pt x="354" y="229"/>
                    <a:pt x="359" y="232"/>
                  </a:cubicBezTo>
                  <a:cubicBezTo>
                    <a:pt x="365" y="235"/>
                    <a:pt x="374" y="222"/>
                    <a:pt x="382" y="220"/>
                  </a:cubicBezTo>
                  <a:cubicBezTo>
                    <a:pt x="390" y="217"/>
                    <a:pt x="405" y="232"/>
                    <a:pt x="405" y="232"/>
                  </a:cubicBezTo>
                  <a:cubicBezTo>
                    <a:pt x="405" y="232"/>
                    <a:pt x="420" y="223"/>
                    <a:pt x="421" y="221"/>
                  </a:cubicBezTo>
                  <a:cubicBezTo>
                    <a:pt x="422" y="220"/>
                    <a:pt x="424" y="226"/>
                    <a:pt x="426" y="228"/>
                  </a:cubicBezTo>
                  <a:cubicBezTo>
                    <a:pt x="427" y="231"/>
                    <a:pt x="429" y="238"/>
                    <a:pt x="429" y="238"/>
                  </a:cubicBezTo>
                  <a:cubicBezTo>
                    <a:pt x="438" y="234"/>
                    <a:pt x="438" y="234"/>
                    <a:pt x="438" y="234"/>
                  </a:cubicBezTo>
                  <a:cubicBezTo>
                    <a:pt x="434" y="241"/>
                    <a:pt x="434" y="241"/>
                    <a:pt x="434" y="241"/>
                  </a:cubicBezTo>
                  <a:cubicBezTo>
                    <a:pt x="452" y="263"/>
                    <a:pt x="452" y="263"/>
                    <a:pt x="452" y="263"/>
                  </a:cubicBezTo>
                  <a:cubicBezTo>
                    <a:pt x="452" y="263"/>
                    <a:pt x="444" y="268"/>
                    <a:pt x="443" y="269"/>
                  </a:cubicBezTo>
                  <a:cubicBezTo>
                    <a:pt x="442" y="270"/>
                    <a:pt x="448" y="278"/>
                    <a:pt x="451" y="279"/>
                  </a:cubicBezTo>
                  <a:cubicBezTo>
                    <a:pt x="454" y="279"/>
                    <a:pt x="462" y="268"/>
                    <a:pt x="463" y="270"/>
                  </a:cubicBezTo>
                  <a:cubicBezTo>
                    <a:pt x="464" y="272"/>
                    <a:pt x="475" y="278"/>
                    <a:pt x="475" y="278"/>
                  </a:cubicBezTo>
                  <a:cubicBezTo>
                    <a:pt x="475" y="278"/>
                    <a:pt x="489" y="273"/>
                    <a:pt x="490" y="271"/>
                  </a:cubicBezTo>
                  <a:cubicBezTo>
                    <a:pt x="490" y="269"/>
                    <a:pt x="499" y="273"/>
                    <a:pt x="503" y="271"/>
                  </a:cubicBezTo>
                  <a:cubicBezTo>
                    <a:pt x="507" y="270"/>
                    <a:pt x="507" y="263"/>
                    <a:pt x="508" y="258"/>
                  </a:cubicBezTo>
                  <a:cubicBezTo>
                    <a:pt x="509" y="254"/>
                    <a:pt x="520" y="255"/>
                    <a:pt x="524" y="251"/>
                  </a:cubicBezTo>
                  <a:cubicBezTo>
                    <a:pt x="528" y="246"/>
                    <a:pt x="515" y="240"/>
                    <a:pt x="515" y="240"/>
                  </a:cubicBezTo>
                  <a:cubicBezTo>
                    <a:pt x="513" y="223"/>
                    <a:pt x="513" y="223"/>
                    <a:pt x="513" y="223"/>
                  </a:cubicBezTo>
                  <a:cubicBezTo>
                    <a:pt x="513" y="223"/>
                    <a:pt x="517" y="219"/>
                    <a:pt x="522" y="216"/>
                  </a:cubicBezTo>
                  <a:cubicBezTo>
                    <a:pt x="527" y="212"/>
                    <a:pt x="538" y="221"/>
                    <a:pt x="546" y="225"/>
                  </a:cubicBezTo>
                  <a:cubicBezTo>
                    <a:pt x="554" y="230"/>
                    <a:pt x="559" y="222"/>
                    <a:pt x="560" y="213"/>
                  </a:cubicBezTo>
                  <a:cubicBezTo>
                    <a:pt x="562" y="204"/>
                    <a:pt x="553" y="199"/>
                    <a:pt x="553" y="199"/>
                  </a:cubicBezTo>
                  <a:cubicBezTo>
                    <a:pt x="553" y="199"/>
                    <a:pt x="561" y="187"/>
                    <a:pt x="561" y="178"/>
                  </a:cubicBezTo>
                  <a:cubicBezTo>
                    <a:pt x="560" y="169"/>
                    <a:pt x="544" y="166"/>
                    <a:pt x="544" y="166"/>
                  </a:cubicBezTo>
                  <a:cubicBezTo>
                    <a:pt x="539" y="128"/>
                    <a:pt x="539" y="128"/>
                    <a:pt x="539" y="128"/>
                  </a:cubicBezTo>
                  <a:cubicBezTo>
                    <a:pt x="539" y="128"/>
                    <a:pt x="552" y="115"/>
                    <a:pt x="552" y="114"/>
                  </a:cubicBezTo>
                  <a:cubicBezTo>
                    <a:pt x="552" y="113"/>
                    <a:pt x="547" y="112"/>
                    <a:pt x="544" y="107"/>
                  </a:cubicBezTo>
                  <a:cubicBezTo>
                    <a:pt x="541" y="102"/>
                    <a:pt x="533" y="117"/>
                    <a:pt x="531" y="117"/>
                  </a:cubicBezTo>
                  <a:cubicBezTo>
                    <a:pt x="528" y="116"/>
                    <a:pt x="524" y="103"/>
                    <a:pt x="524" y="103"/>
                  </a:cubicBezTo>
                  <a:cubicBezTo>
                    <a:pt x="513" y="104"/>
                    <a:pt x="513" y="104"/>
                    <a:pt x="513" y="104"/>
                  </a:cubicBezTo>
                  <a:cubicBezTo>
                    <a:pt x="510" y="111"/>
                    <a:pt x="510" y="111"/>
                    <a:pt x="510" y="111"/>
                  </a:cubicBezTo>
                  <a:cubicBezTo>
                    <a:pt x="491" y="96"/>
                    <a:pt x="491" y="96"/>
                    <a:pt x="491" y="96"/>
                  </a:cubicBezTo>
                  <a:cubicBezTo>
                    <a:pt x="471" y="124"/>
                    <a:pt x="471" y="124"/>
                    <a:pt x="471" y="124"/>
                  </a:cubicBezTo>
                  <a:cubicBezTo>
                    <a:pt x="465" y="124"/>
                    <a:pt x="465" y="124"/>
                    <a:pt x="465" y="124"/>
                  </a:cubicBezTo>
                  <a:cubicBezTo>
                    <a:pt x="465" y="124"/>
                    <a:pt x="467" y="113"/>
                    <a:pt x="462" y="105"/>
                  </a:cubicBezTo>
                  <a:cubicBezTo>
                    <a:pt x="457" y="97"/>
                    <a:pt x="444" y="93"/>
                    <a:pt x="441" y="88"/>
                  </a:cubicBezTo>
                  <a:cubicBezTo>
                    <a:pt x="439" y="83"/>
                    <a:pt x="442" y="78"/>
                    <a:pt x="442" y="77"/>
                  </a:cubicBezTo>
                  <a:cubicBezTo>
                    <a:pt x="442" y="76"/>
                    <a:pt x="418" y="58"/>
                    <a:pt x="418" y="58"/>
                  </a:cubicBezTo>
                  <a:cubicBezTo>
                    <a:pt x="418" y="58"/>
                    <a:pt x="418" y="55"/>
                    <a:pt x="419" y="46"/>
                  </a:cubicBezTo>
                  <a:cubicBezTo>
                    <a:pt x="420" y="37"/>
                    <a:pt x="406" y="34"/>
                    <a:pt x="406" y="34"/>
                  </a:cubicBezTo>
                  <a:cubicBezTo>
                    <a:pt x="406" y="34"/>
                    <a:pt x="386" y="46"/>
                    <a:pt x="385" y="46"/>
                  </a:cubicBezTo>
                  <a:cubicBezTo>
                    <a:pt x="384" y="46"/>
                    <a:pt x="355" y="37"/>
                    <a:pt x="355" y="37"/>
                  </a:cubicBezTo>
                  <a:cubicBezTo>
                    <a:pt x="355" y="37"/>
                    <a:pt x="350" y="39"/>
                    <a:pt x="341" y="38"/>
                  </a:cubicBezTo>
                  <a:cubicBezTo>
                    <a:pt x="332" y="37"/>
                    <a:pt x="297" y="5"/>
                    <a:pt x="297" y="5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272" y="5"/>
                    <a:pt x="272" y="5"/>
                    <a:pt x="272" y="5"/>
                  </a:cubicBezTo>
                  <a:cubicBezTo>
                    <a:pt x="242" y="1"/>
                    <a:pt x="242" y="1"/>
                    <a:pt x="242" y="1"/>
                  </a:cubicBezTo>
                  <a:cubicBezTo>
                    <a:pt x="242" y="1"/>
                    <a:pt x="223" y="18"/>
                    <a:pt x="217" y="19"/>
                  </a:cubicBezTo>
                  <a:cubicBezTo>
                    <a:pt x="211" y="21"/>
                    <a:pt x="194" y="26"/>
                    <a:pt x="194" y="26"/>
                  </a:cubicBezTo>
                  <a:cubicBezTo>
                    <a:pt x="170" y="64"/>
                    <a:pt x="170" y="64"/>
                    <a:pt x="170" y="64"/>
                  </a:cubicBezTo>
                  <a:cubicBezTo>
                    <a:pt x="179" y="76"/>
                    <a:pt x="179" y="76"/>
                    <a:pt x="179" y="76"/>
                  </a:cubicBezTo>
                  <a:cubicBezTo>
                    <a:pt x="176" y="99"/>
                    <a:pt x="176" y="99"/>
                    <a:pt x="176" y="99"/>
                  </a:cubicBezTo>
                  <a:cubicBezTo>
                    <a:pt x="176" y="100"/>
                    <a:pt x="177" y="100"/>
                    <a:pt x="177" y="101"/>
                  </a:cubicBezTo>
                  <a:cubicBezTo>
                    <a:pt x="189" y="110"/>
                    <a:pt x="190" y="107"/>
                    <a:pt x="200" y="110"/>
                  </a:cubicBezTo>
                  <a:cubicBezTo>
                    <a:pt x="209" y="114"/>
                    <a:pt x="212" y="120"/>
                    <a:pt x="218" y="126"/>
                  </a:cubicBezTo>
                  <a:cubicBezTo>
                    <a:pt x="224" y="132"/>
                    <a:pt x="239" y="136"/>
                    <a:pt x="246" y="143"/>
                  </a:cubicBezTo>
                  <a:cubicBezTo>
                    <a:pt x="253" y="150"/>
                    <a:pt x="269" y="146"/>
                    <a:pt x="277" y="146"/>
                  </a:cubicBezTo>
                  <a:cubicBezTo>
                    <a:pt x="284" y="147"/>
                    <a:pt x="293" y="152"/>
                    <a:pt x="295" y="152"/>
                  </a:cubicBezTo>
                  <a:cubicBezTo>
                    <a:pt x="297" y="153"/>
                    <a:pt x="301" y="146"/>
                    <a:pt x="304" y="143"/>
                  </a:cubicBezTo>
                  <a:cubicBezTo>
                    <a:pt x="307" y="140"/>
                    <a:pt x="305" y="129"/>
                    <a:pt x="305" y="124"/>
                  </a:cubicBezTo>
                  <a:cubicBezTo>
                    <a:pt x="305" y="120"/>
                    <a:pt x="318" y="116"/>
                    <a:pt x="318" y="116"/>
                  </a:cubicBezTo>
                  <a:cubicBezTo>
                    <a:pt x="318" y="116"/>
                    <a:pt x="319" y="132"/>
                    <a:pt x="316" y="138"/>
                  </a:cubicBezTo>
                  <a:cubicBezTo>
                    <a:pt x="314" y="145"/>
                    <a:pt x="310" y="147"/>
                    <a:pt x="306" y="152"/>
                  </a:cubicBezTo>
                  <a:cubicBezTo>
                    <a:pt x="301" y="156"/>
                    <a:pt x="301" y="165"/>
                    <a:pt x="299" y="163"/>
                  </a:cubicBezTo>
                  <a:cubicBezTo>
                    <a:pt x="285" y="152"/>
                    <a:pt x="280" y="160"/>
                    <a:pt x="267" y="160"/>
                  </a:cubicBezTo>
                  <a:cubicBezTo>
                    <a:pt x="253" y="159"/>
                    <a:pt x="259" y="154"/>
                    <a:pt x="252" y="152"/>
                  </a:cubicBezTo>
                  <a:cubicBezTo>
                    <a:pt x="246" y="150"/>
                    <a:pt x="239" y="149"/>
                    <a:pt x="223" y="146"/>
                  </a:cubicBezTo>
                  <a:cubicBezTo>
                    <a:pt x="206" y="143"/>
                    <a:pt x="203" y="135"/>
                    <a:pt x="201" y="133"/>
                  </a:cubicBezTo>
                  <a:cubicBezTo>
                    <a:pt x="199" y="131"/>
                    <a:pt x="198" y="133"/>
                    <a:pt x="194" y="133"/>
                  </a:cubicBezTo>
                  <a:cubicBezTo>
                    <a:pt x="190" y="134"/>
                    <a:pt x="186" y="117"/>
                    <a:pt x="183" y="115"/>
                  </a:cubicBezTo>
                  <a:cubicBezTo>
                    <a:pt x="181" y="113"/>
                    <a:pt x="181" y="117"/>
                    <a:pt x="176" y="116"/>
                  </a:cubicBezTo>
                  <a:cubicBezTo>
                    <a:pt x="171" y="115"/>
                    <a:pt x="159" y="100"/>
                    <a:pt x="159" y="99"/>
                  </a:cubicBezTo>
                  <a:cubicBezTo>
                    <a:pt x="159" y="98"/>
                    <a:pt x="158" y="103"/>
                    <a:pt x="155" y="103"/>
                  </a:cubicBezTo>
                  <a:cubicBezTo>
                    <a:pt x="152" y="104"/>
                    <a:pt x="142" y="96"/>
                    <a:pt x="141" y="95"/>
                  </a:cubicBezTo>
                  <a:cubicBezTo>
                    <a:pt x="139" y="93"/>
                    <a:pt x="129" y="96"/>
                    <a:pt x="129" y="96"/>
                  </a:cubicBezTo>
                  <a:cubicBezTo>
                    <a:pt x="129" y="96"/>
                    <a:pt x="130" y="84"/>
                    <a:pt x="129" y="79"/>
                  </a:cubicBezTo>
                  <a:cubicBezTo>
                    <a:pt x="129" y="77"/>
                    <a:pt x="128" y="77"/>
                    <a:pt x="127" y="76"/>
                  </a:cubicBezTo>
                  <a:cubicBezTo>
                    <a:pt x="123" y="81"/>
                    <a:pt x="114" y="91"/>
                    <a:pt x="113" y="92"/>
                  </a:cubicBezTo>
                  <a:cubicBezTo>
                    <a:pt x="111" y="94"/>
                    <a:pt x="92" y="89"/>
                    <a:pt x="92" y="89"/>
                  </a:cubicBezTo>
                  <a:cubicBezTo>
                    <a:pt x="92" y="89"/>
                    <a:pt x="78" y="95"/>
                    <a:pt x="76" y="96"/>
                  </a:cubicBezTo>
                  <a:cubicBezTo>
                    <a:pt x="74" y="97"/>
                    <a:pt x="81" y="105"/>
                    <a:pt x="83" y="106"/>
                  </a:cubicBezTo>
                  <a:cubicBezTo>
                    <a:pt x="84" y="106"/>
                    <a:pt x="112" y="117"/>
                    <a:pt x="112" y="117"/>
                  </a:cubicBezTo>
                  <a:cubicBezTo>
                    <a:pt x="112" y="117"/>
                    <a:pt x="103" y="123"/>
                    <a:pt x="91" y="135"/>
                  </a:cubicBezTo>
                  <a:cubicBezTo>
                    <a:pt x="79" y="146"/>
                    <a:pt x="64" y="141"/>
                    <a:pt x="62" y="146"/>
                  </a:cubicBezTo>
                  <a:cubicBezTo>
                    <a:pt x="60" y="151"/>
                    <a:pt x="63" y="164"/>
                    <a:pt x="68" y="173"/>
                  </a:cubicBezTo>
                  <a:cubicBezTo>
                    <a:pt x="72" y="182"/>
                    <a:pt x="71" y="193"/>
                    <a:pt x="70" y="196"/>
                  </a:cubicBezTo>
                  <a:cubicBezTo>
                    <a:pt x="70" y="199"/>
                    <a:pt x="75" y="204"/>
                    <a:pt x="75" y="204"/>
                  </a:cubicBezTo>
                  <a:cubicBezTo>
                    <a:pt x="75" y="204"/>
                    <a:pt x="54" y="225"/>
                    <a:pt x="43" y="229"/>
                  </a:cubicBezTo>
                  <a:cubicBezTo>
                    <a:pt x="34" y="233"/>
                    <a:pt x="17" y="251"/>
                    <a:pt x="9" y="260"/>
                  </a:cubicBezTo>
                  <a:cubicBezTo>
                    <a:pt x="11" y="260"/>
                    <a:pt x="11" y="260"/>
                    <a:pt x="11" y="260"/>
                  </a:cubicBezTo>
                  <a:cubicBezTo>
                    <a:pt x="5" y="277"/>
                    <a:pt x="5" y="277"/>
                    <a:pt x="5" y="277"/>
                  </a:cubicBezTo>
                  <a:cubicBezTo>
                    <a:pt x="16" y="289"/>
                    <a:pt x="16" y="289"/>
                    <a:pt x="16" y="289"/>
                  </a:cubicBezTo>
                  <a:cubicBezTo>
                    <a:pt x="12" y="293"/>
                    <a:pt x="12" y="293"/>
                    <a:pt x="12" y="293"/>
                  </a:cubicBezTo>
                  <a:cubicBezTo>
                    <a:pt x="12" y="315"/>
                    <a:pt x="12" y="315"/>
                    <a:pt x="12" y="315"/>
                  </a:cubicBezTo>
                  <a:cubicBezTo>
                    <a:pt x="17" y="324"/>
                    <a:pt x="17" y="324"/>
                    <a:pt x="17" y="324"/>
                  </a:cubicBezTo>
                  <a:cubicBezTo>
                    <a:pt x="17" y="324"/>
                    <a:pt x="10" y="322"/>
                    <a:pt x="5" y="325"/>
                  </a:cubicBezTo>
                  <a:cubicBezTo>
                    <a:pt x="0" y="329"/>
                    <a:pt x="1" y="344"/>
                    <a:pt x="1" y="348"/>
                  </a:cubicBezTo>
                  <a:cubicBezTo>
                    <a:pt x="1" y="351"/>
                    <a:pt x="17" y="355"/>
                    <a:pt x="17" y="355"/>
                  </a:cubicBezTo>
                  <a:cubicBezTo>
                    <a:pt x="17" y="355"/>
                    <a:pt x="17" y="355"/>
                    <a:pt x="17" y="355"/>
                  </a:cubicBezTo>
                  <a:cubicBezTo>
                    <a:pt x="27" y="356"/>
                    <a:pt x="27" y="356"/>
                    <a:pt x="27" y="356"/>
                  </a:cubicBezTo>
                  <a:cubicBezTo>
                    <a:pt x="34" y="362"/>
                    <a:pt x="34" y="362"/>
                    <a:pt x="34" y="362"/>
                  </a:cubicBezTo>
                  <a:cubicBezTo>
                    <a:pt x="45" y="362"/>
                    <a:pt x="45" y="362"/>
                    <a:pt x="45" y="362"/>
                  </a:cubicBezTo>
                  <a:cubicBezTo>
                    <a:pt x="53" y="376"/>
                    <a:pt x="53" y="376"/>
                    <a:pt x="53" y="376"/>
                  </a:cubicBezTo>
                  <a:cubicBezTo>
                    <a:pt x="53" y="376"/>
                    <a:pt x="56" y="369"/>
                    <a:pt x="60" y="367"/>
                  </a:cubicBezTo>
                  <a:cubicBezTo>
                    <a:pt x="64" y="365"/>
                    <a:pt x="71" y="366"/>
                    <a:pt x="71" y="366"/>
                  </a:cubicBezTo>
                  <a:cubicBezTo>
                    <a:pt x="85" y="355"/>
                    <a:pt x="85" y="355"/>
                    <a:pt x="85" y="355"/>
                  </a:cubicBezTo>
                  <a:cubicBezTo>
                    <a:pt x="85" y="355"/>
                    <a:pt x="92" y="361"/>
                    <a:pt x="102" y="370"/>
                  </a:cubicBezTo>
                  <a:cubicBezTo>
                    <a:pt x="113" y="380"/>
                    <a:pt x="125" y="365"/>
                    <a:pt x="137" y="365"/>
                  </a:cubicBezTo>
                  <a:cubicBezTo>
                    <a:pt x="138" y="365"/>
                    <a:pt x="139" y="366"/>
                    <a:pt x="141" y="366"/>
                  </a:cubicBezTo>
                  <a:cubicBezTo>
                    <a:pt x="139" y="365"/>
                    <a:pt x="138" y="363"/>
                    <a:pt x="138" y="361"/>
                  </a:cubicBezTo>
                  <a:cubicBezTo>
                    <a:pt x="138" y="356"/>
                    <a:pt x="152" y="359"/>
                    <a:pt x="152" y="359"/>
                  </a:cubicBezTo>
                  <a:cubicBezTo>
                    <a:pt x="152" y="359"/>
                    <a:pt x="162" y="355"/>
                    <a:pt x="162" y="354"/>
                  </a:cubicBezTo>
                  <a:cubicBezTo>
                    <a:pt x="163" y="353"/>
                    <a:pt x="171" y="361"/>
                    <a:pt x="176" y="365"/>
                  </a:cubicBezTo>
                  <a:cubicBezTo>
                    <a:pt x="181" y="369"/>
                    <a:pt x="186" y="357"/>
                    <a:pt x="187" y="355"/>
                  </a:cubicBezTo>
                  <a:cubicBezTo>
                    <a:pt x="188" y="354"/>
                    <a:pt x="179" y="348"/>
                    <a:pt x="178" y="348"/>
                  </a:cubicBezTo>
                  <a:cubicBezTo>
                    <a:pt x="177" y="348"/>
                    <a:pt x="180" y="348"/>
                    <a:pt x="183" y="344"/>
                  </a:cubicBezTo>
                  <a:cubicBezTo>
                    <a:pt x="186" y="340"/>
                    <a:pt x="200" y="354"/>
                    <a:pt x="205" y="355"/>
                  </a:cubicBezTo>
                  <a:cubicBezTo>
                    <a:pt x="210" y="357"/>
                    <a:pt x="227" y="340"/>
                    <a:pt x="234" y="339"/>
                  </a:cubicBezTo>
                  <a:cubicBezTo>
                    <a:pt x="241" y="338"/>
                    <a:pt x="245" y="353"/>
                    <a:pt x="264" y="355"/>
                  </a:cubicBezTo>
                  <a:cubicBezTo>
                    <a:pt x="275" y="356"/>
                    <a:pt x="281" y="354"/>
                    <a:pt x="287" y="351"/>
                  </a:cubicBezTo>
                  <a:cubicBezTo>
                    <a:pt x="285" y="348"/>
                    <a:pt x="283" y="345"/>
                    <a:pt x="284" y="34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42" name="Zaporozhie">
              <a:extLst>
                <a:ext uri="{FF2B5EF4-FFF2-40B4-BE49-F238E27FC236}">
                  <a16:creationId xmlns:a16="http://schemas.microsoft.com/office/drawing/2014/main" xmlns="" id="{E8B8C3CB-E1CE-4CDA-8C15-FAE669634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276880" y="4946058"/>
              <a:ext cx="2463180" cy="1982926"/>
            </a:xfrm>
            <a:custGeom>
              <a:avLst/>
              <a:gdLst>
                <a:gd name="T0" fmla="*/ 2147483647 w 431"/>
                <a:gd name="T1" fmla="*/ 2147483647 h 458"/>
                <a:gd name="T2" fmla="*/ 2147483647 w 431"/>
                <a:gd name="T3" fmla="*/ 2147483647 h 458"/>
                <a:gd name="T4" fmla="*/ 2147483647 w 431"/>
                <a:gd name="T5" fmla="*/ 2147483647 h 458"/>
                <a:gd name="T6" fmla="*/ 2147483647 w 431"/>
                <a:gd name="T7" fmla="*/ 2147483647 h 458"/>
                <a:gd name="T8" fmla="*/ 2147483647 w 431"/>
                <a:gd name="T9" fmla="*/ 2147483647 h 458"/>
                <a:gd name="T10" fmla="*/ 2147483647 w 431"/>
                <a:gd name="T11" fmla="*/ 2147483647 h 458"/>
                <a:gd name="T12" fmla="*/ 2147483647 w 431"/>
                <a:gd name="T13" fmla="*/ 2147483647 h 458"/>
                <a:gd name="T14" fmla="*/ 2147483647 w 431"/>
                <a:gd name="T15" fmla="*/ 2147483647 h 458"/>
                <a:gd name="T16" fmla="*/ 2147483647 w 431"/>
                <a:gd name="T17" fmla="*/ 2147483647 h 458"/>
                <a:gd name="T18" fmla="*/ 2147483647 w 431"/>
                <a:gd name="T19" fmla="*/ 2147483647 h 458"/>
                <a:gd name="T20" fmla="*/ 2147483647 w 431"/>
                <a:gd name="T21" fmla="*/ 2147483647 h 458"/>
                <a:gd name="T22" fmla="*/ 2147483647 w 431"/>
                <a:gd name="T23" fmla="*/ 2147483647 h 458"/>
                <a:gd name="T24" fmla="*/ 2147483647 w 431"/>
                <a:gd name="T25" fmla="*/ 2147483647 h 458"/>
                <a:gd name="T26" fmla="*/ 2147483647 w 431"/>
                <a:gd name="T27" fmla="*/ 2147483647 h 458"/>
                <a:gd name="T28" fmla="*/ 2147483647 w 431"/>
                <a:gd name="T29" fmla="*/ 2147483647 h 458"/>
                <a:gd name="T30" fmla="*/ 2147483647 w 431"/>
                <a:gd name="T31" fmla="*/ 2147483647 h 458"/>
                <a:gd name="T32" fmla="*/ 2147483647 w 431"/>
                <a:gd name="T33" fmla="*/ 2147483647 h 458"/>
                <a:gd name="T34" fmla="*/ 2147483647 w 431"/>
                <a:gd name="T35" fmla="*/ 2147483647 h 458"/>
                <a:gd name="T36" fmla="*/ 2147483647 w 431"/>
                <a:gd name="T37" fmla="*/ 2147483647 h 458"/>
                <a:gd name="T38" fmla="*/ 2147483647 w 431"/>
                <a:gd name="T39" fmla="*/ 2147483647 h 458"/>
                <a:gd name="T40" fmla="*/ 2147483647 w 431"/>
                <a:gd name="T41" fmla="*/ 2147483647 h 458"/>
                <a:gd name="T42" fmla="*/ 2147483647 w 431"/>
                <a:gd name="T43" fmla="*/ 2147483647 h 458"/>
                <a:gd name="T44" fmla="*/ 2147483647 w 431"/>
                <a:gd name="T45" fmla="*/ 2147483647 h 458"/>
                <a:gd name="T46" fmla="*/ 2147483647 w 431"/>
                <a:gd name="T47" fmla="*/ 2147483647 h 458"/>
                <a:gd name="T48" fmla="*/ 2147483647 w 431"/>
                <a:gd name="T49" fmla="*/ 2147483647 h 458"/>
                <a:gd name="T50" fmla="*/ 2147483647 w 431"/>
                <a:gd name="T51" fmla="*/ 2147483647 h 458"/>
                <a:gd name="T52" fmla="*/ 2147483647 w 431"/>
                <a:gd name="T53" fmla="*/ 2147483647 h 458"/>
                <a:gd name="T54" fmla="*/ 2147483647 w 431"/>
                <a:gd name="T55" fmla="*/ 2147483647 h 458"/>
                <a:gd name="T56" fmla="*/ 2147483647 w 431"/>
                <a:gd name="T57" fmla="*/ 2147483647 h 458"/>
                <a:gd name="T58" fmla="*/ 2147483647 w 431"/>
                <a:gd name="T59" fmla="*/ 2147483647 h 458"/>
                <a:gd name="T60" fmla="*/ 2147483647 w 431"/>
                <a:gd name="T61" fmla="*/ 2147483647 h 458"/>
                <a:gd name="T62" fmla="*/ 2147483647 w 431"/>
                <a:gd name="T63" fmla="*/ 2147483647 h 458"/>
                <a:gd name="T64" fmla="*/ 2147483647 w 431"/>
                <a:gd name="T65" fmla="*/ 2147483647 h 458"/>
                <a:gd name="T66" fmla="*/ 2147483647 w 431"/>
                <a:gd name="T67" fmla="*/ 2147483647 h 458"/>
                <a:gd name="T68" fmla="*/ 2147483647 w 431"/>
                <a:gd name="T69" fmla="*/ 2147483647 h 458"/>
                <a:gd name="T70" fmla="*/ 2147483647 w 431"/>
                <a:gd name="T71" fmla="*/ 2147483647 h 458"/>
                <a:gd name="T72" fmla="*/ 2147483647 w 431"/>
                <a:gd name="T73" fmla="*/ 2147483647 h 458"/>
                <a:gd name="T74" fmla="*/ 2147483647 w 431"/>
                <a:gd name="T75" fmla="*/ 2147483647 h 458"/>
                <a:gd name="T76" fmla="*/ 2147483647 w 431"/>
                <a:gd name="T77" fmla="*/ 2147483647 h 458"/>
                <a:gd name="T78" fmla="*/ 2147483647 w 431"/>
                <a:gd name="T79" fmla="*/ 2147483647 h 458"/>
                <a:gd name="T80" fmla="*/ 2147483647 w 431"/>
                <a:gd name="T81" fmla="*/ 2147483647 h 458"/>
                <a:gd name="T82" fmla="*/ 2147483647 w 431"/>
                <a:gd name="T83" fmla="*/ 2147483647 h 458"/>
                <a:gd name="T84" fmla="*/ 2147483647 w 431"/>
                <a:gd name="T85" fmla="*/ 2147483647 h 458"/>
                <a:gd name="T86" fmla="*/ 2147483647 w 431"/>
                <a:gd name="T87" fmla="*/ 2147483647 h 458"/>
                <a:gd name="T88" fmla="*/ 2147483647 w 431"/>
                <a:gd name="T89" fmla="*/ 2147483647 h 458"/>
                <a:gd name="T90" fmla="*/ 2147483647 w 431"/>
                <a:gd name="T91" fmla="*/ 2147483647 h 458"/>
                <a:gd name="T92" fmla="*/ 2147483647 w 431"/>
                <a:gd name="T93" fmla="*/ 2147483647 h 458"/>
                <a:gd name="T94" fmla="*/ 2147483647 w 431"/>
                <a:gd name="T95" fmla="*/ 2147483647 h 458"/>
                <a:gd name="T96" fmla="*/ 2147483647 w 431"/>
                <a:gd name="T97" fmla="*/ 2147483647 h 458"/>
                <a:gd name="T98" fmla="*/ 2147483647 w 431"/>
                <a:gd name="T99" fmla="*/ 2147483647 h 458"/>
                <a:gd name="T100" fmla="*/ 2147483647 w 431"/>
                <a:gd name="T101" fmla="*/ 2147483647 h 458"/>
                <a:gd name="T102" fmla="*/ 2147483647 w 431"/>
                <a:gd name="T103" fmla="*/ 2147483647 h 458"/>
                <a:gd name="T104" fmla="*/ 2147483647 w 431"/>
                <a:gd name="T105" fmla="*/ 2147483647 h 458"/>
                <a:gd name="T106" fmla="*/ 2147483647 w 431"/>
                <a:gd name="T107" fmla="*/ 2147483647 h 4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431"/>
                <a:gd name="T163" fmla="*/ 0 h 458"/>
                <a:gd name="T164" fmla="*/ 431 w 431"/>
                <a:gd name="T165" fmla="*/ 458 h 45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431" h="458">
                  <a:moveTo>
                    <a:pt x="427" y="125"/>
                  </a:moveTo>
                  <a:cubicBezTo>
                    <a:pt x="414" y="129"/>
                    <a:pt x="414" y="129"/>
                    <a:pt x="414" y="129"/>
                  </a:cubicBezTo>
                  <a:cubicBezTo>
                    <a:pt x="414" y="129"/>
                    <a:pt x="394" y="105"/>
                    <a:pt x="390" y="106"/>
                  </a:cubicBezTo>
                  <a:cubicBezTo>
                    <a:pt x="386" y="107"/>
                    <a:pt x="380" y="114"/>
                    <a:pt x="380" y="114"/>
                  </a:cubicBezTo>
                  <a:cubicBezTo>
                    <a:pt x="373" y="103"/>
                    <a:pt x="373" y="103"/>
                    <a:pt x="373" y="103"/>
                  </a:cubicBezTo>
                  <a:cubicBezTo>
                    <a:pt x="357" y="94"/>
                    <a:pt x="357" y="94"/>
                    <a:pt x="357" y="94"/>
                  </a:cubicBezTo>
                  <a:cubicBezTo>
                    <a:pt x="353" y="88"/>
                    <a:pt x="353" y="88"/>
                    <a:pt x="353" y="88"/>
                  </a:cubicBezTo>
                  <a:cubicBezTo>
                    <a:pt x="353" y="88"/>
                    <a:pt x="344" y="79"/>
                    <a:pt x="344" y="78"/>
                  </a:cubicBezTo>
                  <a:cubicBezTo>
                    <a:pt x="345" y="77"/>
                    <a:pt x="338" y="60"/>
                    <a:pt x="337" y="63"/>
                  </a:cubicBezTo>
                  <a:cubicBezTo>
                    <a:pt x="337" y="66"/>
                    <a:pt x="331" y="63"/>
                    <a:pt x="331" y="63"/>
                  </a:cubicBezTo>
                  <a:cubicBezTo>
                    <a:pt x="331" y="63"/>
                    <a:pt x="333" y="55"/>
                    <a:pt x="329" y="51"/>
                  </a:cubicBezTo>
                  <a:cubicBezTo>
                    <a:pt x="325" y="47"/>
                    <a:pt x="322" y="47"/>
                    <a:pt x="322" y="47"/>
                  </a:cubicBezTo>
                  <a:cubicBezTo>
                    <a:pt x="321" y="54"/>
                    <a:pt x="321" y="54"/>
                    <a:pt x="321" y="54"/>
                  </a:cubicBezTo>
                  <a:cubicBezTo>
                    <a:pt x="313" y="59"/>
                    <a:pt x="313" y="59"/>
                    <a:pt x="313" y="59"/>
                  </a:cubicBezTo>
                  <a:cubicBezTo>
                    <a:pt x="313" y="59"/>
                    <a:pt x="306" y="56"/>
                    <a:pt x="302" y="56"/>
                  </a:cubicBezTo>
                  <a:cubicBezTo>
                    <a:pt x="301" y="56"/>
                    <a:pt x="300" y="56"/>
                    <a:pt x="299" y="57"/>
                  </a:cubicBezTo>
                  <a:cubicBezTo>
                    <a:pt x="298" y="57"/>
                    <a:pt x="297" y="58"/>
                    <a:pt x="296" y="59"/>
                  </a:cubicBezTo>
                  <a:cubicBezTo>
                    <a:pt x="292" y="61"/>
                    <a:pt x="288" y="62"/>
                    <a:pt x="288" y="62"/>
                  </a:cubicBezTo>
                  <a:cubicBezTo>
                    <a:pt x="288" y="62"/>
                    <a:pt x="287" y="61"/>
                    <a:pt x="285" y="60"/>
                  </a:cubicBezTo>
                  <a:cubicBezTo>
                    <a:pt x="282" y="58"/>
                    <a:pt x="279" y="56"/>
                    <a:pt x="279" y="55"/>
                  </a:cubicBezTo>
                  <a:cubicBezTo>
                    <a:pt x="278" y="54"/>
                    <a:pt x="278" y="54"/>
                    <a:pt x="276" y="55"/>
                  </a:cubicBezTo>
                  <a:cubicBezTo>
                    <a:pt x="276" y="55"/>
                    <a:pt x="276" y="54"/>
                    <a:pt x="276" y="54"/>
                  </a:cubicBezTo>
                  <a:cubicBezTo>
                    <a:pt x="275" y="53"/>
                    <a:pt x="273" y="56"/>
                    <a:pt x="271" y="58"/>
                  </a:cubicBezTo>
                  <a:cubicBezTo>
                    <a:pt x="268" y="60"/>
                    <a:pt x="265" y="62"/>
                    <a:pt x="265" y="62"/>
                  </a:cubicBezTo>
                  <a:cubicBezTo>
                    <a:pt x="257" y="56"/>
                    <a:pt x="257" y="56"/>
                    <a:pt x="257" y="56"/>
                  </a:cubicBezTo>
                  <a:cubicBezTo>
                    <a:pt x="256" y="55"/>
                    <a:pt x="256" y="54"/>
                    <a:pt x="256" y="53"/>
                  </a:cubicBezTo>
                  <a:cubicBezTo>
                    <a:pt x="256" y="53"/>
                    <a:pt x="258" y="52"/>
                    <a:pt x="259" y="51"/>
                  </a:cubicBezTo>
                  <a:cubicBezTo>
                    <a:pt x="262" y="49"/>
                    <a:pt x="265" y="47"/>
                    <a:pt x="265" y="47"/>
                  </a:cubicBezTo>
                  <a:cubicBezTo>
                    <a:pt x="248" y="26"/>
                    <a:pt x="248" y="26"/>
                    <a:pt x="248" y="26"/>
                  </a:cubicBezTo>
                  <a:cubicBezTo>
                    <a:pt x="254" y="17"/>
                    <a:pt x="254" y="17"/>
                    <a:pt x="254" y="17"/>
                  </a:cubicBezTo>
                  <a:cubicBezTo>
                    <a:pt x="254" y="17"/>
                    <a:pt x="252" y="18"/>
                    <a:pt x="251" y="18"/>
                  </a:cubicBezTo>
                  <a:cubicBezTo>
                    <a:pt x="251" y="18"/>
                    <a:pt x="251" y="18"/>
                    <a:pt x="251" y="18"/>
                  </a:cubicBezTo>
                  <a:cubicBezTo>
                    <a:pt x="248" y="19"/>
                    <a:pt x="248" y="19"/>
                    <a:pt x="248" y="19"/>
                  </a:cubicBezTo>
                  <a:cubicBezTo>
                    <a:pt x="245" y="20"/>
                    <a:pt x="243" y="21"/>
                    <a:pt x="243" y="21"/>
                  </a:cubicBezTo>
                  <a:cubicBezTo>
                    <a:pt x="242" y="20"/>
                    <a:pt x="241" y="14"/>
                    <a:pt x="240" y="12"/>
                  </a:cubicBezTo>
                  <a:cubicBezTo>
                    <a:pt x="239" y="11"/>
                    <a:pt x="238" y="9"/>
                    <a:pt x="237" y="8"/>
                  </a:cubicBezTo>
                  <a:cubicBezTo>
                    <a:pt x="236" y="6"/>
                    <a:pt x="235" y="4"/>
                    <a:pt x="234" y="5"/>
                  </a:cubicBezTo>
                  <a:cubicBezTo>
                    <a:pt x="233" y="6"/>
                    <a:pt x="220" y="14"/>
                    <a:pt x="218" y="15"/>
                  </a:cubicBezTo>
                  <a:cubicBezTo>
                    <a:pt x="214" y="12"/>
                    <a:pt x="200" y="0"/>
                    <a:pt x="194" y="3"/>
                  </a:cubicBezTo>
                  <a:cubicBezTo>
                    <a:pt x="191" y="5"/>
                    <a:pt x="185" y="10"/>
                    <a:pt x="180" y="14"/>
                  </a:cubicBezTo>
                  <a:cubicBezTo>
                    <a:pt x="177" y="16"/>
                    <a:pt x="174" y="17"/>
                    <a:pt x="172" y="16"/>
                  </a:cubicBezTo>
                  <a:cubicBezTo>
                    <a:pt x="167" y="13"/>
                    <a:pt x="165" y="9"/>
                    <a:pt x="166" y="10"/>
                  </a:cubicBezTo>
                  <a:cubicBezTo>
                    <a:pt x="166" y="11"/>
                    <a:pt x="161" y="11"/>
                    <a:pt x="156" y="12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49" y="11"/>
                    <a:pt x="149" y="11"/>
                    <a:pt x="149" y="11"/>
                  </a:cubicBezTo>
                  <a:cubicBezTo>
                    <a:pt x="148" y="10"/>
                    <a:pt x="143" y="4"/>
                    <a:pt x="136" y="6"/>
                  </a:cubicBezTo>
                  <a:cubicBezTo>
                    <a:pt x="134" y="5"/>
                    <a:pt x="132" y="5"/>
                    <a:pt x="131" y="5"/>
                  </a:cubicBezTo>
                  <a:cubicBezTo>
                    <a:pt x="128" y="7"/>
                    <a:pt x="125" y="10"/>
                    <a:pt x="125" y="10"/>
                  </a:cubicBezTo>
                  <a:cubicBezTo>
                    <a:pt x="112" y="10"/>
                    <a:pt x="112" y="10"/>
                    <a:pt x="112" y="10"/>
                  </a:cubicBezTo>
                  <a:cubicBezTo>
                    <a:pt x="108" y="10"/>
                    <a:pt x="106" y="9"/>
                    <a:pt x="106" y="9"/>
                  </a:cubicBezTo>
                  <a:cubicBezTo>
                    <a:pt x="106" y="9"/>
                    <a:pt x="106" y="10"/>
                    <a:pt x="105" y="11"/>
                  </a:cubicBezTo>
                  <a:cubicBezTo>
                    <a:pt x="105" y="11"/>
                    <a:pt x="105" y="11"/>
                    <a:pt x="105" y="11"/>
                  </a:cubicBezTo>
                  <a:cubicBezTo>
                    <a:pt x="105" y="11"/>
                    <a:pt x="94" y="19"/>
                    <a:pt x="93" y="19"/>
                  </a:cubicBezTo>
                  <a:cubicBezTo>
                    <a:pt x="93" y="19"/>
                    <a:pt x="90" y="19"/>
                    <a:pt x="88" y="18"/>
                  </a:cubicBezTo>
                  <a:cubicBezTo>
                    <a:pt x="86" y="17"/>
                    <a:pt x="85" y="16"/>
                    <a:pt x="83" y="15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6" y="15"/>
                    <a:pt x="76" y="15"/>
                    <a:pt x="76" y="15"/>
                  </a:cubicBezTo>
                  <a:cubicBezTo>
                    <a:pt x="76" y="15"/>
                    <a:pt x="81" y="22"/>
                    <a:pt x="79" y="26"/>
                  </a:cubicBezTo>
                  <a:cubicBezTo>
                    <a:pt x="77" y="30"/>
                    <a:pt x="73" y="33"/>
                    <a:pt x="73" y="33"/>
                  </a:cubicBezTo>
                  <a:cubicBezTo>
                    <a:pt x="73" y="33"/>
                    <a:pt x="75" y="34"/>
                    <a:pt x="77" y="35"/>
                  </a:cubicBezTo>
                  <a:cubicBezTo>
                    <a:pt x="80" y="38"/>
                    <a:pt x="86" y="44"/>
                    <a:pt x="89" y="47"/>
                  </a:cubicBezTo>
                  <a:cubicBezTo>
                    <a:pt x="86" y="52"/>
                    <a:pt x="71" y="57"/>
                    <a:pt x="74" y="63"/>
                  </a:cubicBezTo>
                  <a:cubicBezTo>
                    <a:pt x="76" y="68"/>
                    <a:pt x="90" y="76"/>
                    <a:pt x="90" y="76"/>
                  </a:cubicBezTo>
                  <a:cubicBezTo>
                    <a:pt x="90" y="76"/>
                    <a:pt x="90" y="78"/>
                    <a:pt x="90" y="80"/>
                  </a:cubicBezTo>
                  <a:cubicBezTo>
                    <a:pt x="90" y="83"/>
                    <a:pt x="90" y="83"/>
                    <a:pt x="90" y="83"/>
                  </a:cubicBezTo>
                  <a:cubicBezTo>
                    <a:pt x="90" y="83"/>
                    <a:pt x="89" y="83"/>
                    <a:pt x="89" y="84"/>
                  </a:cubicBezTo>
                  <a:cubicBezTo>
                    <a:pt x="88" y="84"/>
                    <a:pt x="88" y="85"/>
                    <a:pt x="89" y="86"/>
                  </a:cubicBezTo>
                  <a:cubicBezTo>
                    <a:pt x="89" y="87"/>
                    <a:pt x="89" y="87"/>
                    <a:pt x="89" y="87"/>
                  </a:cubicBezTo>
                  <a:cubicBezTo>
                    <a:pt x="89" y="87"/>
                    <a:pt x="95" y="94"/>
                    <a:pt x="95" y="95"/>
                  </a:cubicBezTo>
                  <a:cubicBezTo>
                    <a:pt x="95" y="96"/>
                    <a:pt x="95" y="98"/>
                    <a:pt x="95" y="101"/>
                  </a:cubicBezTo>
                  <a:cubicBezTo>
                    <a:pt x="94" y="119"/>
                    <a:pt x="94" y="119"/>
                    <a:pt x="94" y="119"/>
                  </a:cubicBezTo>
                  <a:cubicBezTo>
                    <a:pt x="94" y="121"/>
                    <a:pt x="94" y="121"/>
                    <a:pt x="94" y="121"/>
                  </a:cubicBezTo>
                  <a:cubicBezTo>
                    <a:pt x="94" y="121"/>
                    <a:pt x="98" y="124"/>
                    <a:pt x="97" y="127"/>
                  </a:cubicBezTo>
                  <a:cubicBezTo>
                    <a:pt x="96" y="129"/>
                    <a:pt x="98" y="132"/>
                    <a:pt x="100" y="135"/>
                  </a:cubicBezTo>
                  <a:cubicBezTo>
                    <a:pt x="103" y="133"/>
                    <a:pt x="107" y="131"/>
                    <a:pt x="112" y="129"/>
                  </a:cubicBezTo>
                  <a:cubicBezTo>
                    <a:pt x="123" y="124"/>
                    <a:pt x="119" y="116"/>
                    <a:pt x="124" y="99"/>
                  </a:cubicBezTo>
                  <a:cubicBezTo>
                    <a:pt x="129" y="82"/>
                    <a:pt x="125" y="69"/>
                    <a:pt x="125" y="69"/>
                  </a:cubicBezTo>
                  <a:cubicBezTo>
                    <a:pt x="125" y="69"/>
                    <a:pt x="129" y="74"/>
                    <a:pt x="131" y="78"/>
                  </a:cubicBezTo>
                  <a:cubicBezTo>
                    <a:pt x="133" y="82"/>
                    <a:pt x="133" y="87"/>
                    <a:pt x="134" y="97"/>
                  </a:cubicBezTo>
                  <a:cubicBezTo>
                    <a:pt x="135" y="107"/>
                    <a:pt x="144" y="110"/>
                    <a:pt x="145" y="111"/>
                  </a:cubicBezTo>
                  <a:cubicBezTo>
                    <a:pt x="145" y="112"/>
                    <a:pt x="145" y="115"/>
                    <a:pt x="147" y="122"/>
                  </a:cubicBezTo>
                  <a:cubicBezTo>
                    <a:pt x="148" y="130"/>
                    <a:pt x="156" y="130"/>
                    <a:pt x="160" y="135"/>
                  </a:cubicBezTo>
                  <a:cubicBezTo>
                    <a:pt x="164" y="140"/>
                    <a:pt x="158" y="142"/>
                    <a:pt x="151" y="146"/>
                  </a:cubicBezTo>
                  <a:cubicBezTo>
                    <a:pt x="145" y="150"/>
                    <a:pt x="152" y="158"/>
                    <a:pt x="151" y="159"/>
                  </a:cubicBezTo>
                  <a:cubicBezTo>
                    <a:pt x="150" y="160"/>
                    <a:pt x="148" y="155"/>
                    <a:pt x="140" y="154"/>
                  </a:cubicBezTo>
                  <a:cubicBezTo>
                    <a:pt x="131" y="153"/>
                    <a:pt x="119" y="166"/>
                    <a:pt x="106" y="174"/>
                  </a:cubicBezTo>
                  <a:cubicBezTo>
                    <a:pt x="93" y="181"/>
                    <a:pt x="74" y="147"/>
                    <a:pt x="73" y="147"/>
                  </a:cubicBezTo>
                  <a:cubicBezTo>
                    <a:pt x="72" y="147"/>
                    <a:pt x="68" y="146"/>
                    <a:pt x="63" y="145"/>
                  </a:cubicBezTo>
                  <a:cubicBezTo>
                    <a:pt x="57" y="145"/>
                    <a:pt x="61" y="145"/>
                    <a:pt x="52" y="141"/>
                  </a:cubicBezTo>
                  <a:cubicBezTo>
                    <a:pt x="44" y="138"/>
                    <a:pt x="40" y="150"/>
                    <a:pt x="37" y="150"/>
                  </a:cubicBezTo>
                  <a:cubicBezTo>
                    <a:pt x="35" y="149"/>
                    <a:pt x="27" y="151"/>
                    <a:pt x="22" y="152"/>
                  </a:cubicBezTo>
                  <a:cubicBezTo>
                    <a:pt x="17" y="152"/>
                    <a:pt x="2" y="172"/>
                    <a:pt x="2" y="172"/>
                  </a:cubicBezTo>
                  <a:cubicBezTo>
                    <a:pt x="2" y="172"/>
                    <a:pt x="2" y="172"/>
                    <a:pt x="0" y="172"/>
                  </a:cubicBezTo>
                  <a:cubicBezTo>
                    <a:pt x="2" y="173"/>
                    <a:pt x="4" y="175"/>
                    <a:pt x="6" y="177"/>
                  </a:cubicBezTo>
                  <a:cubicBezTo>
                    <a:pt x="13" y="184"/>
                    <a:pt x="6" y="193"/>
                    <a:pt x="12" y="200"/>
                  </a:cubicBezTo>
                  <a:cubicBezTo>
                    <a:pt x="18" y="207"/>
                    <a:pt x="33" y="185"/>
                    <a:pt x="39" y="194"/>
                  </a:cubicBezTo>
                  <a:cubicBezTo>
                    <a:pt x="46" y="202"/>
                    <a:pt x="42" y="227"/>
                    <a:pt x="42" y="227"/>
                  </a:cubicBezTo>
                  <a:cubicBezTo>
                    <a:pt x="42" y="227"/>
                    <a:pt x="45" y="231"/>
                    <a:pt x="48" y="237"/>
                  </a:cubicBezTo>
                  <a:cubicBezTo>
                    <a:pt x="52" y="243"/>
                    <a:pt x="53" y="261"/>
                    <a:pt x="55" y="265"/>
                  </a:cubicBezTo>
                  <a:cubicBezTo>
                    <a:pt x="56" y="269"/>
                    <a:pt x="69" y="264"/>
                    <a:pt x="69" y="264"/>
                  </a:cubicBezTo>
                  <a:cubicBezTo>
                    <a:pt x="69" y="264"/>
                    <a:pt x="84" y="279"/>
                    <a:pt x="86" y="287"/>
                  </a:cubicBezTo>
                  <a:cubicBezTo>
                    <a:pt x="89" y="295"/>
                    <a:pt x="83" y="292"/>
                    <a:pt x="81" y="297"/>
                  </a:cubicBezTo>
                  <a:cubicBezTo>
                    <a:pt x="78" y="301"/>
                    <a:pt x="80" y="306"/>
                    <a:pt x="81" y="309"/>
                  </a:cubicBezTo>
                  <a:cubicBezTo>
                    <a:pt x="82" y="312"/>
                    <a:pt x="66" y="323"/>
                    <a:pt x="66" y="323"/>
                  </a:cubicBezTo>
                  <a:cubicBezTo>
                    <a:pt x="66" y="323"/>
                    <a:pt x="78" y="330"/>
                    <a:pt x="82" y="334"/>
                  </a:cubicBezTo>
                  <a:cubicBezTo>
                    <a:pt x="86" y="338"/>
                    <a:pt x="77" y="340"/>
                    <a:pt x="77" y="340"/>
                  </a:cubicBezTo>
                  <a:cubicBezTo>
                    <a:pt x="86" y="351"/>
                    <a:pt x="86" y="351"/>
                    <a:pt x="86" y="351"/>
                  </a:cubicBezTo>
                  <a:cubicBezTo>
                    <a:pt x="97" y="353"/>
                    <a:pt x="97" y="353"/>
                    <a:pt x="97" y="353"/>
                  </a:cubicBezTo>
                  <a:cubicBezTo>
                    <a:pt x="97" y="353"/>
                    <a:pt x="99" y="358"/>
                    <a:pt x="100" y="361"/>
                  </a:cubicBezTo>
                  <a:cubicBezTo>
                    <a:pt x="102" y="365"/>
                    <a:pt x="112" y="363"/>
                    <a:pt x="114" y="363"/>
                  </a:cubicBezTo>
                  <a:cubicBezTo>
                    <a:pt x="116" y="363"/>
                    <a:pt x="119" y="367"/>
                    <a:pt x="119" y="367"/>
                  </a:cubicBezTo>
                  <a:cubicBezTo>
                    <a:pt x="129" y="367"/>
                    <a:pt x="129" y="367"/>
                    <a:pt x="129" y="367"/>
                  </a:cubicBezTo>
                  <a:cubicBezTo>
                    <a:pt x="131" y="378"/>
                    <a:pt x="131" y="378"/>
                    <a:pt x="131" y="378"/>
                  </a:cubicBezTo>
                  <a:cubicBezTo>
                    <a:pt x="136" y="382"/>
                    <a:pt x="136" y="382"/>
                    <a:pt x="136" y="382"/>
                  </a:cubicBezTo>
                  <a:cubicBezTo>
                    <a:pt x="137" y="401"/>
                    <a:pt x="137" y="401"/>
                    <a:pt x="137" y="401"/>
                  </a:cubicBezTo>
                  <a:cubicBezTo>
                    <a:pt x="137" y="401"/>
                    <a:pt x="139" y="403"/>
                    <a:pt x="141" y="405"/>
                  </a:cubicBezTo>
                  <a:cubicBezTo>
                    <a:pt x="141" y="403"/>
                    <a:pt x="141" y="402"/>
                    <a:pt x="142" y="400"/>
                  </a:cubicBezTo>
                  <a:cubicBezTo>
                    <a:pt x="143" y="395"/>
                    <a:pt x="153" y="386"/>
                    <a:pt x="157" y="380"/>
                  </a:cubicBezTo>
                  <a:cubicBezTo>
                    <a:pt x="161" y="375"/>
                    <a:pt x="148" y="365"/>
                    <a:pt x="148" y="365"/>
                  </a:cubicBezTo>
                  <a:cubicBezTo>
                    <a:pt x="150" y="361"/>
                    <a:pt x="150" y="361"/>
                    <a:pt x="150" y="361"/>
                  </a:cubicBezTo>
                  <a:cubicBezTo>
                    <a:pt x="166" y="373"/>
                    <a:pt x="166" y="373"/>
                    <a:pt x="166" y="373"/>
                  </a:cubicBezTo>
                  <a:cubicBezTo>
                    <a:pt x="166" y="373"/>
                    <a:pt x="162" y="375"/>
                    <a:pt x="161" y="379"/>
                  </a:cubicBezTo>
                  <a:cubicBezTo>
                    <a:pt x="161" y="384"/>
                    <a:pt x="168" y="390"/>
                    <a:pt x="164" y="403"/>
                  </a:cubicBezTo>
                  <a:cubicBezTo>
                    <a:pt x="161" y="415"/>
                    <a:pt x="138" y="436"/>
                    <a:pt x="130" y="443"/>
                  </a:cubicBezTo>
                  <a:cubicBezTo>
                    <a:pt x="122" y="450"/>
                    <a:pt x="124" y="458"/>
                    <a:pt x="124" y="458"/>
                  </a:cubicBezTo>
                  <a:cubicBezTo>
                    <a:pt x="149" y="446"/>
                    <a:pt x="149" y="446"/>
                    <a:pt x="149" y="446"/>
                  </a:cubicBezTo>
                  <a:cubicBezTo>
                    <a:pt x="149" y="446"/>
                    <a:pt x="163" y="417"/>
                    <a:pt x="167" y="410"/>
                  </a:cubicBezTo>
                  <a:cubicBezTo>
                    <a:pt x="171" y="403"/>
                    <a:pt x="184" y="389"/>
                    <a:pt x="186" y="382"/>
                  </a:cubicBezTo>
                  <a:cubicBezTo>
                    <a:pt x="188" y="375"/>
                    <a:pt x="205" y="365"/>
                    <a:pt x="213" y="359"/>
                  </a:cubicBezTo>
                  <a:cubicBezTo>
                    <a:pt x="220" y="354"/>
                    <a:pt x="233" y="340"/>
                    <a:pt x="234" y="334"/>
                  </a:cubicBezTo>
                  <a:cubicBezTo>
                    <a:pt x="235" y="329"/>
                    <a:pt x="252" y="323"/>
                    <a:pt x="262" y="317"/>
                  </a:cubicBezTo>
                  <a:cubicBezTo>
                    <a:pt x="272" y="311"/>
                    <a:pt x="298" y="315"/>
                    <a:pt x="298" y="315"/>
                  </a:cubicBezTo>
                  <a:cubicBezTo>
                    <a:pt x="309" y="325"/>
                    <a:pt x="309" y="325"/>
                    <a:pt x="309" y="325"/>
                  </a:cubicBezTo>
                  <a:cubicBezTo>
                    <a:pt x="311" y="317"/>
                    <a:pt x="311" y="317"/>
                    <a:pt x="311" y="317"/>
                  </a:cubicBezTo>
                  <a:cubicBezTo>
                    <a:pt x="311" y="317"/>
                    <a:pt x="320" y="304"/>
                    <a:pt x="330" y="296"/>
                  </a:cubicBezTo>
                  <a:cubicBezTo>
                    <a:pt x="341" y="288"/>
                    <a:pt x="350" y="292"/>
                    <a:pt x="356" y="289"/>
                  </a:cubicBezTo>
                  <a:cubicBezTo>
                    <a:pt x="362" y="286"/>
                    <a:pt x="364" y="285"/>
                    <a:pt x="366" y="285"/>
                  </a:cubicBezTo>
                  <a:cubicBezTo>
                    <a:pt x="369" y="284"/>
                    <a:pt x="386" y="295"/>
                    <a:pt x="386" y="295"/>
                  </a:cubicBezTo>
                  <a:cubicBezTo>
                    <a:pt x="386" y="295"/>
                    <a:pt x="390" y="290"/>
                    <a:pt x="391" y="288"/>
                  </a:cubicBezTo>
                  <a:cubicBezTo>
                    <a:pt x="391" y="287"/>
                    <a:pt x="391" y="282"/>
                    <a:pt x="391" y="282"/>
                  </a:cubicBezTo>
                  <a:cubicBezTo>
                    <a:pt x="391" y="282"/>
                    <a:pt x="407" y="263"/>
                    <a:pt x="416" y="258"/>
                  </a:cubicBezTo>
                  <a:cubicBezTo>
                    <a:pt x="416" y="258"/>
                    <a:pt x="416" y="258"/>
                    <a:pt x="417" y="257"/>
                  </a:cubicBezTo>
                  <a:cubicBezTo>
                    <a:pt x="415" y="254"/>
                    <a:pt x="411" y="249"/>
                    <a:pt x="411" y="248"/>
                  </a:cubicBezTo>
                  <a:cubicBezTo>
                    <a:pt x="411" y="247"/>
                    <a:pt x="414" y="240"/>
                    <a:pt x="414" y="240"/>
                  </a:cubicBezTo>
                  <a:cubicBezTo>
                    <a:pt x="424" y="235"/>
                    <a:pt x="424" y="235"/>
                    <a:pt x="424" y="235"/>
                  </a:cubicBezTo>
                  <a:cubicBezTo>
                    <a:pt x="423" y="230"/>
                    <a:pt x="423" y="230"/>
                    <a:pt x="423" y="230"/>
                  </a:cubicBezTo>
                  <a:cubicBezTo>
                    <a:pt x="424" y="223"/>
                    <a:pt x="424" y="223"/>
                    <a:pt x="424" y="223"/>
                  </a:cubicBezTo>
                  <a:cubicBezTo>
                    <a:pt x="421" y="219"/>
                    <a:pt x="421" y="219"/>
                    <a:pt x="421" y="219"/>
                  </a:cubicBezTo>
                  <a:cubicBezTo>
                    <a:pt x="412" y="219"/>
                    <a:pt x="412" y="219"/>
                    <a:pt x="412" y="219"/>
                  </a:cubicBezTo>
                  <a:cubicBezTo>
                    <a:pt x="412" y="219"/>
                    <a:pt x="407" y="208"/>
                    <a:pt x="402" y="204"/>
                  </a:cubicBezTo>
                  <a:cubicBezTo>
                    <a:pt x="397" y="200"/>
                    <a:pt x="385" y="191"/>
                    <a:pt x="385" y="188"/>
                  </a:cubicBezTo>
                  <a:cubicBezTo>
                    <a:pt x="385" y="186"/>
                    <a:pt x="394" y="176"/>
                    <a:pt x="394" y="176"/>
                  </a:cubicBezTo>
                  <a:cubicBezTo>
                    <a:pt x="389" y="171"/>
                    <a:pt x="389" y="171"/>
                    <a:pt x="389" y="171"/>
                  </a:cubicBezTo>
                  <a:cubicBezTo>
                    <a:pt x="389" y="171"/>
                    <a:pt x="394" y="161"/>
                    <a:pt x="394" y="163"/>
                  </a:cubicBezTo>
                  <a:cubicBezTo>
                    <a:pt x="395" y="165"/>
                    <a:pt x="399" y="175"/>
                    <a:pt x="405" y="168"/>
                  </a:cubicBezTo>
                  <a:cubicBezTo>
                    <a:pt x="412" y="161"/>
                    <a:pt x="414" y="162"/>
                    <a:pt x="414" y="162"/>
                  </a:cubicBezTo>
                  <a:cubicBezTo>
                    <a:pt x="412" y="153"/>
                    <a:pt x="412" y="153"/>
                    <a:pt x="412" y="153"/>
                  </a:cubicBezTo>
                  <a:cubicBezTo>
                    <a:pt x="419" y="148"/>
                    <a:pt x="419" y="148"/>
                    <a:pt x="419" y="148"/>
                  </a:cubicBezTo>
                  <a:cubicBezTo>
                    <a:pt x="425" y="150"/>
                    <a:pt x="425" y="150"/>
                    <a:pt x="425" y="150"/>
                  </a:cubicBezTo>
                  <a:cubicBezTo>
                    <a:pt x="427" y="141"/>
                    <a:pt x="427" y="141"/>
                    <a:pt x="427" y="141"/>
                  </a:cubicBezTo>
                  <a:cubicBezTo>
                    <a:pt x="431" y="132"/>
                    <a:pt x="431" y="132"/>
                    <a:pt x="431" y="132"/>
                  </a:cubicBezTo>
                  <a:lnTo>
                    <a:pt x="427" y="125"/>
                  </a:ln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43" name="Kharkov">
              <a:extLst>
                <a:ext uri="{FF2B5EF4-FFF2-40B4-BE49-F238E27FC236}">
                  <a16:creationId xmlns:a16="http://schemas.microsoft.com/office/drawing/2014/main" xmlns="" id="{38581578-44DA-4817-9D0E-DC107F3A75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45211" y="2736757"/>
              <a:ext cx="2703754" cy="1813362"/>
            </a:xfrm>
            <a:custGeom>
              <a:avLst/>
              <a:gdLst>
                <a:gd name="T0" fmla="*/ 2147483647 w 473"/>
                <a:gd name="T1" fmla="*/ 2147483647 h 419"/>
                <a:gd name="T2" fmla="*/ 2147483647 w 473"/>
                <a:gd name="T3" fmla="*/ 2147483647 h 419"/>
                <a:gd name="T4" fmla="*/ 2147483647 w 473"/>
                <a:gd name="T5" fmla="*/ 2147483647 h 419"/>
                <a:gd name="T6" fmla="*/ 2147483647 w 473"/>
                <a:gd name="T7" fmla="*/ 2147483647 h 419"/>
                <a:gd name="T8" fmla="*/ 2147483647 w 473"/>
                <a:gd name="T9" fmla="*/ 2147483647 h 419"/>
                <a:gd name="T10" fmla="*/ 2147483647 w 473"/>
                <a:gd name="T11" fmla="*/ 2147483647 h 419"/>
                <a:gd name="T12" fmla="*/ 2147483647 w 473"/>
                <a:gd name="T13" fmla="*/ 2147483647 h 419"/>
                <a:gd name="T14" fmla="*/ 2147483647 w 473"/>
                <a:gd name="T15" fmla="*/ 2147483647 h 419"/>
                <a:gd name="T16" fmla="*/ 2147483647 w 473"/>
                <a:gd name="T17" fmla="*/ 2147483647 h 419"/>
                <a:gd name="T18" fmla="*/ 2147483647 w 473"/>
                <a:gd name="T19" fmla="*/ 2147483647 h 419"/>
                <a:gd name="T20" fmla="*/ 2147483647 w 473"/>
                <a:gd name="T21" fmla="*/ 2147483647 h 419"/>
                <a:gd name="T22" fmla="*/ 2147483647 w 473"/>
                <a:gd name="T23" fmla="*/ 2147483647 h 419"/>
                <a:gd name="T24" fmla="*/ 2147483647 w 473"/>
                <a:gd name="T25" fmla="*/ 2147483647 h 419"/>
                <a:gd name="T26" fmla="*/ 2147483647 w 473"/>
                <a:gd name="T27" fmla="*/ 2147483647 h 419"/>
                <a:gd name="T28" fmla="*/ 2147483647 w 473"/>
                <a:gd name="T29" fmla="*/ 2147483647 h 419"/>
                <a:gd name="T30" fmla="*/ 2147483647 w 473"/>
                <a:gd name="T31" fmla="*/ 2147483647 h 419"/>
                <a:gd name="T32" fmla="*/ 2147483647 w 473"/>
                <a:gd name="T33" fmla="*/ 2147483647 h 419"/>
                <a:gd name="T34" fmla="*/ 2147483647 w 473"/>
                <a:gd name="T35" fmla="*/ 2147483647 h 419"/>
                <a:gd name="T36" fmla="*/ 2147483647 w 473"/>
                <a:gd name="T37" fmla="*/ 2147483647 h 419"/>
                <a:gd name="T38" fmla="*/ 2147483647 w 473"/>
                <a:gd name="T39" fmla="*/ 2147483647 h 419"/>
                <a:gd name="T40" fmla="*/ 2147483647 w 473"/>
                <a:gd name="T41" fmla="*/ 2147483647 h 419"/>
                <a:gd name="T42" fmla="*/ 2147483647 w 473"/>
                <a:gd name="T43" fmla="*/ 2147483647 h 419"/>
                <a:gd name="T44" fmla="*/ 2147483647 w 473"/>
                <a:gd name="T45" fmla="*/ 0 h 419"/>
                <a:gd name="T46" fmla="*/ 2147483647 w 473"/>
                <a:gd name="T47" fmla="*/ 2147483647 h 419"/>
                <a:gd name="T48" fmla="*/ 2147483647 w 473"/>
                <a:gd name="T49" fmla="*/ 2147483647 h 419"/>
                <a:gd name="T50" fmla="*/ 2147483647 w 473"/>
                <a:gd name="T51" fmla="*/ 2147483647 h 419"/>
                <a:gd name="T52" fmla="*/ 2147483647 w 473"/>
                <a:gd name="T53" fmla="*/ 2147483647 h 419"/>
                <a:gd name="T54" fmla="*/ 2147483647 w 473"/>
                <a:gd name="T55" fmla="*/ 2147483647 h 419"/>
                <a:gd name="T56" fmla="*/ 2147483647 w 473"/>
                <a:gd name="T57" fmla="*/ 2147483647 h 419"/>
                <a:gd name="T58" fmla="*/ 2147483647 w 473"/>
                <a:gd name="T59" fmla="*/ 2147483647 h 419"/>
                <a:gd name="T60" fmla="*/ 2147483647 w 473"/>
                <a:gd name="T61" fmla="*/ 2147483647 h 419"/>
                <a:gd name="T62" fmla="*/ 2147483647 w 473"/>
                <a:gd name="T63" fmla="*/ 2147483647 h 419"/>
                <a:gd name="T64" fmla="*/ 2147483647 w 473"/>
                <a:gd name="T65" fmla="*/ 2147483647 h 419"/>
                <a:gd name="T66" fmla="*/ 2147483647 w 473"/>
                <a:gd name="T67" fmla="*/ 2147483647 h 419"/>
                <a:gd name="T68" fmla="*/ 2147483647 w 473"/>
                <a:gd name="T69" fmla="*/ 2147483647 h 419"/>
                <a:gd name="T70" fmla="*/ 0 w 473"/>
                <a:gd name="T71" fmla="*/ 2147483647 h 419"/>
                <a:gd name="T72" fmla="*/ 2147483647 w 473"/>
                <a:gd name="T73" fmla="*/ 2147483647 h 419"/>
                <a:gd name="T74" fmla="*/ 2147483647 w 473"/>
                <a:gd name="T75" fmla="*/ 2147483647 h 419"/>
                <a:gd name="T76" fmla="*/ 2147483647 w 473"/>
                <a:gd name="T77" fmla="*/ 2147483647 h 419"/>
                <a:gd name="T78" fmla="*/ 2147483647 w 473"/>
                <a:gd name="T79" fmla="*/ 2147483647 h 419"/>
                <a:gd name="T80" fmla="*/ 2147483647 w 473"/>
                <a:gd name="T81" fmla="*/ 2147483647 h 419"/>
                <a:gd name="T82" fmla="*/ 2147483647 w 473"/>
                <a:gd name="T83" fmla="*/ 2147483647 h 419"/>
                <a:gd name="T84" fmla="*/ 2147483647 w 473"/>
                <a:gd name="T85" fmla="*/ 2147483647 h 419"/>
                <a:gd name="T86" fmla="*/ 2147483647 w 473"/>
                <a:gd name="T87" fmla="*/ 2147483647 h 419"/>
                <a:gd name="T88" fmla="*/ 2147483647 w 473"/>
                <a:gd name="T89" fmla="*/ 2147483647 h 419"/>
                <a:gd name="T90" fmla="*/ 2147483647 w 473"/>
                <a:gd name="T91" fmla="*/ 2147483647 h 419"/>
                <a:gd name="T92" fmla="*/ 2147483647 w 473"/>
                <a:gd name="T93" fmla="*/ 2147483647 h 419"/>
                <a:gd name="T94" fmla="*/ 2147483647 w 473"/>
                <a:gd name="T95" fmla="*/ 2147483647 h 419"/>
                <a:gd name="T96" fmla="*/ 2147483647 w 473"/>
                <a:gd name="T97" fmla="*/ 2147483647 h 419"/>
                <a:gd name="T98" fmla="*/ 2147483647 w 473"/>
                <a:gd name="T99" fmla="*/ 2147483647 h 419"/>
                <a:gd name="T100" fmla="*/ 2147483647 w 473"/>
                <a:gd name="T101" fmla="*/ 2147483647 h 419"/>
                <a:gd name="T102" fmla="*/ 2147483647 w 473"/>
                <a:gd name="T103" fmla="*/ 2147483647 h 419"/>
                <a:gd name="T104" fmla="*/ 2147483647 w 473"/>
                <a:gd name="T105" fmla="*/ 2147483647 h 419"/>
                <a:gd name="T106" fmla="*/ 2147483647 w 473"/>
                <a:gd name="T107" fmla="*/ 2147483647 h 419"/>
                <a:gd name="T108" fmla="*/ 2147483647 w 473"/>
                <a:gd name="T109" fmla="*/ 2147483647 h 419"/>
                <a:gd name="T110" fmla="*/ 2147483647 w 473"/>
                <a:gd name="T111" fmla="*/ 2147483647 h 419"/>
                <a:gd name="T112" fmla="*/ 2147483647 w 473"/>
                <a:gd name="T113" fmla="*/ 2147483647 h 419"/>
                <a:gd name="T114" fmla="*/ 2147483647 w 473"/>
                <a:gd name="T115" fmla="*/ 2147483647 h 419"/>
                <a:gd name="T116" fmla="*/ 2147483647 w 473"/>
                <a:gd name="T117" fmla="*/ 2147483647 h 41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473"/>
                <a:gd name="T178" fmla="*/ 0 h 419"/>
                <a:gd name="T179" fmla="*/ 473 w 473"/>
                <a:gd name="T180" fmla="*/ 419 h 41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473" h="419">
                  <a:moveTo>
                    <a:pt x="281" y="365"/>
                  </a:moveTo>
                  <a:cubicBezTo>
                    <a:pt x="287" y="358"/>
                    <a:pt x="287" y="358"/>
                    <a:pt x="287" y="358"/>
                  </a:cubicBezTo>
                  <a:cubicBezTo>
                    <a:pt x="287" y="358"/>
                    <a:pt x="287" y="363"/>
                    <a:pt x="289" y="363"/>
                  </a:cubicBezTo>
                  <a:cubicBezTo>
                    <a:pt x="292" y="363"/>
                    <a:pt x="299" y="364"/>
                    <a:pt x="301" y="363"/>
                  </a:cubicBezTo>
                  <a:cubicBezTo>
                    <a:pt x="303" y="363"/>
                    <a:pt x="307" y="355"/>
                    <a:pt x="310" y="355"/>
                  </a:cubicBezTo>
                  <a:cubicBezTo>
                    <a:pt x="312" y="355"/>
                    <a:pt x="329" y="363"/>
                    <a:pt x="329" y="361"/>
                  </a:cubicBezTo>
                  <a:cubicBezTo>
                    <a:pt x="329" y="359"/>
                    <a:pt x="329" y="351"/>
                    <a:pt x="329" y="351"/>
                  </a:cubicBezTo>
                  <a:cubicBezTo>
                    <a:pt x="329" y="351"/>
                    <a:pt x="342" y="350"/>
                    <a:pt x="346" y="343"/>
                  </a:cubicBezTo>
                  <a:cubicBezTo>
                    <a:pt x="350" y="337"/>
                    <a:pt x="353" y="330"/>
                    <a:pt x="353" y="330"/>
                  </a:cubicBezTo>
                  <a:cubicBezTo>
                    <a:pt x="353" y="330"/>
                    <a:pt x="366" y="328"/>
                    <a:pt x="366" y="320"/>
                  </a:cubicBezTo>
                  <a:cubicBezTo>
                    <a:pt x="365" y="312"/>
                    <a:pt x="362" y="309"/>
                    <a:pt x="363" y="309"/>
                  </a:cubicBezTo>
                  <a:cubicBezTo>
                    <a:pt x="364" y="308"/>
                    <a:pt x="367" y="305"/>
                    <a:pt x="368" y="304"/>
                  </a:cubicBezTo>
                  <a:cubicBezTo>
                    <a:pt x="368" y="302"/>
                    <a:pt x="373" y="292"/>
                    <a:pt x="379" y="289"/>
                  </a:cubicBezTo>
                  <a:cubicBezTo>
                    <a:pt x="385" y="287"/>
                    <a:pt x="395" y="302"/>
                    <a:pt x="395" y="302"/>
                  </a:cubicBezTo>
                  <a:cubicBezTo>
                    <a:pt x="407" y="295"/>
                    <a:pt x="407" y="295"/>
                    <a:pt x="407" y="295"/>
                  </a:cubicBezTo>
                  <a:cubicBezTo>
                    <a:pt x="407" y="295"/>
                    <a:pt x="414" y="296"/>
                    <a:pt x="412" y="302"/>
                  </a:cubicBezTo>
                  <a:cubicBezTo>
                    <a:pt x="410" y="307"/>
                    <a:pt x="405" y="303"/>
                    <a:pt x="410" y="310"/>
                  </a:cubicBezTo>
                  <a:cubicBezTo>
                    <a:pt x="415" y="317"/>
                    <a:pt x="429" y="316"/>
                    <a:pt x="429" y="316"/>
                  </a:cubicBezTo>
                  <a:cubicBezTo>
                    <a:pt x="429" y="316"/>
                    <a:pt x="437" y="323"/>
                    <a:pt x="447" y="323"/>
                  </a:cubicBezTo>
                  <a:cubicBezTo>
                    <a:pt x="458" y="323"/>
                    <a:pt x="467" y="313"/>
                    <a:pt x="467" y="311"/>
                  </a:cubicBezTo>
                  <a:cubicBezTo>
                    <a:pt x="467" y="309"/>
                    <a:pt x="465" y="303"/>
                    <a:pt x="465" y="303"/>
                  </a:cubicBezTo>
                  <a:cubicBezTo>
                    <a:pt x="465" y="303"/>
                    <a:pt x="470" y="293"/>
                    <a:pt x="470" y="291"/>
                  </a:cubicBezTo>
                  <a:cubicBezTo>
                    <a:pt x="469" y="290"/>
                    <a:pt x="463" y="287"/>
                    <a:pt x="466" y="281"/>
                  </a:cubicBezTo>
                  <a:cubicBezTo>
                    <a:pt x="469" y="275"/>
                    <a:pt x="473" y="274"/>
                    <a:pt x="469" y="271"/>
                  </a:cubicBezTo>
                  <a:cubicBezTo>
                    <a:pt x="465" y="267"/>
                    <a:pt x="441" y="243"/>
                    <a:pt x="441" y="243"/>
                  </a:cubicBezTo>
                  <a:cubicBezTo>
                    <a:pt x="446" y="236"/>
                    <a:pt x="446" y="236"/>
                    <a:pt x="446" y="236"/>
                  </a:cubicBezTo>
                  <a:cubicBezTo>
                    <a:pt x="446" y="236"/>
                    <a:pt x="438" y="229"/>
                    <a:pt x="438" y="228"/>
                  </a:cubicBezTo>
                  <a:cubicBezTo>
                    <a:pt x="439" y="226"/>
                    <a:pt x="439" y="220"/>
                    <a:pt x="439" y="220"/>
                  </a:cubicBezTo>
                  <a:cubicBezTo>
                    <a:pt x="439" y="220"/>
                    <a:pt x="430" y="216"/>
                    <a:pt x="434" y="210"/>
                  </a:cubicBezTo>
                  <a:cubicBezTo>
                    <a:pt x="438" y="204"/>
                    <a:pt x="439" y="193"/>
                    <a:pt x="439" y="193"/>
                  </a:cubicBezTo>
                  <a:cubicBezTo>
                    <a:pt x="439" y="193"/>
                    <a:pt x="444" y="189"/>
                    <a:pt x="444" y="185"/>
                  </a:cubicBezTo>
                  <a:cubicBezTo>
                    <a:pt x="443" y="180"/>
                    <a:pt x="440" y="168"/>
                    <a:pt x="440" y="168"/>
                  </a:cubicBezTo>
                  <a:cubicBezTo>
                    <a:pt x="440" y="168"/>
                    <a:pt x="453" y="156"/>
                    <a:pt x="450" y="153"/>
                  </a:cubicBezTo>
                  <a:cubicBezTo>
                    <a:pt x="447" y="149"/>
                    <a:pt x="444" y="145"/>
                    <a:pt x="444" y="145"/>
                  </a:cubicBezTo>
                  <a:cubicBezTo>
                    <a:pt x="444" y="145"/>
                    <a:pt x="436" y="143"/>
                    <a:pt x="437" y="143"/>
                  </a:cubicBezTo>
                  <a:cubicBezTo>
                    <a:pt x="438" y="143"/>
                    <a:pt x="452" y="129"/>
                    <a:pt x="450" y="127"/>
                  </a:cubicBezTo>
                  <a:cubicBezTo>
                    <a:pt x="448" y="125"/>
                    <a:pt x="442" y="118"/>
                    <a:pt x="442" y="118"/>
                  </a:cubicBezTo>
                  <a:cubicBezTo>
                    <a:pt x="442" y="118"/>
                    <a:pt x="451" y="113"/>
                    <a:pt x="451" y="112"/>
                  </a:cubicBezTo>
                  <a:cubicBezTo>
                    <a:pt x="451" y="111"/>
                    <a:pt x="449" y="107"/>
                    <a:pt x="447" y="102"/>
                  </a:cubicBezTo>
                  <a:cubicBezTo>
                    <a:pt x="445" y="103"/>
                    <a:pt x="445" y="103"/>
                    <a:pt x="445" y="103"/>
                  </a:cubicBezTo>
                  <a:cubicBezTo>
                    <a:pt x="445" y="103"/>
                    <a:pt x="443" y="97"/>
                    <a:pt x="435" y="87"/>
                  </a:cubicBezTo>
                  <a:cubicBezTo>
                    <a:pt x="427" y="78"/>
                    <a:pt x="419" y="79"/>
                    <a:pt x="407" y="75"/>
                  </a:cubicBezTo>
                  <a:cubicBezTo>
                    <a:pt x="395" y="70"/>
                    <a:pt x="382" y="50"/>
                    <a:pt x="382" y="50"/>
                  </a:cubicBezTo>
                  <a:cubicBezTo>
                    <a:pt x="382" y="25"/>
                    <a:pt x="382" y="25"/>
                    <a:pt x="382" y="25"/>
                  </a:cubicBezTo>
                  <a:cubicBezTo>
                    <a:pt x="382" y="25"/>
                    <a:pt x="376" y="28"/>
                    <a:pt x="365" y="23"/>
                  </a:cubicBezTo>
                  <a:cubicBezTo>
                    <a:pt x="355" y="17"/>
                    <a:pt x="355" y="0"/>
                    <a:pt x="355" y="0"/>
                  </a:cubicBezTo>
                  <a:cubicBezTo>
                    <a:pt x="334" y="2"/>
                    <a:pt x="334" y="2"/>
                    <a:pt x="334" y="2"/>
                  </a:cubicBezTo>
                  <a:cubicBezTo>
                    <a:pt x="334" y="2"/>
                    <a:pt x="328" y="13"/>
                    <a:pt x="320" y="19"/>
                  </a:cubicBezTo>
                  <a:cubicBezTo>
                    <a:pt x="312" y="24"/>
                    <a:pt x="303" y="23"/>
                    <a:pt x="281" y="26"/>
                  </a:cubicBezTo>
                  <a:cubicBezTo>
                    <a:pt x="260" y="30"/>
                    <a:pt x="250" y="57"/>
                    <a:pt x="250" y="57"/>
                  </a:cubicBezTo>
                  <a:cubicBezTo>
                    <a:pt x="240" y="57"/>
                    <a:pt x="240" y="57"/>
                    <a:pt x="240" y="57"/>
                  </a:cubicBezTo>
                  <a:cubicBezTo>
                    <a:pt x="240" y="57"/>
                    <a:pt x="239" y="55"/>
                    <a:pt x="234" y="46"/>
                  </a:cubicBezTo>
                  <a:cubicBezTo>
                    <a:pt x="228" y="37"/>
                    <a:pt x="216" y="38"/>
                    <a:pt x="215" y="38"/>
                  </a:cubicBezTo>
                  <a:cubicBezTo>
                    <a:pt x="214" y="37"/>
                    <a:pt x="208" y="46"/>
                    <a:pt x="208" y="46"/>
                  </a:cubicBezTo>
                  <a:cubicBezTo>
                    <a:pt x="208" y="46"/>
                    <a:pt x="199" y="46"/>
                    <a:pt x="198" y="46"/>
                  </a:cubicBezTo>
                  <a:cubicBezTo>
                    <a:pt x="197" y="46"/>
                    <a:pt x="180" y="20"/>
                    <a:pt x="180" y="20"/>
                  </a:cubicBezTo>
                  <a:cubicBezTo>
                    <a:pt x="180" y="20"/>
                    <a:pt x="156" y="16"/>
                    <a:pt x="146" y="17"/>
                  </a:cubicBezTo>
                  <a:cubicBezTo>
                    <a:pt x="136" y="17"/>
                    <a:pt x="117" y="41"/>
                    <a:pt x="116" y="42"/>
                  </a:cubicBezTo>
                  <a:cubicBezTo>
                    <a:pt x="116" y="42"/>
                    <a:pt x="114" y="41"/>
                    <a:pt x="112" y="40"/>
                  </a:cubicBezTo>
                  <a:cubicBezTo>
                    <a:pt x="89" y="51"/>
                    <a:pt x="89" y="51"/>
                    <a:pt x="89" y="51"/>
                  </a:cubicBezTo>
                  <a:cubicBezTo>
                    <a:pt x="79" y="41"/>
                    <a:pt x="79" y="41"/>
                    <a:pt x="79" y="41"/>
                  </a:cubicBezTo>
                  <a:cubicBezTo>
                    <a:pt x="73" y="53"/>
                    <a:pt x="73" y="53"/>
                    <a:pt x="73" y="53"/>
                  </a:cubicBezTo>
                  <a:cubicBezTo>
                    <a:pt x="70" y="48"/>
                    <a:pt x="70" y="48"/>
                    <a:pt x="70" y="48"/>
                  </a:cubicBezTo>
                  <a:cubicBezTo>
                    <a:pt x="64" y="56"/>
                    <a:pt x="64" y="56"/>
                    <a:pt x="64" y="56"/>
                  </a:cubicBezTo>
                  <a:cubicBezTo>
                    <a:pt x="60" y="57"/>
                    <a:pt x="60" y="57"/>
                    <a:pt x="60" y="57"/>
                  </a:cubicBezTo>
                  <a:cubicBezTo>
                    <a:pt x="57" y="64"/>
                    <a:pt x="57" y="64"/>
                    <a:pt x="57" y="64"/>
                  </a:cubicBezTo>
                  <a:cubicBezTo>
                    <a:pt x="53" y="69"/>
                    <a:pt x="53" y="69"/>
                    <a:pt x="53" y="69"/>
                  </a:cubicBezTo>
                  <a:cubicBezTo>
                    <a:pt x="42" y="64"/>
                    <a:pt x="42" y="64"/>
                    <a:pt x="42" y="64"/>
                  </a:cubicBezTo>
                  <a:cubicBezTo>
                    <a:pt x="13" y="88"/>
                    <a:pt x="13" y="88"/>
                    <a:pt x="13" y="88"/>
                  </a:cubicBezTo>
                  <a:cubicBezTo>
                    <a:pt x="12" y="87"/>
                    <a:pt x="12" y="87"/>
                    <a:pt x="12" y="87"/>
                  </a:cubicBezTo>
                  <a:cubicBezTo>
                    <a:pt x="15" y="108"/>
                    <a:pt x="15" y="108"/>
                    <a:pt x="15" y="108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1"/>
                    <a:pt x="9" y="126"/>
                    <a:pt x="9" y="129"/>
                  </a:cubicBezTo>
                  <a:cubicBezTo>
                    <a:pt x="9" y="132"/>
                    <a:pt x="9" y="137"/>
                    <a:pt x="9" y="137"/>
                  </a:cubicBezTo>
                  <a:cubicBezTo>
                    <a:pt x="22" y="142"/>
                    <a:pt x="22" y="142"/>
                    <a:pt x="22" y="142"/>
                  </a:cubicBezTo>
                  <a:cubicBezTo>
                    <a:pt x="32" y="141"/>
                    <a:pt x="32" y="141"/>
                    <a:pt x="32" y="141"/>
                  </a:cubicBezTo>
                  <a:cubicBezTo>
                    <a:pt x="43" y="151"/>
                    <a:pt x="43" y="151"/>
                    <a:pt x="43" y="151"/>
                  </a:cubicBezTo>
                  <a:cubicBezTo>
                    <a:pt x="51" y="148"/>
                    <a:pt x="51" y="148"/>
                    <a:pt x="51" y="148"/>
                  </a:cubicBezTo>
                  <a:cubicBezTo>
                    <a:pt x="55" y="154"/>
                    <a:pt x="55" y="154"/>
                    <a:pt x="55" y="154"/>
                  </a:cubicBezTo>
                  <a:cubicBezTo>
                    <a:pt x="53" y="170"/>
                    <a:pt x="53" y="170"/>
                    <a:pt x="53" y="170"/>
                  </a:cubicBezTo>
                  <a:cubicBezTo>
                    <a:pt x="53" y="170"/>
                    <a:pt x="71" y="187"/>
                    <a:pt x="77" y="187"/>
                  </a:cubicBezTo>
                  <a:cubicBezTo>
                    <a:pt x="83" y="186"/>
                    <a:pt x="90" y="179"/>
                    <a:pt x="90" y="180"/>
                  </a:cubicBezTo>
                  <a:cubicBezTo>
                    <a:pt x="90" y="181"/>
                    <a:pt x="91" y="186"/>
                    <a:pt x="91" y="186"/>
                  </a:cubicBezTo>
                  <a:cubicBezTo>
                    <a:pt x="89" y="193"/>
                    <a:pt x="89" y="193"/>
                    <a:pt x="89" y="193"/>
                  </a:cubicBezTo>
                  <a:cubicBezTo>
                    <a:pt x="100" y="209"/>
                    <a:pt x="100" y="209"/>
                    <a:pt x="100" y="209"/>
                  </a:cubicBezTo>
                  <a:cubicBezTo>
                    <a:pt x="100" y="209"/>
                    <a:pt x="86" y="211"/>
                    <a:pt x="87" y="212"/>
                  </a:cubicBezTo>
                  <a:cubicBezTo>
                    <a:pt x="88" y="212"/>
                    <a:pt x="102" y="222"/>
                    <a:pt x="102" y="222"/>
                  </a:cubicBezTo>
                  <a:cubicBezTo>
                    <a:pt x="92" y="226"/>
                    <a:pt x="92" y="226"/>
                    <a:pt x="92" y="226"/>
                  </a:cubicBezTo>
                  <a:cubicBezTo>
                    <a:pt x="80" y="226"/>
                    <a:pt x="80" y="226"/>
                    <a:pt x="80" y="226"/>
                  </a:cubicBezTo>
                  <a:cubicBezTo>
                    <a:pt x="80" y="226"/>
                    <a:pt x="85" y="238"/>
                    <a:pt x="84" y="240"/>
                  </a:cubicBezTo>
                  <a:cubicBezTo>
                    <a:pt x="83" y="242"/>
                    <a:pt x="82" y="243"/>
                    <a:pt x="82" y="247"/>
                  </a:cubicBezTo>
                  <a:cubicBezTo>
                    <a:pt x="82" y="251"/>
                    <a:pt x="77" y="257"/>
                    <a:pt x="73" y="262"/>
                  </a:cubicBezTo>
                  <a:cubicBezTo>
                    <a:pt x="69" y="266"/>
                    <a:pt x="64" y="268"/>
                    <a:pt x="64" y="268"/>
                  </a:cubicBezTo>
                  <a:cubicBezTo>
                    <a:pt x="49" y="268"/>
                    <a:pt x="49" y="268"/>
                    <a:pt x="49" y="268"/>
                  </a:cubicBezTo>
                  <a:cubicBezTo>
                    <a:pt x="49" y="268"/>
                    <a:pt x="42" y="263"/>
                    <a:pt x="41" y="264"/>
                  </a:cubicBezTo>
                  <a:cubicBezTo>
                    <a:pt x="41" y="265"/>
                    <a:pt x="35" y="269"/>
                    <a:pt x="35" y="269"/>
                  </a:cubicBezTo>
                  <a:cubicBezTo>
                    <a:pt x="39" y="278"/>
                    <a:pt x="39" y="278"/>
                    <a:pt x="39" y="278"/>
                  </a:cubicBezTo>
                  <a:cubicBezTo>
                    <a:pt x="31" y="283"/>
                    <a:pt x="31" y="283"/>
                    <a:pt x="31" y="283"/>
                  </a:cubicBezTo>
                  <a:cubicBezTo>
                    <a:pt x="38" y="288"/>
                    <a:pt x="38" y="288"/>
                    <a:pt x="38" y="288"/>
                  </a:cubicBezTo>
                  <a:cubicBezTo>
                    <a:pt x="38" y="295"/>
                    <a:pt x="38" y="295"/>
                    <a:pt x="38" y="295"/>
                  </a:cubicBezTo>
                  <a:cubicBezTo>
                    <a:pt x="63" y="300"/>
                    <a:pt x="63" y="300"/>
                    <a:pt x="63" y="300"/>
                  </a:cubicBezTo>
                  <a:cubicBezTo>
                    <a:pt x="63" y="300"/>
                    <a:pt x="98" y="332"/>
                    <a:pt x="107" y="333"/>
                  </a:cubicBezTo>
                  <a:cubicBezTo>
                    <a:pt x="116" y="334"/>
                    <a:pt x="121" y="332"/>
                    <a:pt x="121" y="332"/>
                  </a:cubicBezTo>
                  <a:cubicBezTo>
                    <a:pt x="121" y="332"/>
                    <a:pt x="150" y="341"/>
                    <a:pt x="151" y="341"/>
                  </a:cubicBezTo>
                  <a:cubicBezTo>
                    <a:pt x="152" y="341"/>
                    <a:pt x="172" y="329"/>
                    <a:pt x="172" y="329"/>
                  </a:cubicBezTo>
                  <a:cubicBezTo>
                    <a:pt x="172" y="329"/>
                    <a:pt x="186" y="332"/>
                    <a:pt x="185" y="341"/>
                  </a:cubicBezTo>
                  <a:cubicBezTo>
                    <a:pt x="184" y="350"/>
                    <a:pt x="184" y="353"/>
                    <a:pt x="184" y="353"/>
                  </a:cubicBezTo>
                  <a:cubicBezTo>
                    <a:pt x="184" y="353"/>
                    <a:pt x="208" y="371"/>
                    <a:pt x="208" y="372"/>
                  </a:cubicBezTo>
                  <a:cubicBezTo>
                    <a:pt x="208" y="373"/>
                    <a:pt x="205" y="378"/>
                    <a:pt x="207" y="383"/>
                  </a:cubicBezTo>
                  <a:cubicBezTo>
                    <a:pt x="210" y="388"/>
                    <a:pt x="223" y="392"/>
                    <a:pt x="228" y="400"/>
                  </a:cubicBezTo>
                  <a:cubicBezTo>
                    <a:pt x="233" y="408"/>
                    <a:pt x="231" y="419"/>
                    <a:pt x="231" y="419"/>
                  </a:cubicBezTo>
                  <a:cubicBezTo>
                    <a:pt x="237" y="419"/>
                    <a:pt x="237" y="419"/>
                    <a:pt x="237" y="419"/>
                  </a:cubicBezTo>
                  <a:cubicBezTo>
                    <a:pt x="257" y="391"/>
                    <a:pt x="257" y="391"/>
                    <a:pt x="257" y="391"/>
                  </a:cubicBezTo>
                  <a:cubicBezTo>
                    <a:pt x="276" y="406"/>
                    <a:pt x="276" y="406"/>
                    <a:pt x="276" y="406"/>
                  </a:cubicBezTo>
                  <a:cubicBezTo>
                    <a:pt x="279" y="399"/>
                    <a:pt x="279" y="399"/>
                    <a:pt x="279" y="399"/>
                  </a:cubicBezTo>
                  <a:cubicBezTo>
                    <a:pt x="290" y="398"/>
                    <a:pt x="290" y="398"/>
                    <a:pt x="290" y="398"/>
                  </a:cubicBezTo>
                  <a:cubicBezTo>
                    <a:pt x="290" y="398"/>
                    <a:pt x="290" y="399"/>
                    <a:pt x="291" y="400"/>
                  </a:cubicBezTo>
                  <a:cubicBezTo>
                    <a:pt x="289" y="393"/>
                    <a:pt x="287" y="380"/>
                    <a:pt x="286" y="375"/>
                  </a:cubicBezTo>
                  <a:cubicBezTo>
                    <a:pt x="284" y="367"/>
                    <a:pt x="281" y="365"/>
                    <a:pt x="281" y="365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44" name="Donetsk">
              <a:extLst>
                <a:ext uri="{FF2B5EF4-FFF2-40B4-BE49-F238E27FC236}">
                  <a16:creationId xmlns:a16="http://schemas.microsoft.com/office/drawing/2014/main" xmlns="" id="{88B83A35-0007-40B1-9648-E8B07AC13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05041" y="3976969"/>
              <a:ext cx="2204103" cy="2079772"/>
            </a:xfrm>
            <a:custGeom>
              <a:avLst/>
              <a:gdLst>
                <a:gd name="T0" fmla="*/ 2147483647 w 386"/>
                <a:gd name="T1" fmla="*/ 2147483647 h 481"/>
                <a:gd name="T2" fmla="*/ 2147483647 w 386"/>
                <a:gd name="T3" fmla="*/ 2147483647 h 481"/>
                <a:gd name="T4" fmla="*/ 2147483647 w 386"/>
                <a:gd name="T5" fmla="*/ 2147483647 h 481"/>
                <a:gd name="T6" fmla="*/ 2147483647 w 386"/>
                <a:gd name="T7" fmla="*/ 2147483647 h 481"/>
                <a:gd name="T8" fmla="*/ 2147483647 w 386"/>
                <a:gd name="T9" fmla="*/ 2147483647 h 481"/>
                <a:gd name="T10" fmla="*/ 2147483647 w 386"/>
                <a:gd name="T11" fmla="*/ 2147483647 h 481"/>
                <a:gd name="T12" fmla="*/ 2147483647 w 386"/>
                <a:gd name="T13" fmla="*/ 2147483647 h 481"/>
                <a:gd name="T14" fmla="*/ 2147483647 w 386"/>
                <a:gd name="T15" fmla="*/ 2147483647 h 481"/>
                <a:gd name="T16" fmla="*/ 2147483647 w 386"/>
                <a:gd name="T17" fmla="*/ 2147483647 h 481"/>
                <a:gd name="T18" fmla="*/ 2147483647 w 386"/>
                <a:gd name="T19" fmla="*/ 2147483647 h 481"/>
                <a:gd name="T20" fmla="*/ 2147483647 w 386"/>
                <a:gd name="T21" fmla="*/ 2147483647 h 481"/>
                <a:gd name="T22" fmla="*/ 2147483647 w 386"/>
                <a:gd name="T23" fmla="*/ 2147483647 h 481"/>
                <a:gd name="T24" fmla="*/ 2147483647 w 386"/>
                <a:gd name="T25" fmla="*/ 2147483647 h 481"/>
                <a:gd name="T26" fmla="*/ 2147483647 w 386"/>
                <a:gd name="T27" fmla="*/ 2147483647 h 481"/>
                <a:gd name="T28" fmla="*/ 2147483647 w 386"/>
                <a:gd name="T29" fmla="*/ 2147483647 h 481"/>
                <a:gd name="T30" fmla="*/ 2147483647 w 386"/>
                <a:gd name="T31" fmla="*/ 2147483647 h 481"/>
                <a:gd name="T32" fmla="*/ 2147483647 w 386"/>
                <a:gd name="T33" fmla="*/ 2147483647 h 481"/>
                <a:gd name="T34" fmla="*/ 2147483647 w 386"/>
                <a:gd name="T35" fmla="*/ 2147483647 h 481"/>
                <a:gd name="T36" fmla="*/ 2147483647 w 386"/>
                <a:gd name="T37" fmla="*/ 2147483647 h 481"/>
                <a:gd name="T38" fmla="*/ 2147483647 w 386"/>
                <a:gd name="T39" fmla="*/ 2147483647 h 481"/>
                <a:gd name="T40" fmla="*/ 0 w 386"/>
                <a:gd name="T41" fmla="*/ 2147483647 h 481"/>
                <a:gd name="T42" fmla="*/ 2147483647 w 386"/>
                <a:gd name="T43" fmla="*/ 2147483647 h 481"/>
                <a:gd name="T44" fmla="*/ 2147483647 w 386"/>
                <a:gd name="T45" fmla="*/ 2147483647 h 481"/>
                <a:gd name="T46" fmla="*/ 2147483647 w 386"/>
                <a:gd name="T47" fmla="*/ 2147483647 h 481"/>
                <a:gd name="T48" fmla="*/ 2147483647 w 386"/>
                <a:gd name="T49" fmla="*/ 2147483647 h 481"/>
                <a:gd name="T50" fmla="*/ 2147483647 w 386"/>
                <a:gd name="T51" fmla="*/ 2147483647 h 481"/>
                <a:gd name="T52" fmla="*/ 2147483647 w 386"/>
                <a:gd name="T53" fmla="*/ 2147483647 h 481"/>
                <a:gd name="T54" fmla="*/ 2147483647 w 386"/>
                <a:gd name="T55" fmla="*/ 2147483647 h 481"/>
                <a:gd name="T56" fmla="*/ 2147483647 w 386"/>
                <a:gd name="T57" fmla="*/ 2147483647 h 481"/>
                <a:gd name="T58" fmla="*/ 2147483647 w 386"/>
                <a:gd name="T59" fmla="*/ 2147483647 h 481"/>
                <a:gd name="T60" fmla="*/ 2147483647 w 386"/>
                <a:gd name="T61" fmla="*/ 2147483647 h 481"/>
                <a:gd name="T62" fmla="*/ 2147483647 w 386"/>
                <a:gd name="T63" fmla="*/ 2147483647 h 481"/>
                <a:gd name="T64" fmla="*/ 2147483647 w 386"/>
                <a:gd name="T65" fmla="*/ 2147483647 h 481"/>
                <a:gd name="T66" fmla="*/ 2147483647 w 386"/>
                <a:gd name="T67" fmla="*/ 2147483647 h 481"/>
                <a:gd name="T68" fmla="*/ 2147483647 w 386"/>
                <a:gd name="T69" fmla="*/ 2147483647 h 481"/>
                <a:gd name="T70" fmla="*/ 2147483647 w 386"/>
                <a:gd name="T71" fmla="*/ 2147483647 h 481"/>
                <a:gd name="T72" fmla="*/ 2147483647 w 386"/>
                <a:gd name="T73" fmla="*/ 2147483647 h 481"/>
                <a:gd name="T74" fmla="*/ 2147483647 w 386"/>
                <a:gd name="T75" fmla="*/ 2147483647 h 481"/>
                <a:gd name="T76" fmla="*/ 2147483647 w 386"/>
                <a:gd name="T77" fmla="*/ 2147483647 h 481"/>
                <a:gd name="T78" fmla="*/ 2147483647 w 386"/>
                <a:gd name="T79" fmla="*/ 2147483647 h 481"/>
                <a:gd name="T80" fmla="*/ 2147483647 w 386"/>
                <a:gd name="T81" fmla="*/ 2147483647 h 481"/>
                <a:gd name="T82" fmla="*/ 2147483647 w 386"/>
                <a:gd name="T83" fmla="*/ 2147483647 h 481"/>
                <a:gd name="T84" fmla="*/ 2147483647 w 386"/>
                <a:gd name="T85" fmla="*/ 2147483647 h 48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86"/>
                <a:gd name="T130" fmla="*/ 0 h 481"/>
                <a:gd name="T131" fmla="*/ 386 w 386"/>
                <a:gd name="T132" fmla="*/ 481 h 481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86" h="481">
                  <a:moveTo>
                    <a:pt x="385" y="220"/>
                  </a:moveTo>
                  <a:cubicBezTo>
                    <a:pt x="383" y="217"/>
                    <a:pt x="375" y="207"/>
                    <a:pt x="375" y="207"/>
                  </a:cubicBezTo>
                  <a:cubicBezTo>
                    <a:pt x="349" y="204"/>
                    <a:pt x="349" y="204"/>
                    <a:pt x="349" y="204"/>
                  </a:cubicBezTo>
                  <a:cubicBezTo>
                    <a:pt x="345" y="200"/>
                    <a:pt x="345" y="200"/>
                    <a:pt x="345" y="200"/>
                  </a:cubicBezTo>
                  <a:cubicBezTo>
                    <a:pt x="347" y="193"/>
                    <a:pt x="347" y="193"/>
                    <a:pt x="347" y="193"/>
                  </a:cubicBezTo>
                  <a:cubicBezTo>
                    <a:pt x="337" y="184"/>
                    <a:pt x="337" y="184"/>
                    <a:pt x="337" y="184"/>
                  </a:cubicBezTo>
                  <a:cubicBezTo>
                    <a:pt x="337" y="184"/>
                    <a:pt x="334" y="186"/>
                    <a:pt x="322" y="180"/>
                  </a:cubicBezTo>
                  <a:cubicBezTo>
                    <a:pt x="310" y="174"/>
                    <a:pt x="303" y="153"/>
                    <a:pt x="303" y="153"/>
                  </a:cubicBezTo>
                  <a:cubicBezTo>
                    <a:pt x="297" y="158"/>
                    <a:pt x="297" y="158"/>
                    <a:pt x="297" y="158"/>
                  </a:cubicBezTo>
                  <a:cubicBezTo>
                    <a:pt x="281" y="154"/>
                    <a:pt x="281" y="154"/>
                    <a:pt x="281" y="154"/>
                  </a:cubicBezTo>
                  <a:cubicBezTo>
                    <a:pt x="281" y="148"/>
                    <a:pt x="281" y="148"/>
                    <a:pt x="281" y="148"/>
                  </a:cubicBezTo>
                  <a:cubicBezTo>
                    <a:pt x="293" y="139"/>
                    <a:pt x="293" y="139"/>
                    <a:pt x="293" y="139"/>
                  </a:cubicBezTo>
                  <a:cubicBezTo>
                    <a:pt x="276" y="125"/>
                    <a:pt x="276" y="125"/>
                    <a:pt x="276" y="125"/>
                  </a:cubicBezTo>
                  <a:cubicBezTo>
                    <a:pt x="264" y="122"/>
                    <a:pt x="264" y="122"/>
                    <a:pt x="264" y="122"/>
                  </a:cubicBezTo>
                  <a:cubicBezTo>
                    <a:pt x="265" y="110"/>
                    <a:pt x="265" y="110"/>
                    <a:pt x="265" y="110"/>
                  </a:cubicBezTo>
                  <a:cubicBezTo>
                    <a:pt x="260" y="108"/>
                    <a:pt x="260" y="108"/>
                    <a:pt x="260" y="108"/>
                  </a:cubicBezTo>
                  <a:cubicBezTo>
                    <a:pt x="260" y="108"/>
                    <a:pt x="256" y="102"/>
                    <a:pt x="254" y="91"/>
                  </a:cubicBezTo>
                  <a:cubicBezTo>
                    <a:pt x="252" y="80"/>
                    <a:pt x="251" y="76"/>
                    <a:pt x="252" y="74"/>
                  </a:cubicBezTo>
                  <a:cubicBezTo>
                    <a:pt x="253" y="71"/>
                    <a:pt x="253" y="65"/>
                    <a:pt x="253" y="65"/>
                  </a:cubicBezTo>
                  <a:cubicBezTo>
                    <a:pt x="252" y="60"/>
                    <a:pt x="252" y="60"/>
                    <a:pt x="252" y="60"/>
                  </a:cubicBezTo>
                  <a:cubicBezTo>
                    <a:pt x="252" y="46"/>
                    <a:pt x="252" y="46"/>
                    <a:pt x="252" y="46"/>
                  </a:cubicBezTo>
                  <a:cubicBezTo>
                    <a:pt x="252" y="46"/>
                    <a:pt x="241" y="36"/>
                    <a:pt x="241" y="32"/>
                  </a:cubicBezTo>
                  <a:cubicBezTo>
                    <a:pt x="241" y="28"/>
                    <a:pt x="242" y="24"/>
                    <a:pt x="242" y="24"/>
                  </a:cubicBezTo>
                  <a:cubicBezTo>
                    <a:pt x="214" y="24"/>
                    <a:pt x="214" y="24"/>
                    <a:pt x="214" y="24"/>
                  </a:cubicBezTo>
                  <a:cubicBezTo>
                    <a:pt x="212" y="24"/>
                    <a:pt x="212" y="24"/>
                    <a:pt x="212" y="24"/>
                  </a:cubicBezTo>
                  <a:cubicBezTo>
                    <a:pt x="210" y="28"/>
                    <a:pt x="202" y="36"/>
                    <a:pt x="192" y="36"/>
                  </a:cubicBezTo>
                  <a:cubicBezTo>
                    <a:pt x="182" y="36"/>
                    <a:pt x="174" y="29"/>
                    <a:pt x="174" y="29"/>
                  </a:cubicBezTo>
                  <a:cubicBezTo>
                    <a:pt x="174" y="29"/>
                    <a:pt x="160" y="30"/>
                    <a:pt x="155" y="23"/>
                  </a:cubicBezTo>
                  <a:cubicBezTo>
                    <a:pt x="150" y="16"/>
                    <a:pt x="155" y="20"/>
                    <a:pt x="157" y="15"/>
                  </a:cubicBezTo>
                  <a:cubicBezTo>
                    <a:pt x="159" y="9"/>
                    <a:pt x="152" y="8"/>
                    <a:pt x="152" y="8"/>
                  </a:cubicBezTo>
                  <a:cubicBezTo>
                    <a:pt x="140" y="15"/>
                    <a:pt x="140" y="15"/>
                    <a:pt x="140" y="15"/>
                  </a:cubicBezTo>
                  <a:cubicBezTo>
                    <a:pt x="140" y="15"/>
                    <a:pt x="130" y="0"/>
                    <a:pt x="124" y="2"/>
                  </a:cubicBezTo>
                  <a:cubicBezTo>
                    <a:pt x="118" y="5"/>
                    <a:pt x="113" y="15"/>
                    <a:pt x="113" y="17"/>
                  </a:cubicBezTo>
                  <a:cubicBezTo>
                    <a:pt x="112" y="18"/>
                    <a:pt x="109" y="21"/>
                    <a:pt x="108" y="22"/>
                  </a:cubicBezTo>
                  <a:cubicBezTo>
                    <a:pt x="107" y="22"/>
                    <a:pt x="110" y="25"/>
                    <a:pt x="111" y="33"/>
                  </a:cubicBezTo>
                  <a:cubicBezTo>
                    <a:pt x="111" y="41"/>
                    <a:pt x="98" y="43"/>
                    <a:pt x="98" y="43"/>
                  </a:cubicBezTo>
                  <a:cubicBezTo>
                    <a:pt x="98" y="43"/>
                    <a:pt x="95" y="50"/>
                    <a:pt x="91" y="56"/>
                  </a:cubicBezTo>
                  <a:cubicBezTo>
                    <a:pt x="87" y="63"/>
                    <a:pt x="74" y="64"/>
                    <a:pt x="74" y="64"/>
                  </a:cubicBezTo>
                  <a:cubicBezTo>
                    <a:pt x="74" y="64"/>
                    <a:pt x="74" y="72"/>
                    <a:pt x="74" y="74"/>
                  </a:cubicBezTo>
                  <a:cubicBezTo>
                    <a:pt x="74" y="76"/>
                    <a:pt x="57" y="68"/>
                    <a:pt x="55" y="68"/>
                  </a:cubicBezTo>
                  <a:cubicBezTo>
                    <a:pt x="52" y="68"/>
                    <a:pt x="48" y="76"/>
                    <a:pt x="46" y="76"/>
                  </a:cubicBezTo>
                  <a:cubicBezTo>
                    <a:pt x="44" y="77"/>
                    <a:pt x="37" y="76"/>
                    <a:pt x="34" y="76"/>
                  </a:cubicBezTo>
                  <a:cubicBezTo>
                    <a:pt x="32" y="76"/>
                    <a:pt x="32" y="71"/>
                    <a:pt x="32" y="71"/>
                  </a:cubicBezTo>
                  <a:cubicBezTo>
                    <a:pt x="26" y="78"/>
                    <a:pt x="26" y="78"/>
                    <a:pt x="26" y="78"/>
                  </a:cubicBezTo>
                  <a:cubicBezTo>
                    <a:pt x="26" y="78"/>
                    <a:pt x="29" y="80"/>
                    <a:pt x="31" y="88"/>
                  </a:cubicBezTo>
                  <a:cubicBezTo>
                    <a:pt x="32" y="93"/>
                    <a:pt x="34" y="106"/>
                    <a:pt x="36" y="113"/>
                  </a:cubicBezTo>
                  <a:cubicBezTo>
                    <a:pt x="37" y="117"/>
                    <a:pt x="40" y="124"/>
                    <a:pt x="42" y="125"/>
                  </a:cubicBezTo>
                  <a:cubicBezTo>
                    <a:pt x="44" y="125"/>
                    <a:pt x="52" y="110"/>
                    <a:pt x="55" y="115"/>
                  </a:cubicBezTo>
                  <a:cubicBezTo>
                    <a:pt x="58" y="120"/>
                    <a:pt x="63" y="121"/>
                    <a:pt x="63" y="122"/>
                  </a:cubicBezTo>
                  <a:cubicBezTo>
                    <a:pt x="63" y="123"/>
                    <a:pt x="50" y="136"/>
                    <a:pt x="50" y="136"/>
                  </a:cubicBezTo>
                  <a:cubicBezTo>
                    <a:pt x="55" y="174"/>
                    <a:pt x="55" y="174"/>
                    <a:pt x="55" y="174"/>
                  </a:cubicBezTo>
                  <a:cubicBezTo>
                    <a:pt x="55" y="174"/>
                    <a:pt x="71" y="177"/>
                    <a:pt x="72" y="186"/>
                  </a:cubicBezTo>
                  <a:cubicBezTo>
                    <a:pt x="72" y="195"/>
                    <a:pt x="64" y="207"/>
                    <a:pt x="64" y="207"/>
                  </a:cubicBezTo>
                  <a:cubicBezTo>
                    <a:pt x="64" y="207"/>
                    <a:pt x="73" y="212"/>
                    <a:pt x="71" y="221"/>
                  </a:cubicBezTo>
                  <a:cubicBezTo>
                    <a:pt x="70" y="230"/>
                    <a:pt x="65" y="238"/>
                    <a:pt x="57" y="233"/>
                  </a:cubicBezTo>
                  <a:cubicBezTo>
                    <a:pt x="49" y="229"/>
                    <a:pt x="38" y="220"/>
                    <a:pt x="33" y="224"/>
                  </a:cubicBezTo>
                  <a:cubicBezTo>
                    <a:pt x="28" y="227"/>
                    <a:pt x="24" y="231"/>
                    <a:pt x="24" y="231"/>
                  </a:cubicBezTo>
                  <a:cubicBezTo>
                    <a:pt x="26" y="248"/>
                    <a:pt x="26" y="248"/>
                    <a:pt x="26" y="248"/>
                  </a:cubicBezTo>
                  <a:cubicBezTo>
                    <a:pt x="26" y="248"/>
                    <a:pt x="39" y="254"/>
                    <a:pt x="35" y="259"/>
                  </a:cubicBezTo>
                  <a:cubicBezTo>
                    <a:pt x="31" y="263"/>
                    <a:pt x="20" y="262"/>
                    <a:pt x="19" y="266"/>
                  </a:cubicBezTo>
                  <a:cubicBezTo>
                    <a:pt x="18" y="271"/>
                    <a:pt x="18" y="278"/>
                    <a:pt x="14" y="279"/>
                  </a:cubicBezTo>
                  <a:cubicBezTo>
                    <a:pt x="10" y="281"/>
                    <a:pt x="1" y="277"/>
                    <a:pt x="1" y="279"/>
                  </a:cubicBezTo>
                  <a:cubicBezTo>
                    <a:pt x="1" y="279"/>
                    <a:pt x="0" y="280"/>
                    <a:pt x="0" y="280"/>
                  </a:cubicBezTo>
                  <a:cubicBezTo>
                    <a:pt x="4" y="280"/>
                    <a:pt x="11" y="283"/>
                    <a:pt x="11" y="283"/>
                  </a:cubicBezTo>
                  <a:cubicBezTo>
                    <a:pt x="19" y="278"/>
                    <a:pt x="19" y="278"/>
                    <a:pt x="19" y="278"/>
                  </a:cubicBezTo>
                  <a:cubicBezTo>
                    <a:pt x="20" y="271"/>
                    <a:pt x="20" y="271"/>
                    <a:pt x="20" y="271"/>
                  </a:cubicBezTo>
                  <a:cubicBezTo>
                    <a:pt x="20" y="271"/>
                    <a:pt x="23" y="271"/>
                    <a:pt x="27" y="275"/>
                  </a:cubicBezTo>
                  <a:cubicBezTo>
                    <a:pt x="31" y="279"/>
                    <a:pt x="29" y="287"/>
                    <a:pt x="29" y="287"/>
                  </a:cubicBezTo>
                  <a:cubicBezTo>
                    <a:pt x="29" y="287"/>
                    <a:pt x="35" y="290"/>
                    <a:pt x="35" y="287"/>
                  </a:cubicBezTo>
                  <a:cubicBezTo>
                    <a:pt x="36" y="284"/>
                    <a:pt x="43" y="301"/>
                    <a:pt x="42" y="302"/>
                  </a:cubicBezTo>
                  <a:cubicBezTo>
                    <a:pt x="42" y="303"/>
                    <a:pt x="51" y="312"/>
                    <a:pt x="51" y="312"/>
                  </a:cubicBezTo>
                  <a:cubicBezTo>
                    <a:pt x="55" y="318"/>
                    <a:pt x="55" y="318"/>
                    <a:pt x="55" y="318"/>
                  </a:cubicBezTo>
                  <a:cubicBezTo>
                    <a:pt x="71" y="327"/>
                    <a:pt x="71" y="327"/>
                    <a:pt x="71" y="327"/>
                  </a:cubicBezTo>
                  <a:cubicBezTo>
                    <a:pt x="78" y="338"/>
                    <a:pt x="78" y="338"/>
                    <a:pt x="78" y="338"/>
                  </a:cubicBezTo>
                  <a:cubicBezTo>
                    <a:pt x="78" y="338"/>
                    <a:pt x="84" y="331"/>
                    <a:pt x="88" y="330"/>
                  </a:cubicBezTo>
                  <a:cubicBezTo>
                    <a:pt x="92" y="329"/>
                    <a:pt x="112" y="353"/>
                    <a:pt x="112" y="353"/>
                  </a:cubicBezTo>
                  <a:cubicBezTo>
                    <a:pt x="125" y="349"/>
                    <a:pt x="125" y="349"/>
                    <a:pt x="125" y="349"/>
                  </a:cubicBezTo>
                  <a:cubicBezTo>
                    <a:pt x="129" y="356"/>
                    <a:pt x="129" y="356"/>
                    <a:pt x="129" y="356"/>
                  </a:cubicBezTo>
                  <a:cubicBezTo>
                    <a:pt x="125" y="365"/>
                    <a:pt x="125" y="365"/>
                    <a:pt x="125" y="365"/>
                  </a:cubicBezTo>
                  <a:cubicBezTo>
                    <a:pt x="123" y="374"/>
                    <a:pt x="123" y="374"/>
                    <a:pt x="123" y="374"/>
                  </a:cubicBezTo>
                  <a:cubicBezTo>
                    <a:pt x="117" y="372"/>
                    <a:pt x="117" y="372"/>
                    <a:pt x="117" y="372"/>
                  </a:cubicBezTo>
                  <a:cubicBezTo>
                    <a:pt x="110" y="377"/>
                    <a:pt x="110" y="377"/>
                    <a:pt x="110" y="377"/>
                  </a:cubicBezTo>
                  <a:cubicBezTo>
                    <a:pt x="112" y="386"/>
                    <a:pt x="112" y="386"/>
                    <a:pt x="112" y="386"/>
                  </a:cubicBezTo>
                  <a:cubicBezTo>
                    <a:pt x="112" y="386"/>
                    <a:pt x="110" y="385"/>
                    <a:pt x="103" y="392"/>
                  </a:cubicBezTo>
                  <a:cubicBezTo>
                    <a:pt x="97" y="399"/>
                    <a:pt x="93" y="389"/>
                    <a:pt x="92" y="387"/>
                  </a:cubicBezTo>
                  <a:cubicBezTo>
                    <a:pt x="92" y="385"/>
                    <a:pt x="87" y="395"/>
                    <a:pt x="87" y="395"/>
                  </a:cubicBezTo>
                  <a:cubicBezTo>
                    <a:pt x="92" y="400"/>
                    <a:pt x="92" y="400"/>
                    <a:pt x="92" y="400"/>
                  </a:cubicBezTo>
                  <a:cubicBezTo>
                    <a:pt x="92" y="400"/>
                    <a:pt x="83" y="410"/>
                    <a:pt x="83" y="412"/>
                  </a:cubicBezTo>
                  <a:cubicBezTo>
                    <a:pt x="83" y="415"/>
                    <a:pt x="95" y="424"/>
                    <a:pt x="100" y="428"/>
                  </a:cubicBezTo>
                  <a:cubicBezTo>
                    <a:pt x="105" y="432"/>
                    <a:pt x="110" y="443"/>
                    <a:pt x="110" y="443"/>
                  </a:cubicBezTo>
                  <a:cubicBezTo>
                    <a:pt x="119" y="443"/>
                    <a:pt x="119" y="443"/>
                    <a:pt x="119" y="443"/>
                  </a:cubicBezTo>
                  <a:cubicBezTo>
                    <a:pt x="122" y="447"/>
                    <a:pt x="122" y="447"/>
                    <a:pt x="122" y="447"/>
                  </a:cubicBezTo>
                  <a:cubicBezTo>
                    <a:pt x="121" y="454"/>
                    <a:pt x="121" y="454"/>
                    <a:pt x="121" y="454"/>
                  </a:cubicBezTo>
                  <a:cubicBezTo>
                    <a:pt x="122" y="459"/>
                    <a:pt x="122" y="459"/>
                    <a:pt x="122" y="459"/>
                  </a:cubicBezTo>
                  <a:cubicBezTo>
                    <a:pt x="112" y="464"/>
                    <a:pt x="112" y="464"/>
                    <a:pt x="112" y="464"/>
                  </a:cubicBezTo>
                  <a:cubicBezTo>
                    <a:pt x="112" y="464"/>
                    <a:pt x="109" y="471"/>
                    <a:pt x="109" y="472"/>
                  </a:cubicBezTo>
                  <a:cubicBezTo>
                    <a:pt x="109" y="473"/>
                    <a:pt x="113" y="478"/>
                    <a:pt x="115" y="481"/>
                  </a:cubicBezTo>
                  <a:cubicBezTo>
                    <a:pt x="124" y="476"/>
                    <a:pt x="144" y="464"/>
                    <a:pt x="144" y="464"/>
                  </a:cubicBezTo>
                  <a:cubicBezTo>
                    <a:pt x="144" y="464"/>
                    <a:pt x="155" y="474"/>
                    <a:pt x="160" y="474"/>
                  </a:cubicBezTo>
                  <a:cubicBezTo>
                    <a:pt x="165" y="473"/>
                    <a:pt x="164" y="466"/>
                    <a:pt x="167" y="459"/>
                  </a:cubicBezTo>
                  <a:cubicBezTo>
                    <a:pt x="169" y="453"/>
                    <a:pt x="176" y="443"/>
                    <a:pt x="179" y="439"/>
                  </a:cubicBezTo>
                  <a:cubicBezTo>
                    <a:pt x="181" y="435"/>
                    <a:pt x="182" y="431"/>
                    <a:pt x="191" y="427"/>
                  </a:cubicBezTo>
                  <a:cubicBezTo>
                    <a:pt x="201" y="422"/>
                    <a:pt x="198" y="432"/>
                    <a:pt x="211" y="432"/>
                  </a:cubicBezTo>
                  <a:cubicBezTo>
                    <a:pt x="224" y="432"/>
                    <a:pt x="228" y="422"/>
                    <a:pt x="228" y="422"/>
                  </a:cubicBezTo>
                  <a:cubicBezTo>
                    <a:pt x="255" y="423"/>
                    <a:pt x="255" y="423"/>
                    <a:pt x="255" y="423"/>
                  </a:cubicBezTo>
                  <a:cubicBezTo>
                    <a:pt x="262" y="417"/>
                    <a:pt x="262" y="417"/>
                    <a:pt x="262" y="417"/>
                  </a:cubicBezTo>
                  <a:cubicBezTo>
                    <a:pt x="262" y="417"/>
                    <a:pt x="271" y="421"/>
                    <a:pt x="272" y="421"/>
                  </a:cubicBezTo>
                  <a:cubicBezTo>
                    <a:pt x="273" y="422"/>
                    <a:pt x="271" y="432"/>
                    <a:pt x="271" y="433"/>
                  </a:cubicBezTo>
                  <a:cubicBezTo>
                    <a:pt x="271" y="434"/>
                    <a:pt x="274" y="429"/>
                    <a:pt x="278" y="424"/>
                  </a:cubicBezTo>
                  <a:cubicBezTo>
                    <a:pt x="282" y="418"/>
                    <a:pt x="286" y="413"/>
                    <a:pt x="286" y="413"/>
                  </a:cubicBezTo>
                  <a:cubicBezTo>
                    <a:pt x="286" y="413"/>
                    <a:pt x="283" y="409"/>
                    <a:pt x="281" y="408"/>
                  </a:cubicBezTo>
                  <a:cubicBezTo>
                    <a:pt x="279" y="406"/>
                    <a:pt x="280" y="403"/>
                    <a:pt x="280" y="395"/>
                  </a:cubicBezTo>
                  <a:cubicBezTo>
                    <a:pt x="280" y="388"/>
                    <a:pt x="291" y="382"/>
                    <a:pt x="293" y="376"/>
                  </a:cubicBezTo>
                  <a:cubicBezTo>
                    <a:pt x="295" y="370"/>
                    <a:pt x="281" y="373"/>
                    <a:pt x="280" y="373"/>
                  </a:cubicBezTo>
                  <a:cubicBezTo>
                    <a:pt x="279" y="372"/>
                    <a:pt x="275" y="368"/>
                    <a:pt x="274" y="368"/>
                  </a:cubicBezTo>
                  <a:cubicBezTo>
                    <a:pt x="274" y="368"/>
                    <a:pt x="286" y="352"/>
                    <a:pt x="286" y="352"/>
                  </a:cubicBezTo>
                  <a:cubicBezTo>
                    <a:pt x="286" y="352"/>
                    <a:pt x="281" y="340"/>
                    <a:pt x="281" y="331"/>
                  </a:cubicBezTo>
                  <a:cubicBezTo>
                    <a:pt x="280" y="321"/>
                    <a:pt x="283" y="313"/>
                    <a:pt x="287" y="305"/>
                  </a:cubicBezTo>
                  <a:cubicBezTo>
                    <a:pt x="290" y="299"/>
                    <a:pt x="298" y="303"/>
                    <a:pt x="300" y="304"/>
                  </a:cubicBezTo>
                  <a:cubicBezTo>
                    <a:pt x="299" y="304"/>
                    <a:pt x="298" y="302"/>
                    <a:pt x="304" y="298"/>
                  </a:cubicBezTo>
                  <a:cubicBezTo>
                    <a:pt x="311" y="293"/>
                    <a:pt x="322" y="297"/>
                    <a:pt x="322" y="297"/>
                  </a:cubicBezTo>
                  <a:cubicBezTo>
                    <a:pt x="322" y="297"/>
                    <a:pt x="320" y="295"/>
                    <a:pt x="331" y="285"/>
                  </a:cubicBezTo>
                  <a:cubicBezTo>
                    <a:pt x="343" y="275"/>
                    <a:pt x="338" y="287"/>
                    <a:pt x="344" y="281"/>
                  </a:cubicBezTo>
                  <a:cubicBezTo>
                    <a:pt x="350" y="274"/>
                    <a:pt x="349" y="264"/>
                    <a:pt x="348" y="255"/>
                  </a:cubicBezTo>
                  <a:cubicBezTo>
                    <a:pt x="347" y="245"/>
                    <a:pt x="354" y="243"/>
                    <a:pt x="356" y="240"/>
                  </a:cubicBezTo>
                  <a:cubicBezTo>
                    <a:pt x="357" y="237"/>
                    <a:pt x="369" y="242"/>
                    <a:pt x="373" y="243"/>
                  </a:cubicBezTo>
                  <a:cubicBezTo>
                    <a:pt x="377" y="244"/>
                    <a:pt x="374" y="239"/>
                    <a:pt x="381" y="235"/>
                  </a:cubicBezTo>
                  <a:cubicBezTo>
                    <a:pt x="382" y="234"/>
                    <a:pt x="384" y="234"/>
                    <a:pt x="385" y="235"/>
                  </a:cubicBezTo>
                  <a:cubicBezTo>
                    <a:pt x="386" y="229"/>
                    <a:pt x="386" y="222"/>
                    <a:pt x="385" y="22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0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1">
                    <a:lumMod val="50000"/>
                  </a:schemeClr>
                </a:solidFill>
                <a:latin typeface="e-Ukraine Medium" pitchFamily="50" charset="-52"/>
              </a:endParaRPr>
            </a:p>
          </p:txBody>
        </p:sp>
        <p:sp>
          <p:nvSpPr>
            <p:cNvPr id="45" name="Odessa">
              <a:extLst>
                <a:ext uri="{FF2B5EF4-FFF2-40B4-BE49-F238E27FC236}">
                  <a16:creationId xmlns:a16="http://schemas.microsoft.com/office/drawing/2014/main" xmlns="" id="{8B574A37-63E8-4FB9-99A3-73043F904B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9074" y="4981673"/>
              <a:ext cx="2667705" cy="2836326"/>
            </a:xfrm>
            <a:custGeom>
              <a:avLst/>
              <a:gdLst>
                <a:gd name="T0" fmla="*/ 2147483647 w 467"/>
                <a:gd name="T1" fmla="*/ 2147483647 h 655"/>
                <a:gd name="T2" fmla="*/ 2147483647 w 467"/>
                <a:gd name="T3" fmla="*/ 2147483647 h 655"/>
                <a:gd name="T4" fmla="*/ 2147483647 w 467"/>
                <a:gd name="T5" fmla="*/ 2147483647 h 655"/>
                <a:gd name="T6" fmla="*/ 2147483647 w 467"/>
                <a:gd name="T7" fmla="*/ 2147483647 h 655"/>
                <a:gd name="T8" fmla="*/ 2147483647 w 467"/>
                <a:gd name="T9" fmla="*/ 2147483647 h 655"/>
                <a:gd name="T10" fmla="*/ 2147483647 w 467"/>
                <a:gd name="T11" fmla="*/ 2147483647 h 655"/>
                <a:gd name="T12" fmla="*/ 2147483647 w 467"/>
                <a:gd name="T13" fmla="*/ 2147483647 h 655"/>
                <a:gd name="T14" fmla="*/ 2147483647 w 467"/>
                <a:gd name="T15" fmla="*/ 2147483647 h 655"/>
                <a:gd name="T16" fmla="*/ 2147483647 w 467"/>
                <a:gd name="T17" fmla="*/ 2147483647 h 655"/>
                <a:gd name="T18" fmla="*/ 2147483647 w 467"/>
                <a:gd name="T19" fmla="*/ 2147483647 h 655"/>
                <a:gd name="T20" fmla="*/ 2147483647 w 467"/>
                <a:gd name="T21" fmla="*/ 2147483647 h 655"/>
                <a:gd name="T22" fmla="*/ 2147483647 w 467"/>
                <a:gd name="T23" fmla="*/ 2147483647 h 655"/>
                <a:gd name="T24" fmla="*/ 2147483647 w 467"/>
                <a:gd name="T25" fmla="*/ 2147483647 h 655"/>
                <a:gd name="T26" fmla="*/ 2147483647 w 467"/>
                <a:gd name="T27" fmla="*/ 2147483647 h 655"/>
                <a:gd name="T28" fmla="*/ 2147483647 w 467"/>
                <a:gd name="T29" fmla="*/ 2147483647 h 655"/>
                <a:gd name="T30" fmla="*/ 2147483647 w 467"/>
                <a:gd name="T31" fmla="*/ 2147483647 h 655"/>
                <a:gd name="T32" fmla="*/ 2147483647 w 467"/>
                <a:gd name="T33" fmla="*/ 2147483647 h 655"/>
                <a:gd name="T34" fmla="*/ 2147483647 w 467"/>
                <a:gd name="T35" fmla="*/ 2147483647 h 655"/>
                <a:gd name="T36" fmla="*/ 2147483647 w 467"/>
                <a:gd name="T37" fmla="*/ 2147483647 h 655"/>
                <a:gd name="T38" fmla="*/ 2147483647 w 467"/>
                <a:gd name="T39" fmla="*/ 2147483647 h 655"/>
                <a:gd name="T40" fmla="*/ 2147483647 w 467"/>
                <a:gd name="T41" fmla="*/ 2147483647 h 655"/>
                <a:gd name="T42" fmla="*/ 2147483647 w 467"/>
                <a:gd name="T43" fmla="*/ 2147483647 h 655"/>
                <a:gd name="T44" fmla="*/ 2147483647 w 467"/>
                <a:gd name="T45" fmla="*/ 2147483647 h 655"/>
                <a:gd name="T46" fmla="*/ 2147483647 w 467"/>
                <a:gd name="T47" fmla="*/ 2147483647 h 655"/>
                <a:gd name="T48" fmla="*/ 2147483647 w 467"/>
                <a:gd name="T49" fmla="*/ 2147483647 h 655"/>
                <a:gd name="T50" fmla="*/ 2147483647 w 467"/>
                <a:gd name="T51" fmla="*/ 2147483647 h 655"/>
                <a:gd name="T52" fmla="*/ 2147483647 w 467"/>
                <a:gd name="T53" fmla="*/ 2147483647 h 655"/>
                <a:gd name="T54" fmla="*/ 2147483647 w 467"/>
                <a:gd name="T55" fmla="*/ 2147483647 h 655"/>
                <a:gd name="T56" fmla="*/ 2147483647 w 467"/>
                <a:gd name="T57" fmla="*/ 2147483647 h 655"/>
                <a:gd name="T58" fmla="*/ 2147483647 w 467"/>
                <a:gd name="T59" fmla="*/ 2147483647 h 655"/>
                <a:gd name="T60" fmla="*/ 2147483647 w 467"/>
                <a:gd name="T61" fmla="*/ 2147483647 h 655"/>
                <a:gd name="T62" fmla="*/ 2147483647 w 467"/>
                <a:gd name="T63" fmla="*/ 2147483647 h 655"/>
                <a:gd name="T64" fmla="*/ 2147483647 w 467"/>
                <a:gd name="T65" fmla="*/ 2147483647 h 655"/>
                <a:gd name="T66" fmla="*/ 2147483647 w 467"/>
                <a:gd name="T67" fmla="*/ 2147483647 h 655"/>
                <a:gd name="T68" fmla="*/ 2147483647 w 467"/>
                <a:gd name="T69" fmla="*/ 2147483647 h 655"/>
                <a:gd name="T70" fmla="*/ 2147483647 w 467"/>
                <a:gd name="T71" fmla="*/ 2147483647 h 655"/>
                <a:gd name="T72" fmla="*/ 2147483647 w 467"/>
                <a:gd name="T73" fmla="*/ 2147483647 h 655"/>
                <a:gd name="T74" fmla="*/ 2147483647 w 467"/>
                <a:gd name="T75" fmla="*/ 2147483647 h 655"/>
                <a:gd name="T76" fmla="*/ 2147483647 w 467"/>
                <a:gd name="T77" fmla="*/ 2147483647 h 655"/>
                <a:gd name="T78" fmla="*/ 2147483647 w 467"/>
                <a:gd name="T79" fmla="*/ 2147483647 h 655"/>
                <a:gd name="T80" fmla="*/ 2147483647 w 467"/>
                <a:gd name="T81" fmla="*/ 2147483647 h 655"/>
                <a:gd name="T82" fmla="*/ 2147483647 w 467"/>
                <a:gd name="T83" fmla="*/ 2147483647 h 655"/>
                <a:gd name="T84" fmla="*/ 2147483647 w 467"/>
                <a:gd name="T85" fmla="*/ 2147483647 h 655"/>
                <a:gd name="T86" fmla="*/ 2147483647 w 467"/>
                <a:gd name="T87" fmla="*/ 2147483647 h 655"/>
                <a:gd name="T88" fmla="*/ 2147483647 w 467"/>
                <a:gd name="T89" fmla="*/ 2147483647 h 655"/>
                <a:gd name="T90" fmla="*/ 2147483647 w 467"/>
                <a:gd name="T91" fmla="*/ 2147483647 h 655"/>
                <a:gd name="T92" fmla="*/ 2147483647 w 467"/>
                <a:gd name="T93" fmla="*/ 2147483647 h 655"/>
                <a:gd name="T94" fmla="*/ 2147483647 w 467"/>
                <a:gd name="T95" fmla="*/ 2147483647 h 655"/>
                <a:gd name="T96" fmla="*/ 2147483647 w 467"/>
                <a:gd name="T97" fmla="*/ 2147483647 h 655"/>
                <a:gd name="T98" fmla="*/ 2147483647 w 467"/>
                <a:gd name="T99" fmla="*/ 2147483647 h 655"/>
                <a:gd name="T100" fmla="*/ 2147483647 w 467"/>
                <a:gd name="T101" fmla="*/ 2147483647 h 655"/>
                <a:gd name="T102" fmla="*/ 2147483647 w 467"/>
                <a:gd name="T103" fmla="*/ 2147483647 h 655"/>
                <a:gd name="T104" fmla="*/ 2147483647 w 467"/>
                <a:gd name="T105" fmla="*/ 2147483647 h 655"/>
                <a:gd name="T106" fmla="*/ 2147483647 w 467"/>
                <a:gd name="T107" fmla="*/ 2147483647 h 655"/>
                <a:gd name="T108" fmla="*/ 2147483647 w 467"/>
                <a:gd name="T109" fmla="*/ 2147483647 h 655"/>
                <a:gd name="T110" fmla="*/ 2147483647 w 467"/>
                <a:gd name="T111" fmla="*/ 2147483647 h 655"/>
                <a:gd name="T112" fmla="*/ 2147483647 w 467"/>
                <a:gd name="T113" fmla="*/ 2147483647 h 655"/>
                <a:gd name="T114" fmla="*/ 2147483647 w 467"/>
                <a:gd name="T115" fmla="*/ 2147483647 h 655"/>
                <a:gd name="T116" fmla="*/ 2147483647 w 467"/>
                <a:gd name="T117" fmla="*/ 2147483647 h 655"/>
                <a:gd name="T118" fmla="*/ 2147483647 w 467"/>
                <a:gd name="T119" fmla="*/ 2147483647 h 655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467"/>
                <a:gd name="T181" fmla="*/ 0 h 655"/>
                <a:gd name="T182" fmla="*/ 467 w 467"/>
                <a:gd name="T183" fmla="*/ 655 h 655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467" h="655">
                  <a:moveTo>
                    <a:pt x="430" y="278"/>
                  </a:moveTo>
                  <a:cubicBezTo>
                    <a:pt x="430" y="275"/>
                    <a:pt x="462" y="265"/>
                    <a:pt x="462" y="265"/>
                  </a:cubicBezTo>
                  <a:cubicBezTo>
                    <a:pt x="467" y="241"/>
                    <a:pt x="467" y="241"/>
                    <a:pt x="467" y="241"/>
                  </a:cubicBezTo>
                  <a:cubicBezTo>
                    <a:pt x="457" y="229"/>
                    <a:pt x="457" y="229"/>
                    <a:pt x="457" y="229"/>
                  </a:cubicBezTo>
                  <a:cubicBezTo>
                    <a:pt x="446" y="229"/>
                    <a:pt x="446" y="229"/>
                    <a:pt x="446" y="229"/>
                  </a:cubicBezTo>
                  <a:cubicBezTo>
                    <a:pt x="436" y="219"/>
                    <a:pt x="436" y="219"/>
                    <a:pt x="436" y="219"/>
                  </a:cubicBezTo>
                  <a:cubicBezTo>
                    <a:pt x="450" y="207"/>
                    <a:pt x="450" y="207"/>
                    <a:pt x="450" y="207"/>
                  </a:cubicBezTo>
                  <a:cubicBezTo>
                    <a:pt x="450" y="207"/>
                    <a:pt x="449" y="201"/>
                    <a:pt x="444" y="201"/>
                  </a:cubicBezTo>
                  <a:cubicBezTo>
                    <a:pt x="440" y="202"/>
                    <a:pt x="426" y="210"/>
                    <a:pt x="426" y="210"/>
                  </a:cubicBezTo>
                  <a:cubicBezTo>
                    <a:pt x="423" y="205"/>
                    <a:pt x="423" y="205"/>
                    <a:pt x="423" y="205"/>
                  </a:cubicBezTo>
                  <a:cubicBezTo>
                    <a:pt x="411" y="201"/>
                    <a:pt x="411" y="201"/>
                    <a:pt x="411" y="201"/>
                  </a:cubicBezTo>
                  <a:cubicBezTo>
                    <a:pt x="411" y="201"/>
                    <a:pt x="393" y="183"/>
                    <a:pt x="398" y="172"/>
                  </a:cubicBezTo>
                  <a:cubicBezTo>
                    <a:pt x="404" y="162"/>
                    <a:pt x="408" y="152"/>
                    <a:pt x="406" y="149"/>
                  </a:cubicBezTo>
                  <a:cubicBezTo>
                    <a:pt x="403" y="146"/>
                    <a:pt x="388" y="127"/>
                    <a:pt x="388" y="127"/>
                  </a:cubicBezTo>
                  <a:cubicBezTo>
                    <a:pt x="388" y="127"/>
                    <a:pt x="385" y="128"/>
                    <a:pt x="382" y="130"/>
                  </a:cubicBezTo>
                  <a:cubicBezTo>
                    <a:pt x="380" y="131"/>
                    <a:pt x="370" y="123"/>
                    <a:pt x="367" y="125"/>
                  </a:cubicBezTo>
                  <a:cubicBezTo>
                    <a:pt x="364" y="127"/>
                    <a:pt x="359" y="132"/>
                    <a:pt x="352" y="129"/>
                  </a:cubicBezTo>
                  <a:cubicBezTo>
                    <a:pt x="344" y="127"/>
                    <a:pt x="338" y="121"/>
                    <a:pt x="338" y="121"/>
                  </a:cubicBezTo>
                  <a:cubicBezTo>
                    <a:pt x="338" y="121"/>
                    <a:pt x="342" y="99"/>
                    <a:pt x="336" y="92"/>
                  </a:cubicBezTo>
                  <a:cubicBezTo>
                    <a:pt x="329" y="84"/>
                    <a:pt x="322" y="82"/>
                    <a:pt x="322" y="82"/>
                  </a:cubicBezTo>
                  <a:cubicBezTo>
                    <a:pt x="322" y="82"/>
                    <a:pt x="327" y="67"/>
                    <a:pt x="323" y="63"/>
                  </a:cubicBezTo>
                  <a:cubicBezTo>
                    <a:pt x="320" y="59"/>
                    <a:pt x="312" y="55"/>
                    <a:pt x="312" y="50"/>
                  </a:cubicBezTo>
                  <a:cubicBezTo>
                    <a:pt x="312" y="44"/>
                    <a:pt x="310" y="32"/>
                    <a:pt x="310" y="32"/>
                  </a:cubicBezTo>
                  <a:cubicBezTo>
                    <a:pt x="322" y="26"/>
                    <a:pt x="322" y="26"/>
                    <a:pt x="322" y="26"/>
                  </a:cubicBezTo>
                  <a:cubicBezTo>
                    <a:pt x="321" y="19"/>
                    <a:pt x="321" y="19"/>
                    <a:pt x="321" y="19"/>
                  </a:cubicBezTo>
                  <a:cubicBezTo>
                    <a:pt x="286" y="14"/>
                    <a:pt x="286" y="14"/>
                    <a:pt x="286" y="14"/>
                  </a:cubicBezTo>
                  <a:cubicBezTo>
                    <a:pt x="281" y="2"/>
                    <a:pt x="281" y="2"/>
                    <a:pt x="281" y="2"/>
                  </a:cubicBezTo>
                  <a:cubicBezTo>
                    <a:pt x="272" y="0"/>
                    <a:pt x="272" y="0"/>
                    <a:pt x="272" y="0"/>
                  </a:cubicBezTo>
                  <a:cubicBezTo>
                    <a:pt x="270" y="1"/>
                    <a:pt x="268" y="2"/>
                    <a:pt x="267" y="2"/>
                  </a:cubicBezTo>
                  <a:cubicBezTo>
                    <a:pt x="266" y="3"/>
                    <a:pt x="259" y="9"/>
                    <a:pt x="259" y="9"/>
                  </a:cubicBezTo>
                  <a:cubicBezTo>
                    <a:pt x="259" y="9"/>
                    <a:pt x="252" y="3"/>
                    <a:pt x="250" y="3"/>
                  </a:cubicBezTo>
                  <a:cubicBezTo>
                    <a:pt x="249" y="2"/>
                    <a:pt x="240" y="3"/>
                    <a:pt x="235" y="7"/>
                  </a:cubicBezTo>
                  <a:cubicBezTo>
                    <a:pt x="229" y="12"/>
                    <a:pt x="235" y="16"/>
                    <a:pt x="235" y="16"/>
                  </a:cubicBezTo>
                  <a:cubicBezTo>
                    <a:pt x="235" y="16"/>
                    <a:pt x="232" y="23"/>
                    <a:pt x="230" y="24"/>
                  </a:cubicBezTo>
                  <a:cubicBezTo>
                    <a:pt x="227" y="25"/>
                    <a:pt x="221" y="25"/>
                    <a:pt x="212" y="24"/>
                  </a:cubicBezTo>
                  <a:cubicBezTo>
                    <a:pt x="202" y="24"/>
                    <a:pt x="198" y="19"/>
                    <a:pt x="198" y="19"/>
                  </a:cubicBezTo>
                  <a:cubicBezTo>
                    <a:pt x="198" y="19"/>
                    <a:pt x="190" y="26"/>
                    <a:pt x="178" y="27"/>
                  </a:cubicBezTo>
                  <a:cubicBezTo>
                    <a:pt x="170" y="28"/>
                    <a:pt x="161" y="23"/>
                    <a:pt x="155" y="19"/>
                  </a:cubicBezTo>
                  <a:cubicBezTo>
                    <a:pt x="149" y="21"/>
                    <a:pt x="144" y="24"/>
                    <a:pt x="138" y="26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7" y="28"/>
                    <a:pt x="128" y="39"/>
                    <a:pt x="126" y="39"/>
                  </a:cubicBezTo>
                  <a:cubicBezTo>
                    <a:pt x="124" y="40"/>
                    <a:pt x="120" y="39"/>
                    <a:pt x="115" y="39"/>
                  </a:cubicBezTo>
                  <a:cubicBezTo>
                    <a:pt x="117" y="50"/>
                    <a:pt x="132" y="61"/>
                    <a:pt x="132" y="61"/>
                  </a:cubicBezTo>
                  <a:cubicBezTo>
                    <a:pt x="143" y="62"/>
                    <a:pt x="143" y="62"/>
                    <a:pt x="143" y="62"/>
                  </a:cubicBezTo>
                  <a:cubicBezTo>
                    <a:pt x="143" y="62"/>
                    <a:pt x="146" y="51"/>
                    <a:pt x="146" y="50"/>
                  </a:cubicBezTo>
                  <a:cubicBezTo>
                    <a:pt x="147" y="48"/>
                    <a:pt x="160" y="55"/>
                    <a:pt x="160" y="55"/>
                  </a:cubicBezTo>
                  <a:cubicBezTo>
                    <a:pt x="160" y="55"/>
                    <a:pt x="159" y="66"/>
                    <a:pt x="160" y="68"/>
                  </a:cubicBezTo>
                  <a:cubicBezTo>
                    <a:pt x="160" y="69"/>
                    <a:pt x="168" y="76"/>
                    <a:pt x="168" y="76"/>
                  </a:cubicBezTo>
                  <a:cubicBezTo>
                    <a:pt x="168" y="76"/>
                    <a:pt x="162" y="81"/>
                    <a:pt x="159" y="87"/>
                  </a:cubicBezTo>
                  <a:cubicBezTo>
                    <a:pt x="156" y="92"/>
                    <a:pt x="169" y="95"/>
                    <a:pt x="171" y="98"/>
                  </a:cubicBezTo>
                  <a:cubicBezTo>
                    <a:pt x="172" y="101"/>
                    <a:pt x="167" y="103"/>
                    <a:pt x="164" y="106"/>
                  </a:cubicBezTo>
                  <a:cubicBezTo>
                    <a:pt x="162" y="108"/>
                    <a:pt x="163" y="127"/>
                    <a:pt x="164" y="128"/>
                  </a:cubicBezTo>
                  <a:cubicBezTo>
                    <a:pt x="164" y="129"/>
                    <a:pt x="153" y="141"/>
                    <a:pt x="152" y="149"/>
                  </a:cubicBezTo>
                  <a:cubicBezTo>
                    <a:pt x="150" y="156"/>
                    <a:pt x="157" y="163"/>
                    <a:pt x="158" y="165"/>
                  </a:cubicBezTo>
                  <a:cubicBezTo>
                    <a:pt x="159" y="167"/>
                    <a:pt x="170" y="166"/>
                    <a:pt x="170" y="166"/>
                  </a:cubicBezTo>
                  <a:cubicBezTo>
                    <a:pt x="170" y="166"/>
                    <a:pt x="173" y="169"/>
                    <a:pt x="179" y="175"/>
                  </a:cubicBezTo>
                  <a:cubicBezTo>
                    <a:pt x="184" y="181"/>
                    <a:pt x="186" y="185"/>
                    <a:pt x="188" y="195"/>
                  </a:cubicBezTo>
                  <a:cubicBezTo>
                    <a:pt x="190" y="204"/>
                    <a:pt x="194" y="202"/>
                    <a:pt x="199" y="203"/>
                  </a:cubicBezTo>
                  <a:cubicBezTo>
                    <a:pt x="204" y="204"/>
                    <a:pt x="200" y="196"/>
                    <a:pt x="200" y="194"/>
                  </a:cubicBezTo>
                  <a:cubicBezTo>
                    <a:pt x="200" y="192"/>
                    <a:pt x="207" y="188"/>
                    <a:pt x="207" y="188"/>
                  </a:cubicBezTo>
                  <a:cubicBezTo>
                    <a:pt x="207" y="188"/>
                    <a:pt x="215" y="192"/>
                    <a:pt x="217" y="194"/>
                  </a:cubicBezTo>
                  <a:cubicBezTo>
                    <a:pt x="220" y="196"/>
                    <a:pt x="216" y="208"/>
                    <a:pt x="216" y="208"/>
                  </a:cubicBezTo>
                  <a:cubicBezTo>
                    <a:pt x="212" y="212"/>
                    <a:pt x="212" y="212"/>
                    <a:pt x="212" y="212"/>
                  </a:cubicBezTo>
                  <a:cubicBezTo>
                    <a:pt x="211" y="232"/>
                    <a:pt x="211" y="232"/>
                    <a:pt x="211" y="232"/>
                  </a:cubicBezTo>
                  <a:cubicBezTo>
                    <a:pt x="211" y="232"/>
                    <a:pt x="207" y="234"/>
                    <a:pt x="201" y="237"/>
                  </a:cubicBezTo>
                  <a:cubicBezTo>
                    <a:pt x="196" y="240"/>
                    <a:pt x="203" y="244"/>
                    <a:pt x="206" y="247"/>
                  </a:cubicBezTo>
                  <a:cubicBezTo>
                    <a:pt x="208" y="250"/>
                    <a:pt x="216" y="245"/>
                    <a:pt x="218" y="245"/>
                  </a:cubicBezTo>
                  <a:cubicBezTo>
                    <a:pt x="220" y="244"/>
                    <a:pt x="221" y="252"/>
                    <a:pt x="221" y="252"/>
                  </a:cubicBezTo>
                  <a:cubicBezTo>
                    <a:pt x="216" y="259"/>
                    <a:pt x="216" y="259"/>
                    <a:pt x="216" y="259"/>
                  </a:cubicBezTo>
                  <a:cubicBezTo>
                    <a:pt x="216" y="279"/>
                    <a:pt x="216" y="279"/>
                    <a:pt x="216" y="279"/>
                  </a:cubicBezTo>
                  <a:cubicBezTo>
                    <a:pt x="216" y="279"/>
                    <a:pt x="221" y="281"/>
                    <a:pt x="229" y="283"/>
                  </a:cubicBezTo>
                  <a:cubicBezTo>
                    <a:pt x="237" y="285"/>
                    <a:pt x="240" y="293"/>
                    <a:pt x="240" y="293"/>
                  </a:cubicBezTo>
                  <a:cubicBezTo>
                    <a:pt x="259" y="293"/>
                    <a:pt x="259" y="293"/>
                    <a:pt x="259" y="293"/>
                  </a:cubicBezTo>
                  <a:cubicBezTo>
                    <a:pt x="259" y="293"/>
                    <a:pt x="261" y="302"/>
                    <a:pt x="260" y="304"/>
                  </a:cubicBezTo>
                  <a:cubicBezTo>
                    <a:pt x="258" y="306"/>
                    <a:pt x="267" y="306"/>
                    <a:pt x="267" y="306"/>
                  </a:cubicBezTo>
                  <a:cubicBezTo>
                    <a:pt x="267" y="306"/>
                    <a:pt x="271" y="311"/>
                    <a:pt x="271" y="322"/>
                  </a:cubicBezTo>
                  <a:cubicBezTo>
                    <a:pt x="271" y="334"/>
                    <a:pt x="269" y="338"/>
                    <a:pt x="268" y="343"/>
                  </a:cubicBezTo>
                  <a:cubicBezTo>
                    <a:pt x="267" y="348"/>
                    <a:pt x="268" y="355"/>
                    <a:pt x="268" y="355"/>
                  </a:cubicBezTo>
                  <a:cubicBezTo>
                    <a:pt x="268" y="355"/>
                    <a:pt x="264" y="358"/>
                    <a:pt x="260" y="363"/>
                  </a:cubicBezTo>
                  <a:cubicBezTo>
                    <a:pt x="257" y="369"/>
                    <a:pt x="264" y="372"/>
                    <a:pt x="274" y="375"/>
                  </a:cubicBezTo>
                  <a:cubicBezTo>
                    <a:pt x="283" y="379"/>
                    <a:pt x="289" y="389"/>
                    <a:pt x="289" y="395"/>
                  </a:cubicBezTo>
                  <a:cubicBezTo>
                    <a:pt x="288" y="401"/>
                    <a:pt x="264" y="398"/>
                    <a:pt x="260" y="397"/>
                  </a:cubicBezTo>
                  <a:cubicBezTo>
                    <a:pt x="257" y="396"/>
                    <a:pt x="260" y="403"/>
                    <a:pt x="253" y="403"/>
                  </a:cubicBezTo>
                  <a:cubicBezTo>
                    <a:pt x="245" y="404"/>
                    <a:pt x="252" y="393"/>
                    <a:pt x="252" y="393"/>
                  </a:cubicBezTo>
                  <a:cubicBezTo>
                    <a:pt x="252" y="393"/>
                    <a:pt x="241" y="382"/>
                    <a:pt x="238" y="379"/>
                  </a:cubicBezTo>
                  <a:cubicBezTo>
                    <a:pt x="234" y="376"/>
                    <a:pt x="232" y="388"/>
                    <a:pt x="232" y="388"/>
                  </a:cubicBezTo>
                  <a:cubicBezTo>
                    <a:pt x="232" y="388"/>
                    <a:pt x="229" y="388"/>
                    <a:pt x="226" y="388"/>
                  </a:cubicBezTo>
                  <a:cubicBezTo>
                    <a:pt x="223" y="387"/>
                    <a:pt x="226" y="396"/>
                    <a:pt x="226" y="398"/>
                  </a:cubicBezTo>
                  <a:cubicBezTo>
                    <a:pt x="225" y="400"/>
                    <a:pt x="225" y="399"/>
                    <a:pt x="221" y="401"/>
                  </a:cubicBezTo>
                  <a:cubicBezTo>
                    <a:pt x="218" y="402"/>
                    <a:pt x="207" y="389"/>
                    <a:pt x="207" y="389"/>
                  </a:cubicBezTo>
                  <a:cubicBezTo>
                    <a:pt x="207" y="389"/>
                    <a:pt x="197" y="374"/>
                    <a:pt x="195" y="374"/>
                  </a:cubicBezTo>
                  <a:cubicBezTo>
                    <a:pt x="193" y="373"/>
                    <a:pt x="188" y="384"/>
                    <a:pt x="185" y="386"/>
                  </a:cubicBezTo>
                  <a:cubicBezTo>
                    <a:pt x="182" y="388"/>
                    <a:pt x="182" y="377"/>
                    <a:pt x="176" y="377"/>
                  </a:cubicBezTo>
                  <a:cubicBezTo>
                    <a:pt x="170" y="376"/>
                    <a:pt x="174" y="389"/>
                    <a:pt x="174" y="390"/>
                  </a:cubicBezTo>
                  <a:cubicBezTo>
                    <a:pt x="174" y="391"/>
                    <a:pt x="164" y="399"/>
                    <a:pt x="164" y="399"/>
                  </a:cubicBezTo>
                  <a:cubicBezTo>
                    <a:pt x="158" y="393"/>
                    <a:pt x="158" y="393"/>
                    <a:pt x="158" y="393"/>
                  </a:cubicBezTo>
                  <a:cubicBezTo>
                    <a:pt x="162" y="391"/>
                    <a:pt x="162" y="391"/>
                    <a:pt x="162" y="391"/>
                  </a:cubicBezTo>
                  <a:cubicBezTo>
                    <a:pt x="162" y="391"/>
                    <a:pt x="162" y="369"/>
                    <a:pt x="160" y="363"/>
                  </a:cubicBezTo>
                  <a:cubicBezTo>
                    <a:pt x="157" y="357"/>
                    <a:pt x="118" y="380"/>
                    <a:pt x="117" y="388"/>
                  </a:cubicBezTo>
                  <a:cubicBezTo>
                    <a:pt x="116" y="396"/>
                    <a:pt x="120" y="404"/>
                    <a:pt x="121" y="406"/>
                  </a:cubicBezTo>
                  <a:cubicBezTo>
                    <a:pt x="121" y="408"/>
                    <a:pt x="120" y="415"/>
                    <a:pt x="118" y="420"/>
                  </a:cubicBezTo>
                  <a:cubicBezTo>
                    <a:pt x="116" y="424"/>
                    <a:pt x="131" y="431"/>
                    <a:pt x="134" y="439"/>
                  </a:cubicBezTo>
                  <a:cubicBezTo>
                    <a:pt x="138" y="447"/>
                    <a:pt x="122" y="453"/>
                    <a:pt x="121" y="462"/>
                  </a:cubicBezTo>
                  <a:cubicBezTo>
                    <a:pt x="119" y="471"/>
                    <a:pt x="123" y="469"/>
                    <a:pt x="123" y="475"/>
                  </a:cubicBezTo>
                  <a:cubicBezTo>
                    <a:pt x="122" y="480"/>
                    <a:pt x="102" y="481"/>
                    <a:pt x="91" y="486"/>
                  </a:cubicBezTo>
                  <a:cubicBezTo>
                    <a:pt x="79" y="490"/>
                    <a:pt x="92" y="505"/>
                    <a:pt x="90" y="508"/>
                  </a:cubicBezTo>
                  <a:cubicBezTo>
                    <a:pt x="89" y="512"/>
                    <a:pt x="86" y="514"/>
                    <a:pt x="81" y="517"/>
                  </a:cubicBezTo>
                  <a:cubicBezTo>
                    <a:pt x="76" y="520"/>
                    <a:pt x="81" y="526"/>
                    <a:pt x="81" y="526"/>
                  </a:cubicBezTo>
                  <a:cubicBezTo>
                    <a:pt x="81" y="526"/>
                    <a:pt x="67" y="527"/>
                    <a:pt x="64" y="529"/>
                  </a:cubicBezTo>
                  <a:cubicBezTo>
                    <a:pt x="61" y="531"/>
                    <a:pt x="59" y="537"/>
                    <a:pt x="59" y="537"/>
                  </a:cubicBezTo>
                  <a:cubicBezTo>
                    <a:pt x="59" y="537"/>
                    <a:pt x="56" y="538"/>
                    <a:pt x="50" y="545"/>
                  </a:cubicBezTo>
                  <a:cubicBezTo>
                    <a:pt x="43" y="553"/>
                    <a:pt x="56" y="559"/>
                    <a:pt x="56" y="566"/>
                  </a:cubicBezTo>
                  <a:cubicBezTo>
                    <a:pt x="57" y="573"/>
                    <a:pt x="50" y="582"/>
                    <a:pt x="48" y="583"/>
                  </a:cubicBezTo>
                  <a:cubicBezTo>
                    <a:pt x="47" y="583"/>
                    <a:pt x="39" y="583"/>
                    <a:pt x="36" y="583"/>
                  </a:cubicBezTo>
                  <a:cubicBezTo>
                    <a:pt x="34" y="583"/>
                    <a:pt x="28" y="576"/>
                    <a:pt x="17" y="576"/>
                  </a:cubicBezTo>
                  <a:cubicBezTo>
                    <a:pt x="7" y="576"/>
                    <a:pt x="8" y="585"/>
                    <a:pt x="4" y="589"/>
                  </a:cubicBezTo>
                  <a:cubicBezTo>
                    <a:pt x="0" y="593"/>
                    <a:pt x="11" y="597"/>
                    <a:pt x="11" y="598"/>
                  </a:cubicBezTo>
                  <a:cubicBezTo>
                    <a:pt x="11" y="599"/>
                    <a:pt x="10" y="604"/>
                    <a:pt x="12" y="606"/>
                  </a:cubicBezTo>
                  <a:cubicBezTo>
                    <a:pt x="15" y="608"/>
                    <a:pt x="18" y="608"/>
                    <a:pt x="19" y="619"/>
                  </a:cubicBezTo>
                  <a:cubicBezTo>
                    <a:pt x="20" y="629"/>
                    <a:pt x="44" y="635"/>
                    <a:pt x="57" y="645"/>
                  </a:cubicBezTo>
                  <a:cubicBezTo>
                    <a:pt x="71" y="655"/>
                    <a:pt x="65" y="643"/>
                    <a:pt x="72" y="644"/>
                  </a:cubicBezTo>
                  <a:cubicBezTo>
                    <a:pt x="79" y="645"/>
                    <a:pt x="85" y="648"/>
                    <a:pt x="87" y="647"/>
                  </a:cubicBezTo>
                  <a:cubicBezTo>
                    <a:pt x="88" y="646"/>
                    <a:pt x="87" y="630"/>
                    <a:pt x="87" y="628"/>
                  </a:cubicBezTo>
                  <a:cubicBezTo>
                    <a:pt x="87" y="626"/>
                    <a:pt x="93" y="614"/>
                    <a:pt x="100" y="615"/>
                  </a:cubicBezTo>
                  <a:cubicBezTo>
                    <a:pt x="107" y="615"/>
                    <a:pt x="100" y="629"/>
                    <a:pt x="100" y="629"/>
                  </a:cubicBezTo>
                  <a:cubicBezTo>
                    <a:pt x="100" y="629"/>
                    <a:pt x="97" y="626"/>
                    <a:pt x="106" y="634"/>
                  </a:cubicBezTo>
                  <a:cubicBezTo>
                    <a:pt x="115" y="642"/>
                    <a:pt x="153" y="607"/>
                    <a:pt x="161" y="604"/>
                  </a:cubicBezTo>
                  <a:cubicBezTo>
                    <a:pt x="169" y="601"/>
                    <a:pt x="189" y="603"/>
                    <a:pt x="189" y="603"/>
                  </a:cubicBezTo>
                  <a:cubicBezTo>
                    <a:pt x="189" y="603"/>
                    <a:pt x="220" y="619"/>
                    <a:pt x="223" y="629"/>
                  </a:cubicBezTo>
                  <a:cubicBezTo>
                    <a:pt x="227" y="638"/>
                    <a:pt x="224" y="653"/>
                    <a:pt x="224" y="653"/>
                  </a:cubicBezTo>
                  <a:cubicBezTo>
                    <a:pt x="224" y="653"/>
                    <a:pt x="233" y="649"/>
                    <a:pt x="239" y="639"/>
                  </a:cubicBezTo>
                  <a:cubicBezTo>
                    <a:pt x="244" y="630"/>
                    <a:pt x="240" y="603"/>
                    <a:pt x="241" y="602"/>
                  </a:cubicBezTo>
                  <a:cubicBezTo>
                    <a:pt x="242" y="602"/>
                    <a:pt x="225" y="598"/>
                    <a:pt x="225" y="598"/>
                  </a:cubicBezTo>
                  <a:cubicBezTo>
                    <a:pt x="225" y="598"/>
                    <a:pt x="223" y="602"/>
                    <a:pt x="218" y="597"/>
                  </a:cubicBezTo>
                  <a:cubicBezTo>
                    <a:pt x="213" y="592"/>
                    <a:pt x="225" y="581"/>
                    <a:pt x="225" y="581"/>
                  </a:cubicBezTo>
                  <a:cubicBezTo>
                    <a:pt x="216" y="579"/>
                    <a:pt x="216" y="579"/>
                    <a:pt x="216" y="579"/>
                  </a:cubicBezTo>
                  <a:cubicBezTo>
                    <a:pt x="216" y="579"/>
                    <a:pt x="215" y="557"/>
                    <a:pt x="215" y="555"/>
                  </a:cubicBezTo>
                  <a:cubicBezTo>
                    <a:pt x="216" y="552"/>
                    <a:pt x="215" y="540"/>
                    <a:pt x="215" y="536"/>
                  </a:cubicBezTo>
                  <a:cubicBezTo>
                    <a:pt x="216" y="532"/>
                    <a:pt x="224" y="526"/>
                    <a:pt x="224" y="526"/>
                  </a:cubicBezTo>
                  <a:cubicBezTo>
                    <a:pt x="231" y="532"/>
                    <a:pt x="231" y="532"/>
                    <a:pt x="231" y="532"/>
                  </a:cubicBezTo>
                  <a:cubicBezTo>
                    <a:pt x="225" y="536"/>
                    <a:pt x="225" y="536"/>
                    <a:pt x="225" y="536"/>
                  </a:cubicBezTo>
                  <a:cubicBezTo>
                    <a:pt x="225" y="536"/>
                    <a:pt x="227" y="541"/>
                    <a:pt x="226" y="550"/>
                  </a:cubicBezTo>
                  <a:cubicBezTo>
                    <a:pt x="226" y="558"/>
                    <a:pt x="238" y="565"/>
                    <a:pt x="240" y="567"/>
                  </a:cubicBezTo>
                  <a:cubicBezTo>
                    <a:pt x="242" y="569"/>
                    <a:pt x="243" y="562"/>
                    <a:pt x="244" y="560"/>
                  </a:cubicBezTo>
                  <a:cubicBezTo>
                    <a:pt x="245" y="557"/>
                    <a:pt x="251" y="558"/>
                    <a:pt x="255" y="555"/>
                  </a:cubicBezTo>
                  <a:cubicBezTo>
                    <a:pt x="259" y="551"/>
                    <a:pt x="246" y="544"/>
                    <a:pt x="245" y="540"/>
                  </a:cubicBezTo>
                  <a:cubicBezTo>
                    <a:pt x="244" y="536"/>
                    <a:pt x="251" y="534"/>
                    <a:pt x="251" y="534"/>
                  </a:cubicBezTo>
                  <a:cubicBezTo>
                    <a:pt x="264" y="539"/>
                    <a:pt x="264" y="539"/>
                    <a:pt x="264" y="539"/>
                  </a:cubicBezTo>
                  <a:cubicBezTo>
                    <a:pt x="268" y="519"/>
                    <a:pt x="268" y="519"/>
                    <a:pt x="268" y="519"/>
                  </a:cubicBezTo>
                  <a:cubicBezTo>
                    <a:pt x="274" y="514"/>
                    <a:pt x="274" y="514"/>
                    <a:pt x="274" y="514"/>
                  </a:cubicBezTo>
                  <a:cubicBezTo>
                    <a:pt x="285" y="526"/>
                    <a:pt x="285" y="526"/>
                    <a:pt x="285" y="526"/>
                  </a:cubicBezTo>
                  <a:cubicBezTo>
                    <a:pt x="293" y="516"/>
                    <a:pt x="293" y="516"/>
                    <a:pt x="293" y="516"/>
                  </a:cubicBezTo>
                  <a:cubicBezTo>
                    <a:pt x="295" y="512"/>
                    <a:pt x="295" y="512"/>
                    <a:pt x="295" y="512"/>
                  </a:cubicBezTo>
                  <a:cubicBezTo>
                    <a:pt x="303" y="520"/>
                    <a:pt x="303" y="520"/>
                    <a:pt x="303" y="520"/>
                  </a:cubicBezTo>
                  <a:cubicBezTo>
                    <a:pt x="324" y="499"/>
                    <a:pt x="324" y="499"/>
                    <a:pt x="324" y="499"/>
                  </a:cubicBezTo>
                  <a:cubicBezTo>
                    <a:pt x="324" y="492"/>
                    <a:pt x="324" y="492"/>
                    <a:pt x="324" y="492"/>
                  </a:cubicBezTo>
                  <a:cubicBezTo>
                    <a:pt x="324" y="492"/>
                    <a:pt x="342" y="471"/>
                    <a:pt x="343" y="467"/>
                  </a:cubicBezTo>
                  <a:cubicBezTo>
                    <a:pt x="345" y="463"/>
                    <a:pt x="332" y="453"/>
                    <a:pt x="332" y="453"/>
                  </a:cubicBezTo>
                  <a:cubicBezTo>
                    <a:pt x="331" y="441"/>
                    <a:pt x="331" y="441"/>
                    <a:pt x="331" y="441"/>
                  </a:cubicBezTo>
                  <a:cubicBezTo>
                    <a:pt x="331" y="441"/>
                    <a:pt x="317" y="434"/>
                    <a:pt x="311" y="431"/>
                  </a:cubicBezTo>
                  <a:cubicBezTo>
                    <a:pt x="306" y="428"/>
                    <a:pt x="293" y="408"/>
                    <a:pt x="294" y="402"/>
                  </a:cubicBezTo>
                  <a:cubicBezTo>
                    <a:pt x="295" y="395"/>
                    <a:pt x="312" y="390"/>
                    <a:pt x="313" y="390"/>
                  </a:cubicBezTo>
                  <a:cubicBezTo>
                    <a:pt x="314" y="390"/>
                    <a:pt x="318" y="397"/>
                    <a:pt x="319" y="402"/>
                  </a:cubicBezTo>
                  <a:cubicBezTo>
                    <a:pt x="319" y="406"/>
                    <a:pt x="326" y="408"/>
                    <a:pt x="326" y="408"/>
                  </a:cubicBezTo>
                  <a:cubicBezTo>
                    <a:pt x="326" y="408"/>
                    <a:pt x="327" y="413"/>
                    <a:pt x="326" y="415"/>
                  </a:cubicBezTo>
                  <a:cubicBezTo>
                    <a:pt x="326" y="418"/>
                    <a:pt x="335" y="423"/>
                    <a:pt x="338" y="424"/>
                  </a:cubicBezTo>
                  <a:cubicBezTo>
                    <a:pt x="342" y="426"/>
                    <a:pt x="339" y="437"/>
                    <a:pt x="338" y="438"/>
                  </a:cubicBezTo>
                  <a:cubicBezTo>
                    <a:pt x="338" y="439"/>
                    <a:pt x="353" y="450"/>
                    <a:pt x="353" y="452"/>
                  </a:cubicBezTo>
                  <a:cubicBezTo>
                    <a:pt x="354" y="453"/>
                    <a:pt x="366" y="439"/>
                    <a:pt x="369" y="435"/>
                  </a:cubicBezTo>
                  <a:cubicBezTo>
                    <a:pt x="371" y="430"/>
                    <a:pt x="369" y="427"/>
                    <a:pt x="379" y="421"/>
                  </a:cubicBezTo>
                  <a:cubicBezTo>
                    <a:pt x="390" y="414"/>
                    <a:pt x="379" y="406"/>
                    <a:pt x="379" y="406"/>
                  </a:cubicBezTo>
                  <a:cubicBezTo>
                    <a:pt x="379" y="406"/>
                    <a:pt x="387" y="403"/>
                    <a:pt x="393" y="396"/>
                  </a:cubicBezTo>
                  <a:cubicBezTo>
                    <a:pt x="399" y="389"/>
                    <a:pt x="393" y="389"/>
                    <a:pt x="392" y="388"/>
                  </a:cubicBezTo>
                  <a:cubicBezTo>
                    <a:pt x="391" y="388"/>
                    <a:pt x="397" y="383"/>
                    <a:pt x="398" y="379"/>
                  </a:cubicBezTo>
                  <a:cubicBezTo>
                    <a:pt x="400" y="376"/>
                    <a:pt x="390" y="367"/>
                    <a:pt x="390" y="367"/>
                  </a:cubicBezTo>
                  <a:cubicBezTo>
                    <a:pt x="396" y="362"/>
                    <a:pt x="396" y="362"/>
                    <a:pt x="396" y="362"/>
                  </a:cubicBezTo>
                  <a:cubicBezTo>
                    <a:pt x="396" y="362"/>
                    <a:pt x="408" y="362"/>
                    <a:pt x="409" y="363"/>
                  </a:cubicBezTo>
                  <a:cubicBezTo>
                    <a:pt x="410" y="363"/>
                    <a:pt x="423" y="352"/>
                    <a:pt x="437" y="347"/>
                  </a:cubicBezTo>
                  <a:cubicBezTo>
                    <a:pt x="441" y="345"/>
                    <a:pt x="445" y="344"/>
                    <a:pt x="448" y="344"/>
                  </a:cubicBezTo>
                  <a:cubicBezTo>
                    <a:pt x="449" y="334"/>
                    <a:pt x="452" y="309"/>
                    <a:pt x="452" y="308"/>
                  </a:cubicBezTo>
                  <a:cubicBezTo>
                    <a:pt x="452" y="306"/>
                    <a:pt x="430" y="281"/>
                    <a:pt x="430" y="278"/>
                  </a:cubicBezTo>
                  <a:close/>
                </a:path>
              </a:pathLst>
            </a:custGeom>
            <a:solidFill>
              <a:srgbClr val="0070C0">
                <a:alpha val="40000"/>
              </a:srgb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bg1">
                    <a:lumMod val="65000"/>
                  </a:schemeClr>
                </a:solidFill>
                <a:highlight>
                  <a:srgbClr val="00FFFF"/>
                </a:highlight>
                <a:latin typeface="e-Ukraine Medium" pitchFamily="50" charset="-52"/>
              </a:endParaRPr>
            </a:p>
          </p:txBody>
        </p:sp>
        <p:sp>
          <p:nvSpPr>
            <p:cNvPr id="46" name="Vinnitsa">
              <a:extLst>
                <a:ext uri="{FF2B5EF4-FFF2-40B4-BE49-F238E27FC236}">
                  <a16:creationId xmlns:a16="http://schemas.microsoft.com/office/drawing/2014/main" xmlns="" id="{402A230A-227A-4C5A-8341-8833FB7871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1191" y="3365107"/>
              <a:ext cx="2207188" cy="1775390"/>
            </a:xfrm>
            <a:custGeom>
              <a:avLst/>
              <a:gdLst>
                <a:gd name="T0" fmla="*/ 2147483647 w 386"/>
                <a:gd name="T1" fmla="*/ 2147483647 h 410"/>
                <a:gd name="T2" fmla="*/ 2147483647 w 386"/>
                <a:gd name="T3" fmla="*/ 2147483647 h 410"/>
                <a:gd name="T4" fmla="*/ 2147483647 w 386"/>
                <a:gd name="T5" fmla="*/ 2147483647 h 410"/>
                <a:gd name="T6" fmla="*/ 2147483647 w 386"/>
                <a:gd name="T7" fmla="*/ 2147483647 h 410"/>
                <a:gd name="T8" fmla="*/ 2147483647 w 386"/>
                <a:gd name="T9" fmla="*/ 2147483647 h 410"/>
                <a:gd name="T10" fmla="*/ 2147483647 w 386"/>
                <a:gd name="T11" fmla="*/ 2147483647 h 410"/>
                <a:gd name="T12" fmla="*/ 2147483647 w 386"/>
                <a:gd name="T13" fmla="*/ 2147483647 h 410"/>
                <a:gd name="T14" fmla="*/ 2147483647 w 386"/>
                <a:gd name="T15" fmla="*/ 2147483647 h 410"/>
                <a:gd name="T16" fmla="*/ 2147483647 w 386"/>
                <a:gd name="T17" fmla="*/ 2147483647 h 410"/>
                <a:gd name="T18" fmla="*/ 2147483647 w 386"/>
                <a:gd name="T19" fmla="*/ 2147483647 h 410"/>
                <a:gd name="T20" fmla="*/ 2147483647 w 386"/>
                <a:gd name="T21" fmla="*/ 2147483647 h 410"/>
                <a:gd name="T22" fmla="*/ 2147483647 w 386"/>
                <a:gd name="T23" fmla="*/ 2147483647 h 410"/>
                <a:gd name="T24" fmla="*/ 2147483647 w 386"/>
                <a:gd name="T25" fmla="*/ 2147483647 h 410"/>
                <a:gd name="T26" fmla="*/ 2147483647 w 386"/>
                <a:gd name="T27" fmla="*/ 2147483647 h 410"/>
                <a:gd name="T28" fmla="*/ 2147483647 w 386"/>
                <a:gd name="T29" fmla="*/ 2147483647 h 410"/>
                <a:gd name="T30" fmla="*/ 2147483647 w 386"/>
                <a:gd name="T31" fmla="*/ 2147483647 h 410"/>
                <a:gd name="T32" fmla="*/ 2147483647 w 386"/>
                <a:gd name="T33" fmla="*/ 2147483647 h 410"/>
                <a:gd name="T34" fmla="*/ 2147483647 w 386"/>
                <a:gd name="T35" fmla="*/ 2147483647 h 410"/>
                <a:gd name="T36" fmla="*/ 2147483647 w 386"/>
                <a:gd name="T37" fmla="*/ 2147483647 h 410"/>
                <a:gd name="T38" fmla="*/ 2147483647 w 386"/>
                <a:gd name="T39" fmla="*/ 2147483647 h 410"/>
                <a:gd name="T40" fmla="*/ 2147483647 w 386"/>
                <a:gd name="T41" fmla="*/ 2147483647 h 410"/>
                <a:gd name="T42" fmla="*/ 2147483647 w 386"/>
                <a:gd name="T43" fmla="*/ 2147483647 h 410"/>
                <a:gd name="T44" fmla="*/ 2147483647 w 386"/>
                <a:gd name="T45" fmla="*/ 2147483647 h 410"/>
                <a:gd name="T46" fmla="*/ 2147483647 w 386"/>
                <a:gd name="T47" fmla="*/ 2147483647 h 410"/>
                <a:gd name="T48" fmla="*/ 2147483647 w 386"/>
                <a:gd name="T49" fmla="*/ 2147483647 h 410"/>
                <a:gd name="T50" fmla="*/ 2147483647 w 386"/>
                <a:gd name="T51" fmla="*/ 2147483647 h 410"/>
                <a:gd name="T52" fmla="*/ 2147483647 w 386"/>
                <a:gd name="T53" fmla="*/ 2147483647 h 410"/>
                <a:gd name="T54" fmla="*/ 2147483647 w 386"/>
                <a:gd name="T55" fmla="*/ 2147483647 h 410"/>
                <a:gd name="T56" fmla="*/ 2147483647 w 386"/>
                <a:gd name="T57" fmla="*/ 2147483647 h 410"/>
                <a:gd name="T58" fmla="*/ 2147483647 w 386"/>
                <a:gd name="T59" fmla="*/ 2147483647 h 410"/>
                <a:gd name="T60" fmla="*/ 2147483647 w 386"/>
                <a:gd name="T61" fmla="*/ 2147483647 h 410"/>
                <a:gd name="T62" fmla="*/ 2147483647 w 386"/>
                <a:gd name="T63" fmla="*/ 2147483647 h 410"/>
                <a:gd name="T64" fmla="*/ 2147483647 w 386"/>
                <a:gd name="T65" fmla="*/ 2147483647 h 410"/>
                <a:gd name="T66" fmla="*/ 2147483647 w 386"/>
                <a:gd name="T67" fmla="*/ 2147483647 h 410"/>
                <a:gd name="T68" fmla="*/ 2147483647 w 386"/>
                <a:gd name="T69" fmla="*/ 2147483647 h 410"/>
                <a:gd name="T70" fmla="*/ 2147483647 w 386"/>
                <a:gd name="T71" fmla="*/ 2147483647 h 410"/>
                <a:gd name="T72" fmla="*/ 2147483647 w 386"/>
                <a:gd name="T73" fmla="*/ 2147483647 h 410"/>
                <a:gd name="T74" fmla="*/ 2147483647 w 386"/>
                <a:gd name="T75" fmla="*/ 2147483647 h 410"/>
                <a:gd name="T76" fmla="*/ 2147483647 w 386"/>
                <a:gd name="T77" fmla="*/ 2147483647 h 410"/>
                <a:gd name="T78" fmla="*/ 2147483647 w 386"/>
                <a:gd name="T79" fmla="*/ 2147483647 h 410"/>
                <a:gd name="T80" fmla="*/ 2147483647 w 386"/>
                <a:gd name="T81" fmla="*/ 2147483647 h 410"/>
                <a:gd name="T82" fmla="*/ 2147483647 w 386"/>
                <a:gd name="T83" fmla="*/ 2147483647 h 410"/>
                <a:gd name="T84" fmla="*/ 2147483647 w 386"/>
                <a:gd name="T85" fmla="*/ 2147483647 h 410"/>
                <a:gd name="T86" fmla="*/ 2147483647 w 386"/>
                <a:gd name="T87" fmla="*/ 2147483647 h 410"/>
                <a:gd name="T88" fmla="*/ 2147483647 w 386"/>
                <a:gd name="T89" fmla="*/ 2147483647 h 410"/>
                <a:gd name="T90" fmla="*/ 2147483647 w 386"/>
                <a:gd name="T91" fmla="*/ 2147483647 h 410"/>
                <a:gd name="T92" fmla="*/ 2147483647 w 386"/>
                <a:gd name="T93" fmla="*/ 2147483647 h 410"/>
                <a:gd name="T94" fmla="*/ 2147483647 w 386"/>
                <a:gd name="T95" fmla="*/ 2147483647 h 410"/>
                <a:gd name="T96" fmla="*/ 2147483647 w 386"/>
                <a:gd name="T97" fmla="*/ 2147483647 h 410"/>
                <a:gd name="T98" fmla="*/ 2147483647 w 386"/>
                <a:gd name="T99" fmla="*/ 2147483647 h 410"/>
                <a:gd name="T100" fmla="*/ 2147483647 w 386"/>
                <a:gd name="T101" fmla="*/ 2147483647 h 410"/>
                <a:gd name="T102" fmla="*/ 2147483647 w 386"/>
                <a:gd name="T103" fmla="*/ 2147483647 h 410"/>
                <a:gd name="T104" fmla="*/ 2147483647 w 386"/>
                <a:gd name="T105" fmla="*/ 2147483647 h 410"/>
                <a:gd name="T106" fmla="*/ 2147483647 w 386"/>
                <a:gd name="T107" fmla="*/ 2147483647 h 41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86"/>
                <a:gd name="T163" fmla="*/ 0 h 410"/>
                <a:gd name="T164" fmla="*/ 386 w 386"/>
                <a:gd name="T165" fmla="*/ 410 h 41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86" h="410">
                  <a:moveTo>
                    <a:pt x="225" y="409"/>
                  </a:moveTo>
                  <a:cubicBezTo>
                    <a:pt x="227" y="409"/>
                    <a:pt x="236" y="398"/>
                    <a:pt x="237" y="396"/>
                  </a:cubicBezTo>
                  <a:cubicBezTo>
                    <a:pt x="238" y="395"/>
                    <a:pt x="241" y="386"/>
                    <a:pt x="241" y="386"/>
                  </a:cubicBezTo>
                  <a:cubicBezTo>
                    <a:pt x="249" y="385"/>
                    <a:pt x="249" y="385"/>
                    <a:pt x="249" y="385"/>
                  </a:cubicBezTo>
                  <a:cubicBezTo>
                    <a:pt x="249" y="385"/>
                    <a:pt x="265" y="398"/>
                    <a:pt x="277" y="397"/>
                  </a:cubicBezTo>
                  <a:cubicBezTo>
                    <a:pt x="289" y="396"/>
                    <a:pt x="297" y="389"/>
                    <a:pt x="297" y="389"/>
                  </a:cubicBezTo>
                  <a:cubicBezTo>
                    <a:pt x="297" y="389"/>
                    <a:pt x="301" y="394"/>
                    <a:pt x="311" y="394"/>
                  </a:cubicBezTo>
                  <a:cubicBezTo>
                    <a:pt x="320" y="395"/>
                    <a:pt x="326" y="395"/>
                    <a:pt x="329" y="394"/>
                  </a:cubicBezTo>
                  <a:cubicBezTo>
                    <a:pt x="331" y="393"/>
                    <a:pt x="334" y="386"/>
                    <a:pt x="334" y="386"/>
                  </a:cubicBezTo>
                  <a:cubicBezTo>
                    <a:pt x="334" y="386"/>
                    <a:pt x="328" y="382"/>
                    <a:pt x="334" y="377"/>
                  </a:cubicBezTo>
                  <a:cubicBezTo>
                    <a:pt x="339" y="373"/>
                    <a:pt x="348" y="372"/>
                    <a:pt x="349" y="373"/>
                  </a:cubicBezTo>
                  <a:cubicBezTo>
                    <a:pt x="351" y="373"/>
                    <a:pt x="358" y="379"/>
                    <a:pt x="358" y="379"/>
                  </a:cubicBezTo>
                  <a:cubicBezTo>
                    <a:pt x="358" y="379"/>
                    <a:pt x="365" y="373"/>
                    <a:pt x="366" y="372"/>
                  </a:cubicBezTo>
                  <a:cubicBezTo>
                    <a:pt x="368" y="371"/>
                    <a:pt x="374" y="369"/>
                    <a:pt x="374" y="369"/>
                  </a:cubicBezTo>
                  <a:cubicBezTo>
                    <a:pt x="377" y="361"/>
                    <a:pt x="377" y="361"/>
                    <a:pt x="377" y="361"/>
                  </a:cubicBezTo>
                  <a:cubicBezTo>
                    <a:pt x="341" y="340"/>
                    <a:pt x="341" y="340"/>
                    <a:pt x="341" y="340"/>
                  </a:cubicBezTo>
                  <a:cubicBezTo>
                    <a:pt x="360" y="325"/>
                    <a:pt x="360" y="325"/>
                    <a:pt x="360" y="325"/>
                  </a:cubicBezTo>
                  <a:cubicBezTo>
                    <a:pt x="360" y="325"/>
                    <a:pt x="368" y="333"/>
                    <a:pt x="372" y="333"/>
                  </a:cubicBezTo>
                  <a:cubicBezTo>
                    <a:pt x="376" y="332"/>
                    <a:pt x="386" y="319"/>
                    <a:pt x="386" y="319"/>
                  </a:cubicBezTo>
                  <a:cubicBezTo>
                    <a:pt x="380" y="314"/>
                    <a:pt x="380" y="314"/>
                    <a:pt x="380" y="314"/>
                  </a:cubicBezTo>
                  <a:cubicBezTo>
                    <a:pt x="380" y="314"/>
                    <a:pt x="371" y="315"/>
                    <a:pt x="372" y="314"/>
                  </a:cubicBezTo>
                  <a:cubicBezTo>
                    <a:pt x="374" y="313"/>
                    <a:pt x="380" y="300"/>
                    <a:pt x="380" y="300"/>
                  </a:cubicBezTo>
                  <a:cubicBezTo>
                    <a:pt x="380" y="300"/>
                    <a:pt x="375" y="294"/>
                    <a:pt x="375" y="287"/>
                  </a:cubicBezTo>
                  <a:cubicBezTo>
                    <a:pt x="376" y="280"/>
                    <a:pt x="376" y="275"/>
                    <a:pt x="376" y="275"/>
                  </a:cubicBezTo>
                  <a:cubicBezTo>
                    <a:pt x="356" y="265"/>
                    <a:pt x="356" y="265"/>
                    <a:pt x="356" y="265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3" y="254"/>
                    <a:pt x="347" y="254"/>
                    <a:pt x="347" y="252"/>
                  </a:cubicBezTo>
                  <a:cubicBezTo>
                    <a:pt x="346" y="251"/>
                    <a:pt x="346" y="238"/>
                    <a:pt x="345" y="237"/>
                  </a:cubicBezTo>
                  <a:cubicBezTo>
                    <a:pt x="344" y="235"/>
                    <a:pt x="339" y="233"/>
                    <a:pt x="339" y="231"/>
                  </a:cubicBezTo>
                  <a:cubicBezTo>
                    <a:pt x="340" y="228"/>
                    <a:pt x="341" y="223"/>
                    <a:pt x="340" y="220"/>
                  </a:cubicBezTo>
                  <a:cubicBezTo>
                    <a:pt x="339" y="218"/>
                    <a:pt x="328" y="210"/>
                    <a:pt x="328" y="210"/>
                  </a:cubicBezTo>
                  <a:cubicBezTo>
                    <a:pt x="334" y="203"/>
                    <a:pt x="334" y="203"/>
                    <a:pt x="334" y="203"/>
                  </a:cubicBezTo>
                  <a:cubicBezTo>
                    <a:pt x="334" y="203"/>
                    <a:pt x="322" y="198"/>
                    <a:pt x="323" y="192"/>
                  </a:cubicBezTo>
                  <a:cubicBezTo>
                    <a:pt x="324" y="187"/>
                    <a:pt x="338" y="173"/>
                    <a:pt x="339" y="170"/>
                  </a:cubicBezTo>
                  <a:cubicBezTo>
                    <a:pt x="340" y="168"/>
                    <a:pt x="342" y="152"/>
                    <a:pt x="342" y="152"/>
                  </a:cubicBezTo>
                  <a:cubicBezTo>
                    <a:pt x="308" y="122"/>
                    <a:pt x="308" y="122"/>
                    <a:pt x="308" y="122"/>
                  </a:cubicBezTo>
                  <a:cubicBezTo>
                    <a:pt x="320" y="107"/>
                    <a:pt x="320" y="107"/>
                    <a:pt x="320" y="107"/>
                  </a:cubicBezTo>
                  <a:cubicBezTo>
                    <a:pt x="320" y="98"/>
                    <a:pt x="320" y="98"/>
                    <a:pt x="320" y="98"/>
                  </a:cubicBezTo>
                  <a:cubicBezTo>
                    <a:pt x="313" y="98"/>
                    <a:pt x="313" y="98"/>
                    <a:pt x="313" y="98"/>
                  </a:cubicBezTo>
                  <a:cubicBezTo>
                    <a:pt x="321" y="91"/>
                    <a:pt x="321" y="91"/>
                    <a:pt x="321" y="91"/>
                  </a:cubicBezTo>
                  <a:cubicBezTo>
                    <a:pt x="321" y="91"/>
                    <a:pt x="306" y="81"/>
                    <a:pt x="308" y="79"/>
                  </a:cubicBezTo>
                  <a:cubicBezTo>
                    <a:pt x="309" y="78"/>
                    <a:pt x="319" y="66"/>
                    <a:pt x="317" y="65"/>
                  </a:cubicBezTo>
                  <a:cubicBezTo>
                    <a:pt x="315" y="64"/>
                    <a:pt x="310" y="61"/>
                    <a:pt x="306" y="59"/>
                  </a:cubicBezTo>
                  <a:cubicBezTo>
                    <a:pt x="306" y="60"/>
                    <a:pt x="306" y="60"/>
                    <a:pt x="306" y="60"/>
                  </a:cubicBezTo>
                  <a:cubicBezTo>
                    <a:pt x="306" y="60"/>
                    <a:pt x="282" y="73"/>
                    <a:pt x="279" y="74"/>
                  </a:cubicBezTo>
                  <a:cubicBezTo>
                    <a:pt x="276" y="76"/>
                    <a:pt x="237" y="71"/>
                    <a:pt x="237" y="71"/>
                  </a:cubicBezTo>
                  <a:cubicBezTo>
                    <a:pt x="241" y="65"/>
                    <a:pt x="241" y="65"/>
                    <a:pt x="241" y="65"/>
                  </a:cubicBezTo>
                  <a:cubicBezTo>
                    <a:pt x="234" y="53"/>
                    <a:pt x="234" y="53"/>
                    <a:pt x="234" y="53"/>
                  </a:cubicBezTo>
                  <a:cubicBezTo>
                    <a:pt x="234" y="53"/>
                    <a:pt x="239" y="47"/>
                    <a:pt x="239" y="43"/>
                  </a:cubicBezTo>
                  <a:cubicBezTo>
                    <a:pt x="239" y="38"/>
                    <a:pt x="233" y="29"/>
                    <a:pt x="233" y="29"/>
                  </a:cubicBezTo>
                  <a:cubicBezTo>
                    <a:pt x="233" y="29"/>
                    <a:pt x="237" y="16"/>
                    <a:pt x="225" y="8"/>
                  </a:cubicBezTo>
                  <a:cubicBezTo>
                    <a:pt x="212" y="0"/>
                    <a:pt x="202" y="28"/>
                    <a:pt x="200" y="29"/>
                  </a:cubicBezTo>
                  <a:cubicBezTo>
                    <a:pt x="199" y="30"/>
                    <a:pt x="195" y="27"/>
                    <a:pt x="190" y="24"/>
                  </a:cubicBezTo>
                  <a:cubicBezTo>
                    <a:pt x="185" y="21"/>
                    <a:pt x="183" y="32"/>
                    <a:pt x="183" y="32"/>
                  </a:cubicBezTo>
                  <a:cubicBezTo>
                    <a:pt x="183" y="32"/>
                    <a:pt x="172" y="25"/>
                    <a:pt x="167" y="23"/>
                  </a:cubicBezTo>
                  <a:cubicBezTo>
                    <a:pt x="162" y="21"/>
                    <a:pt x="148" y="33"/>
                    <a:pt x="148" y="33"/>
                  </a:cubicBezTo>
                  <a:cubicBezTo>
                    <a:pt x="139" y="30"/>
                    <a:pt x="139" y="30"/>
                    <a:pt x="139" y="30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5" y="32"/>
                    <a:pt x="128" y="28"/>
                    <a:pt x="125" y="26"/>
                  </a:cubicBezTo>
                  <a:cubicBezTo>
                    <a:pt x="122" y="24"/>
                    <a:pt x="114" y="36"/>
                    <a:pt x="114" y="36"/>
                  </a:cubicBezTo>
                  <a:cubicBezTo>
                    <a:pt x="107" y="30"/>
                    <a:pt x="107" y="30"/>
                    <a:pt x="107" y="30"/>
                  </a:cubicBezTo>
                  <a:cubicBezTo>
                    <a:pt x="86" y="30"/>
                    <a:pt x="86" y="30"/>
                    <a:pt x="86" y="30"/>
                  </a:cubicBezTo>
                  <a:cubicBezTo>
                    <a:pt x="79" y="33"/>
                    <a:pt x="79" y="33"/>
                    <a:pt x="79" y="33"/>
                  </a:cubicBezTo>
                  <a:cubicBezTo>
                    <a:pt x="81" y="35"/>
                    <a:pt x="81" y="35"/>
                    <a:pt x="81" y="35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76" y="57"/>
                    <a:pt x="76" y="60"/>
                  </a:cubicBezTo>
                  <a:cubicBezTo>
                    <a:pt x="77" y="63"/>
                    <a:pt x="73" y="64"/>
                    <a:pt x="71" y="67"/>
                  </a:cubicBezTo>
                  <a:cubicBezTo>
                    <a:pt x="69" y="70"/>
                    <a:pt x="74" y="76"/>
                    <a:pt x="73" y="78"/>
                  </a:cubicBezTo>
                  <a:cubicBezTo>
                    <a:pt x="72" y="79"/>
                    <a:pt x="67" y="82"/>
                    <a:pt x="62" y="85"/>
                  </a:cubicBezTo>
                  <a:cubicBezTo>
                    <a:pt x="57" y="87"/>
                    <a:pt x="78" y="106"/>
                    <a:pt x="78" y="106"/>
                  </a:cubicBezTo>
                  <a:cubicBezTo>
                    <a:pt x="73" y="115"/>
                    <a:pt x="73" y="115"/>
                    <a:pt x="73" y="115"/>
                  </a:cubicBezTo>
                  <a:cubicBezTo>
                    <a:pt x="73" y="115"/>
                    <a:pt x="82" y="126"/>
                    <a:pt x="81" y="133"/>
                  </a:cubicBezTo>
                  <a:cubicBezTo>
                    <a:pt x="80" y="140"/>
                    <a:pt x="78" y="144"/>
                    <a:pt x="78" y="144"/>
                  </a:cubicBezTo>
                  <a:cubicBezTo>
                    <a:pt x="82" y="153"/>
                    <a:pt x="82" y="153"/>
                    <a:pt x="82" y="153"/>
                  </a:cubicBezTo>
                  <a:cubicBezTo>
                    <a:pt x="82" y="153"/>
                    <a:pt x="82" y="161"/>
                    <a:pt x="82" y="163"/>
                  </a:cubicBezTo>
                  <a:cubicBezTo>
                    <a:pt x="82" y="164"/>
                    <a:pt x="66" y="169"/>
                    <a:pt x="66" y="169"/>
                  </a:cubicBezTo>
                  <a:cubicBezTo>
                    <a:pt x="49" y="159"/>
                    <a:pt x="49" y="159"/>
                    <a:pt x="49" y="159"/>
                  </a:cubicBezTo>
                  <a:cubicBezTo>
                    <a:pt x="49" y="159"/>
                    <a:pt x="46" y="165"/>
                    <a:pt x="42" y="166"/>
                  </a:cubicBezTo>
                  <a:cubicBezTo>
                    <a:pt x="38" y="166"/>
                    <a:pt x="28" y="166"/>
                    <a:pt x="28" y="166"/>
                  </a:cubicBezTo>
                  <a:cubicBezTo>
                    <a:pt x="28" y="166"/>
                    <a:pt x="26" y="173"/>
                    <a:pt x="24" y="177"/>
                  </a:cubicBezTo>
                  <a:cubicBezTo>
                    <a:pt x="21" y="181"/>
                    <a:pt x="12" y="190"/>
                    <a:pt x="12" y="190"/>
                  </a:cubicBezTo>
                  <a:cubicBezTo>
                    <a:pt x="12" y="190"/>
                    <a:pt x="11" y="234"/>
                    <a:pt x="11" y="236"/>
                  </a:cubicBezTo>
                  <a:cubicBezTo>
                    <a:pt x="11" y="238"/>
                    <a:pt x="15" y="242"/>
                    <a:pt x="15" y="242"/>
                  </a:cubicBezTo>
                  <a:cubicBezTo>
                    <a:pt x="9" y="247"/>
                    <a:pt x="9" y="247"/>
                    <a:pt x="9" y="247"/>
                  </a:cubicBezTo>
                  <a:cubicBezTo>
                    <a:pt x="11" y="257"/>
                    <a:pt x="11" y="257"/>
                    <a:pt x="11" y="257"/>
                  </a:cubicBezTo>
                  <a:cubicBezTo>
                    <a:pt x="5" y="270"/>
                    <a:pt x="5" y="270"/>
                    <a:pt x="5" y="270"/>
                  </a:cubicBezTo>
                  <a:cubicBezTo>
                    <a:pt x="0" y="275"/>
                    <a:pt x="0" y="275"/>
                    <a:pt x="0" y="275"/>
                  </a:cubicBezTo>
                  <a:cubicBezTo>
                    <a:pt x="2" y="276"/>
                    <a:pt x="6" y="276"/>
                    <a:pt x="13" y="277"/>
                  </a:cubicBezTo>
                  <a:cubicBezTo>
                    <a:pt x="28" y="278"/>
                    <a:pt x="17" y="288"/>
                    <a:pt x="18" y="294"/>
                  </a:cubicBezTo>
                  <a:cubicBezTo>
                    <a:pt x="18" y="299"/>
                    <a:pt x="22" y="307"/>
                    <a:pt x="25" y="311"/>
                  </a:cubicBezTo>
                  <a:cubicBezTo>
                    <a:pt x="27" y="309"/>
                    <a:pt x="29" y="309"/>
                    <a:pt x="30" y="309"/>
                  </a:cubicBezTo>
                  <a:cubicBezTo>
                    <a:pt x="35" y="309"/>
                    <a:pt x="45" y="316"/>
                    <a:pt x="46" y="317"/>
                  </a:cubicBezTo>
                  <a:cubicBezTo>
                    <a:pt x="47" y="319"/>
                    <a:pt x="66" y="314"/>
                    <a:pt x="73" y="323"/>
                  </a:cubicBezTo>
                  <a:cubicBezTo>
                    <a:pt x="79" y="331"/>
                    <a:pt x="74" y="330"/>
                    <a:pt x="85" y="342"/>
                  </a:cubicBezTo>
                  <a:cubicBezTo>
                    <a:pt x="96" y="354"/>
                    <a:pt x="100" y="345"/>
                    <a:pt x="100" y="345"/>
                  </a:cubicBezTo>
                  <a:cubicBezTo>
                    <a:pt x="100" y="345"/>
                    <a:pt x="102" y="355"/>
                    <a:pt x="104" y="360"/>
                  </a:cubicBezTo>
                  <a:cubicBezTo>
                    <a:pt x="106" y="365"/>
                    <a:pt x="117" y="361"/>
                    <a:pt x="117" y="361"/>
                  </a:cubicBezTo>
                  <a:cubicBezTo>
                    <a:pt x="117" y="361"/>
                    <a:pt x="116" y="366"/>
                    <a:pt x="124" y="371"/>
                  </a:cubicBezTo>
                  <a:cubicBezTo>
                    <a:pt x="131" y="376"/>
                    <a:pt x="131" y="365"/>
                    <a:pt x="131" y="365"/>
                  </a:cubicBezTo>
                  <a:cubicBezTo>
                    <a:pt x="131" y="365"/>
                    <a:pt x="134" y="361"/>
                    <a:pt x="142" y="362"/>
                  </a:cubicBezTo>
                  <a:cubicBezTo>
                    <a:pt x="149" y="362"/>
                    <a:pt x="147" y="371"/>
                    <a:pt x="147" y="372"/>
                  </a:cubicBezTo>
                  <a:cubicBezTo>
                    <a:pt x="147" y="373"/>
                    <a:pt x="135" y="379"/>
                    <a:pt x="137" y="384"/>
                  </a:cubicBezTo>
                  <a:cubicBezTo>
                    <a:pt x="139" y="389"/>
                    <a:pt x="151" y="382"/>
                    <a:pt x="151" y="382"/>
                  </a:cubicBezTo>
                  <a:cubicBezTo>
                    <a:pt x="151" y="382"/>
                    <a:pt x="154" y="397"/>
                    <a:pt x="157" y="401"/>
                  </a:cubicBezTo>
                  <a:cubicBezTo>
                    <a:pt x="159" y="405"/>
                    <a:pt x="166" y="382"/>
                    <a:pt x="166" y="382"/>
                  </a:cubicBezTo>
                  <a:cubicBezTo>
                    <a:pt x="166" y="382"/>
                    <a:pt x="204" y="384"/>
                    <a:pt x="208" y="390"/>
                  </a:cubicBezTo>
                  <a:cubicBezTo>
                    <a:pt x="212" y="395"/>
                    <a:pt x="212" y="398"/>
                    <a:pt x="214" y="409"/>
                  </a:cubicBezTo>
                  <a:cubicBezTo>
                    <a:pt x="214" y="409"/>
                    <a:pt x="214" y="409"/>
                    <a:pt x="214" y="409"/>
                  </a:cubicBezTo>
                  <a:cubicBezTo>
                    <a:pt x="219" y="409"/>
                    <a:pt x="223" y="410"/>
                    <a:pt x="225" y="409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62000"/>
              </a:schemeClr>
            </a:solidFill>
            <a:ln w="317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square" lIns="138129" tIns="69065" rIns="138129" bIns="69065"/>
            <a:lstStyle>
              <a:defPPr>
                <a:defRPr lang="uk-UA"/>
              </a:defPPr>
              <a:lvl1pPr marL="0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6325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32649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448972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265296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081621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897944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5714268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530593" algn="l" defTabSz="1632649" rtl="0" eaLnBrk="1" latinLnBrk="0" hangingPunct="1"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 sz="1100" dirty="0">
                <a:solidFill>
                  <a:schemeClr val="accent3">
                    <a:lumMod val="20000"/>
                    <a:lumOff val="80000"/>
                  </a:schemeClr>
                </a:solidFill>
                <a:latin typeface="e-Ukraine Medium" pitchFamily="50" charset="-52"/>
              </a:endParaRPr>
            </a:p>
          </p:txBody>
        </p:sp>
      </p:grpSp>
      <p:pic>
        <p:nvPicPr>
          <p:cNvPr id="47" name="Picture 2" descr="D:\Inform vzaimod\Рабочие материалы (слайды и др.)\Рисунки\man at pc.png">
            <a:extLst>
              <a:ext uri="{FF2B5EF4-FFF2-40B4-BE49-F238E27FC236}">
                <a16:creationId xmlns:a16="http://schemas.microsoft.com/office/drawing/2014/main" xmlns="" id="{94591877-CE53-4953-A6AD-C724F2FAA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23245" y="8490558"/>
            <a:ext cx="1705755" cy="1582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" name="Picture 8" descr="E:\Screenshot_20210930-082502_Viber.jpg">
            <a:extLst>
              <a:ext uri="{FF2B5EF4-FFF2-40B4-BE49-F238E27FC236}">
                <a16:creationId xmlns:a16="http://schemas.microsoft.com/office/drawing/2014/main" xmlns="" id="{AE479E59-F0C2-4891-9202-8524FD08A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533416" y="8254448"/>
            <a:ext cx="1803102" cy="1810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BDFD05EF-1628-4D17-BD21-CC4A1AEE65B1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144996" y="8210354"/>
            <a:ext cx="1962362" cy="1862287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1E4DD809-56EB-4F4F-9E73-4EADF4CD2207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735756" y="5307057"/>
            <a:ext cx="1369863" cy="645452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D6C6C0C-6E96-4A3D-89F1-E4B8C94C904C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5400000">
            <a:off x="13785303" y="7127168"/>
            <a:ext cx="1454209" cy="53278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F6C82C9-AEEA-4295-B9F3-400A26AFFDF6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475533">
            <a:off x="12499773" y="6375178"/>
            <a:ext cx="1422237" cy="611303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0993D753-F7FB-467C-8C10-F37C367821D1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9200113">
            <a:off x="15165197" y="4204398"/>
            <a:ext cx="1166424" cy="57332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17D85D3F-BD7B-4AD6-B9ED-3D83E6979CDE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19336409">
            <a:off x="15737852" y="7124407"/>
            <a:ext cx="559626" cy="295198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xmlns="" id="{8ED13343-CD58-40AF-8FE5-D705E1C9E6E6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rot="760668">
            <a:off x="12207457" y="4759750"/>
            <a:ext cx="1459602" cy="707079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xmlns="" id="{F180E15C-649F-46EA-A907-7F8F53318CA8}"/>
              </a:ext>
            </a:extLst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 rot="21429427">
            <a:off x="14048024" y="3538829"/>
            <a:ext cx="531856" cy="32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6080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Гід з державних послуг: як він працює | The Page"/>
          <p:cNvSpPr>
            <a:spLocks noChangeAspect="1" noChangeArrowheads="1"/>
          </p:cNvSpPr>
          <p:nvPr/>
        </p:nvSpPr>
        <p:spPr bwMode="auto">
          <a:xfrm>
            <a:off x="311150" y="-216694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63282" tIns="81641" rIns="163282" bIns="81641" numCol="1" anchor="t" anchorCtr="0" compatLnSpc="1">
            <a:prstTxWarp prst="textNoShape">
              <a:avLst/>
            </a:prstTxWarp>
          </a:bodyPr>
          <a:lstStyle/>
          <a:p>
            <a:pPr algn="ctr" defTabSz="1828754" hangingPunct="0"/>
            <a:endParaRPr lang="uk-UA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9" name="Рисунок 8" descr="яйца_ГУ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775" y="214003"/>
            <a:ext cx="5783644" cy="1402761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3782" y="0"/>
            <a:ext cx="3274219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8475F383-250F-42F9-B2C0-0679E3A6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977292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FDAD5845-8D92-45D1-AB08-4C537E803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7916" y="7977291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9480E6-65CA-4A09-98FB-D11529FFA300}"/>
              </a:ext>
            </a:extLst>
          </p:cNvPr>
          <p:cNvSpPr txBox="1"/>
          <p:nvPr/>
        </p:nvSpPr>
        <p:spPr>
          <a:xfrm>
            <a:off x="7036903" y="891410"/>
            <a:ext cx="652007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e-Ukraine Regular"/>
                <a:sym typeface="Helvetica Neue"/>
              </a:rPr>
              <a:t>Чат-бот «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e-Ukraine Regular"/>
                <a:sym typeface="Helvetica Neue"/>
              </a:rPr>
              <a:t>InfoTAX</a:t>
            </a:r>
            <a:r>
              <a:rPr kumimoji="0" lang="uk-UA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e-Ukraine Regular"/>
                <a:sym typeface="Helvetica Neue"/>
              </a:rPr>
              <a:t>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55874A8-E420-4C36-9D24-B740FC79CBA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54871" y="1869831"/>
            <a:ext cx="13378257" cy="732849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EA971E0-5AA4-42E7-9010-201E438B00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02348" y="9520154"/>
            <a:ext cx="9483303" cy="4273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C49F8E8-013C-4A37-AA7C-E124D265CF63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8506" y="4449074"/>
            <a:ext cx="1780397" cy="15162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A7815BD-4305-4E9B-8E62-8245F678D8C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121633" y="4449074"/>
            <a:ext cx="1877861" cy="138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8581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Гід з державних послуг: як він працює | The Page"/>
          <p:cNvSpPr>
            <a:spLocks noChangeAspect="1" noChangeArrowheads="1"/>
          </p:cNvSpPr>
          <p:nvPr/>
        </p:nvSpPr>
        <p:spPr bwMode="auto">
          <a:xfrm>
            <a:off x="311150" y="-216694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63282" tIns="81641" rIns="163282" bIns="81641" numCol="1" anchor="t" anchorCtr="0" compatLnSpc="1">
            <a:prstTxWarp prst="textNoShape">
              <a:avLst/>
            </a:prstTxWarp>
          </a:bodyPr>
          <a:lstStyle/>
          <a:p>
            <a:pPr algn="ctr" defTabSz="1828754" hangingPunct="0"/>
            <a:endParaRPr lang="uk-UA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9" name="Рисунок 8" descr="яйца_ГУ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5775" y="214003"/>
            <a:ext cx="5783644" cy="1402761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3782" y="0"/>
            <a:ext cx="3274219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8475F383-250F-42F9-B2C0-0679E3A6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977292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FDAD5845-8D92-45D1-AB08-4C537E803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7916" y="7977291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9480E6-65CA-4A09-98FB-D11529FFA300}"/>
              </a:ext>
            </a:extLst>
          </p:cNvPr>
          <p:cNvSpPr txBox="1"/>
          <p:nvPr/>
        </p:nvSpPr>
        <p:spPr>
          <a:xfrm>
            <a:off x="7036903" y="891410"/>
            <a:ext cx="6520070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e-Ukraine Regular"/>
                <a:sym typeface="Helvetica Neue"/>
              </a:rPr>
              <a:t>Чат-бот «</a:t>
            </a: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e-Ukraine Regular"/>
                <a:sym typeface="Helvetica Neue"/>
              </a:rPr>
              <a:t>InfoTAX</a:t>
            </a:r>
            <a:r>
              <a:rPr kumimoji="0" lang="uk-UA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e-Ukraine Regular"/>
                <a:sym typeface="Helvetica Neue"/>
              </a:rPr>
              <a:t>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4BE6B07-2676-4000-9016-8AACADC3EA8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42199" y="2028391"/>
            <a:ext cx="13457674" cy="718092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0F083C8-8D3B-45B9-921B-997A014F37A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86817" y="9620942"/>
            <a:ext cx="9483303" cy="4273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4B28C68-FB76-4AC2-8C9B-68E649CDB20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5327" y="3961825"/>
            <a:ext cx="1064029" cy="202098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D5CF4FA2-EB36-4CFC-B3BC-DA2DA693EEC1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544155" y="4078757"/>
            <a:ext cx="1118518" cy="212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01620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E9AE7FE-4D62-464A-AA8E-F6D581D9CED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54452" y="1804737"/>
            <a:ext cx="4818934" cy="80947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5220D48-DBFA-4B42-AD35-0BF4F470695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124" y="1804737"/>
            <a:ext cx="5111327" cy="7915583"/>
          </a:xfrm>
          <a:prstGeom prst="rect">
            <a:avLst/>
          </a:prstGeom>
        </p:spPr>
      </p:pic>
      <p:sp>
        <p:nvSpPr>
          <p:cNvPr id="2" name="AutoShape 2" descr="Гід з державних послуг: як він працює | The Page"/>
          <p:cNvSpPr>
            <a:spLocks noChangeAspect="1" noChangeArrowheads="1"/>
          </p:cNvSpPr>
          <p:nvPr/>
        </p:nvSpPr>
        <p:spPr bwMode="auto">
          <a:xfrm>
            <a:off x="311150" y="-216694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63282" tIns="81641" rIns="163282" bIns="81641" numCol="1" anchor="t" anchorCtr="0" compatLnSpc="1">
            <a:prstTxWarp prst="textNoShape">
              <a:avLst/>
            </a:prstTxWarp>
          </a:bodyPr>
          <a:lstStyle/>
          <a:p>
            <a:pPr algn="ctr" defTabSz="1828754" hangingPunct="0"/>
            <a:endParaRPr lang="uk-UA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9" name="Рисунок 8" descr="яйца_ГУ_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5775" y="214003"/>
            <a:ext cx="5783644" cy="1402761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13782" y="0"/>
            <a:ext cx="3274219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8475F383-250F-42F9-B2C0-0679E3A6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7977292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FDAD5845-8D92-45D1-AB08-4C537E803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717916" y="7977291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9480E6-65CA-4A09-98FB-D11529FFA300}"/>
              </a:ext>
            </a:extLst>
          </p:cNvPr>
          <p:cNvSpPr txBox="1"/>
          <p:nvPr/>
        </p:nvSpPr>
        <p:spPr>
          <a:xfrm>
            <a:off x="6284891" y="246658"/>
            <a:ext cx="8909194" cy="158825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Пріоритетний час для прийому людей з обмеженими можливостями та старшого віку                                                 з 10 год 00 хв  до 12 год 00 хв 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0F083C8-8D3B-45B9-921B-997A014F37A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86817" y="9620942"/>
            <a:ext cx="9483303" cy="4273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1DFF71-40D2-4B59-BCD1-FFCE872F33CF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992117" y="1616764"/>
            <a:ext cx="6061668" cy="43714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BF1598B-667F-47F4-B58A-C50C3D7720E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22819" y="5762528"/>
            <a:ext cx="6130966" cy="378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775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1E7BC20F-BF52-458E-B4F8-528DEDBFE74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562" y="4923077"/>
            <a:ext cx="7584132" cy="4457084"/>
          </a:xfrm>
          <a:prstGeom prst="rect">
            <a:avLst/>
          </a:prstGeom>
        </p:spPr>
      </p:pic>
      <p:sp>
        <p:nvSpPr>
          <p:cNvPr id="2" name="AutoShape 2" descr="Гід з державних послуг: як він працює | The Page"/>
          <p:cNvSpPr>
            <a:spLocks noChangeAspect="1" noChangeArrowheads="1"/>
          </p:cNvSpPr>
          <p:nvPr/>
        </p:nvSpPr>
        <p:spPr bwMode="auto">
          <a:xfrm>
            <a:off x="311150" y="-216694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63282" tIns="81641" rIns="163282" bIns="81641" numCol="1" anchor="t" anchorCtr="0" compatLnSpc="1">
            <a:prstTxWarp prst="textNoShape">
              <a:avLst/>
            </a:prstTxWarp>
          </a:bodyPr>
          <a:lstStyle/>
          <a:p>
            <a:pPr algn="ctr" defTabSz="1828754" hangingPunct="0"/>
            <a:endParaRPr lang="uk-UA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9" name="Рисунок 8" descr="яйца_ГУ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5775" y="214003"/>
            <a:ext cx="5783644" cy="1402761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13782" y="0"/>
            <a:ext cx="3274219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8475F383-250F-42F9-B2C0-0679E3A6C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977292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9480E6-65CA-4A09-98FB-D11529FFA300}"/>
              </a:ext>
            </a:extLst>
          </p:cNvPr>
          <p:cNvSpPr txBox="1"/>
          <p:nvPr/>
        </p:nvSpPr>
        <p:spPr>
          <a:xfrm>
            <a:off x="6679534" y="350424"/>
            <a:ext cx="7584132" cy="133369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2438338" hangingPunct="0"/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Інформаційна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безбар’єрність</a:t>
            </a:r>
            <a:r>
              <a:rPr lang="uk-UA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sz="4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2438338" hangingPunct="0"/>
            <a:r>
              <a:rPr lang="uk-UA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uk-UA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надання </a:t>
            </a:r>
            <a:r>
              <a:rPr lang="uk-UA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адмінпослуг</a:t>
            </a:r>
            <a:endParaRPr kumimoji="0" lang="uk-UA" sz="4000" b="1" i="0" strike="noStrike" cap="none" spc="0" normalizeH="0" baseline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0F083C8-8D3B-45B9-921B-997A014F37A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86817" y="9620942"/>
            <a:ext cx="9483303" cy="427324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xmlns="" id="{FDAD5845-8D92-45D1-AB08-4C537E803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7916" y="7977291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xmlns="" id="{11DA45D3-5119-4E39-A472-EF4FEEE76D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8281823"/>
              </p:ext>
            </p:extLst>
          </p:nvPr>
        </p:nvGraphicFramePr>
        <p:xfrm>
          <a:off x="8572636" y="3510363"/>
          <a:ext cx="8972508" cy="4978935"/>
        </p:xfrm>
        <a:graphic>
          <a:graphicData uri="http://schemas.openxmlformats.org/drawingml/2006/table">
            <a:tbl>
              <a:tblPr/>
              <a:tblGrid>
                <a:gridCol w="4331995">
                  <a:extLst>
                    <a:ext uri="{9D8B030D-6E8A-4147-A177-3AD203B41FA5}">
                      <a16:colId xmlns:a16="http://schemas.microsoft.com/office/drawing/2014/main" xmlns="" val="3453405073"/>
                    </a:ext>
                  </a:extLst>
                </a:gridCol>
                <a:gridCol w="1519707">
                  <a:extLst>
                    <a:ext uri="{9D8B030D-6E8A-4147-A177-3AD203B41FA5}">
                      <a16:colId xmlns:a16="http://schemas.microsoft.com/office/drawing/2014/main" xmlns="" val="785204836"/>
                    </a:ext>
                  </a:extLst>
                </a:gridCol>
                <a:gridCol w="1290797">
                  <a:extLst>
                    <a:ext uri="{9D8B030D-6E8A-4147-A177-3AD203B41FA5}">
                      <a16:colId xmlns:a16="http://schemas.microsoft.com/office/drawing/2014/main" xmlns="" val="3837509680"/>
                    </a:ext>
                  </a:extLst>
                </a:gridCol>
                <a:gridCol w="1830009">
                  <a:extLst>
                    <a:ext uri="{9D8B030D-6E8A-4147-A177-3AD203B41FA5}">
                      <a16:colId xmlns:a16="http://schemas.microsoft.com/office/drawing/2014/main" xmlns="" val="6943728"/>
                    </a:ext>
                  </a:extLst>
                </a:gridCol>
              </a:tblGrid>
              <a:tr h="1875029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Видача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картки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платника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податків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внесення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паспорта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громадянина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України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(у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формі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книжечки)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даних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реєстраційний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номер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облікової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картки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платника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податків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 Державного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реєстру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фізичних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платників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податків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Інформаційна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7"/>
                        </a:rPr>
                        <a:t>картка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8"/>
                        </a:rPr>
                        <a:t>Бланк заяви (ф.№1ДР)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9"/>
                        </a:rPr>
                        <a:t>Бланк заяви (ф.№5ДР)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зразок (ф.№1ДР)</a:t>
                      </a: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0"/>
                        </a:rPr>
                        <a:t>зразок</a:t>
                      </a: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1"/>
                        </a:rPr>
                        <a:t>(ф.№5ДР)</a:t>
                      </a: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2"/>
                        </a:rPr>
                        <a:t>зразок малолітньої особи (ф.№1ДР)</a:t>
                      </a:r>
                      <a:r>
                        <a:rPr lang="ru-RU" sz="16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13070543"/>
                  </a:ext>
                </a:extLst>
              </a:tr>
              <a:tr h="1366546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Внесення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 паспорта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громадянина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України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(у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формі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книжечки)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відмітки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наявність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права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здійснювати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будь-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які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платежі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серією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номером паспорта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Інформаційна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3"/>
                        </a:rPr>
                        <a:t>картка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4"/>
                        </a:rPr>
                        <a:t>Бланк заяви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5"/>
                        </a:rPr>
                        <a:t>(ф.№1П)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6"/>
                        </a:rPr>
                        <a:t>Бланк заяви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7"/>
                        </a:rPr>
                        <a:t>(ф.№5ДРП)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8"/>
                        </a:rPr>
                        <a:t>зразок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19"/>
                        </a:rPr>
                        <a:t>(ф.№1П)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0"/>
                        </a:rPr>
                        <a:t>зразок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0"/>
                        </a:rPr>
                        <a:t> (ф.№5ДРП)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8275209"/>
                  </a:ext>
                </a:extLst>
              </a:tr>
              <a:tr h="1620788">
                <a:tc>
                  <a:txBody>
                    <a:bodyPr/>
                    <a:lstStyle/>
                    <a:p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Видача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відомостей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 Державного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реєстру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фізичних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осіб</a:t>
                      </a:r>
                      <a:r>
                        <a:rPr lang="en-US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платників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податків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джерела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суми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нарахованого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доходу,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нарахованого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перерахованого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податку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та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військового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збору</a:t>
                      </a: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1"/>
                        </a:rPr>
                        <a:t>Інформаційна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1"/>
                        </a:rPr>
                        <a:t>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1"/>
                        </a:rPr>
                        <a:t>картка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2"/>
                        </a:rPr>
                        <a:t>Бланк заяви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  <a:hlinkClick r:id="rId23"/>
                        </a:rPr>
                        <a:t>зразок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8584052"/>
                  </a:ext>
                </a:extLst>
              </a:tr>
            </a:tbl>
          </a:graphicData>
        </a:graphic>
      </p:graphicFrame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7A04707-FE36-4AB7-9B22-CA3A2F3CA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63269" y="2216594"/>
            <a:ext cx="7621517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</a:t>
            </a:r>
            <a:r>
              <a:rPr kumimoji="0" lang="ru-RU" alt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адміністративних</a:t>
            </a:r>
            <a:r>
              <a:rPr kumimoji="0" lang="ru-RU" alt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kumimoji="0" lang="ru-RU" alt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kumimoji="0" lang="ru-RU" alt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надаються</a:t>
            </a:r>
            <a:r>
              <a:rPr kumimoji="0" lang="ru-RU" altLang="ru-RU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Головним</a:t>
            </a:r>
            <a:r>
              <a:rPr kumimoji="0" lang="ru-RU" alt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управлінням</a:t>
            </a:r>
            <a:r>
              <a:rPr kumimoji="0" lang="ru-RU" alt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ДПС в </a:t>
            </a:r>
            <a:r>
              <a:rPr kumimoji="0" lang="ru-RU" altLang="ru-RU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Одеській</a:t>
            </a:r>
            <a:r>
              <a:rPr kumimoji="0" lang="ru-RU" altLang="ru-RU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kumimoji="0" lang="ru-RU" altLang="ru-RU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5238DC6-0B39-48F0-88EB-9C0EC222A2F2}"/>
              </a:ext>
            </a:extLst>
          </p:cNvPr>
          <p:cNvSpPr/>
          <p:nvPr/>
        </p:nvSpPr>
        <p:spPr>
          <a:xfrm>
            <a:off x="570183" y="2344321"/>
            <a:ext cx="79169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Головним управлінням ДПС в Одеській області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надається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60 видів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адміністративних послуг.</a:t>
            </a:r>
          </a:p>
          <a:p>
            <a:pPr algn="just"/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 січень - липень 2025 року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Головним управлінням ДПС в Одеській області надано </a:t>
            </a:r>
            <a:r>
              <a:rPr lang="uk-UA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понад 162 тис </a:t>
            </a:r>
            <a:r>
              <a:rPr lang="uk-UA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адміністративних послуг.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742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834511" y="2447778"/>
            <a:ext cx="8679766" cy="787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 defTabSz="1828754" hangingPunct="0">
              <a:lnSpc>
                <a:spcPct val="150000"/>
              </a:lnSpc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перегляд особистої інформації (реєстраційних та облікових даних)</a:t>
            </a:r>
          </a:p>
          <a:p>
            <a:pPr marL="428625" indent="-428625" defTabSz="1828754" hangingPunct="0">
              <a:lnSpc>
                <a:spcPct val="150000"/>
              </a:lnSpc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перегляд стану розрахунків з бюджетом</a:t>
            </a:r>
          </a:p>
          <a:p>
            <a:pPr marL="428625" indent="-428625" defTabSz="1828754" hangingPunct="0">
              <a:lnSpc>
                <a:spcPct val="150000"/>
              </a:lnSpc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надсилання в електронному вигляді листів</a:t>
            </a:r>
          </a:p>
          <a:p>
            <a:pPr marL="428625" indent="-428625" defTabSz="1828754" hangingPunct="0">
              <a:lnSpc>
                <a:spcPct val="150000"/>
              </a:lnSpc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надсилання в електронному вигляді сервісних запитів за встановленими формами та отримання інформації</a:t>
            </a:r>
          </a:p>
          <a:p>
            <a:pPr marL="428625" indent="-428625" defTabSz="1828754" hangingPunct="0">
              <a:lnSpc>
                <a:spcPct val="150000"/>
              </a:lnSpc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подання в електронному вигляді податкової та статистичної звітності</a:t>
            </a:r>
          </a:p>
          <a:p>
            <a:pPr marL="428625" indent="-428625" defTabSz="1828754" hangingPunct="0">
              <a:lnSpc>
                <a:spcPct val="150000"/>
              </a:lnSpc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перегляд раніше поданої звітності</a:t>
            </a:r>
            <a:r>
              <a:rPr lang="en-US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(</a:t>
            </a:r>
            <a:r>
              <a:rPr lang="uk-UA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незалежно від способу подання)</a:t>
            </a:r>
          </a:p>
          <a:p>
            <a:pPr marL="428625" indent="-428625" defTabSz="1828754" hangingPunct="0">
              <a:lnSpc>
                <a:spcPct val="150000"/>
              </a:lnSpc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перегляд квитанцій про приймання та обробку поданих документів, інформаційних повідомлень, </a:t>
            </a:r>
          </a:p>
          <a:p>
            <a:pPr defTabSz="1828754" hangingPunct="0">
              <a:lnSpc>
                <a:spcPct val="150000"/>
              </a:lnSpc>
              <a:buClr>
                <a:srgbClr val="24A168"/>
              </a:buClr>
              <a:buSzPct val="160000"/>
            </a:pPr>
            <a:r>
              <a:rPr lang="uk-UA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      кореспонденції тощо</a:t>
            </a:r>
          </a:p>
          <a:p>
            <a:pPr marL="428625" indent="-428625" defTabSz="1828754" hangingPunct="0">
              <a:lnSpc>
                <a:spcPct val="150000"/>
              </a:lnSpc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300" kern="0" dirty="0">
                <a:solidFill>
                  <a:srgbClr val="5E5E5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опис існуючих АРІ функціоналу Е-кабінету 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endParaRPr lang="uk-UA" sz="2300" kern="0" dirty="0">
              <a:solidFill>
                <a:srgbClr val="5E5E5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999345" y="1535139"/>
            <a:ext cx="7347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54" hangingPunct="0"/>
            <a:r>
              <a:rPr lang="uk-UA" sz="2800" b="1" kern="0" dirty="0">
                <a:solidFill>
                  <a:schemeClr val="accent1">
                    <a:lumMod val="50000"/>
                  </a:schemeClr>
                </a:solidFill>
                <a:latin typeface="e-Ukraine Regular"/>
                <a:sym typeface="Helvetica Neue"/>
              </a:rPr>
              <a:t> Загальні сервіси приватної частини (особистого кабінету) </a:t>
            </a:r>
          </a:p>
        </p:txBody>
      </p:sp>
      <p:pic>
        <p:nvPicPr>
          <p:cNvPr id="12" name="Рисунок 11" descr="яйца_ГУ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7287" y="168813"/>
            <a:ext cx="5725550" cy="13204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771AD58A-2332-48EE-B50A-584F1C856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544800" y="1"/>
            <a:ext cx="2743201" cy="2589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xmlns="" id="{6464DD20-6767-4C1B-B006-7904AB015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76320" y="8479124"/>
            <a:ext cx="2011680" cy="180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62D9B0F3-F0E8-4F63-8761-300F304786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8542335"/>
            <a:ext cx="1941342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1353870-56EC-41AB-9730-C08D7A5A8CCF}"/>
              </a:ext>
            </a:extLst>
          </p:cNvPr>
          <p:cNvSpPr/>
          <p:nvPr/>
        </p:nvSpPr>
        <p:spPr>
          <a:xfrm>
            <a:off x="1448974" y="2503842"/>
            <a:ext cx="7202658" cy="68172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з новинами ДПС;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інформації про граничні терміни сплати податків, зборів, обов’язкових платежів;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з бланками податкової звітності;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отримання контактів і адрес діючих центрів обслуговування платників;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 фіскального чека;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пошук акцизної марки;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ознайомлення з інструкцією користувача</a:t>
            </a:r>
          </a:p>
          <a:p>
            <a:pPr marL="457200" lvl="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uk-UA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проте, на період дії воєнного стану у відкритій частині кабінету обмежено доступ до публічних електронних реєстрів.</a:t>
            </a:r>
            <a:endParaRPr lang="uk-UA" sz="2300" kern="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  <a:p>
            <a:pPr defTabSz="1828754" hangingPunct="0"/>
            <a:endParaRPr lang="uk-UA" sz="2300" kern="0" dirty="0">
              <a:solidFill>
                <a:srgbClr val="5E5E5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Helvetica Neue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DD7C4A32-C823-424C-856A-ABA12550BA2B}"/>
              </a:ext>
            </a:extLst>
          </p:cNvPr>
          <p:cNvSpPr/>
          <p:nvPr/>
        </p:nvSpPr>
        <p:spPr>
          <a:xfrm>
            <a:off x="970672" y="1653167"/>
            <a:ext cx="73473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54" hangingPunct="0"/>
            <a:r>
              <a:rPr lang="uk-UA" sz="2800" b="1" kern="0" dirty="0">
                <a:solidFill>
                  <a:schemeClr val="accent1">
                    <a:lumMod val="50000"/>
                  </a:schemeClr>
                </a:solidFill>
                <a:latin typeface="e-Ukraine Regular"/>
                <a:sym typeface="Helvetica Neue"/>
              </a:rPr>
              <a:t>Сервіси відкритої (загальнодоступної)    частини Е- кабінету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4A09D94-605F-48E7-A91D-A0DA6513DAC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78372" y="97549"/>
            <a:ext cx="2165751" cy="20245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2CB1FDA-FF00-4006-8CC9-584E80FC67B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03696" y="4578102"/>
            <a:ext cx="943107" cy="9240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C4D79B-D721-43AD-868C-E3B17D7442A3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6988147" y="4578102"/>
            <a:ext cx="1028844" cy="97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869442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5">
            <a:extLst>
              <a:ext uri="{FF2B5EF4-FFF2-40B4-BE49-F238E27FC236}">
                <a16:creationId xmlns:a16="http://schemas.microsoft.com/office/drawing/2014/main" xmlns="" id="{0752A399-A97B-4178-8CE4-FC85568B6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16348"/>
            <a:ext cx="2304080" cy="207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xmlns="" id="{0F967588-6E11-4BC7-B17A-EB05EA95D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193108" y="0"/>
            <a:ext cx="3094893" cy="2921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705109" y="2472690"/>
            <a:ext cx="10369152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 defTabSz="1828754" hangingPunct="0"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подання в електронному вигляді повідомлень, скарг на рішення Комісії ДПС про відмову у реєстрації податкових накладних/розрахунків коригування в ЄРПН;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реєстрація податкових накладних/розрахунків коригування 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доступ до даних ЄРПН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сервіси системи електронного адміністрування ПДВ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розрахунок суми перевищення та результату порівняння даних податкової звітності з ПДВ та ЄРПН,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перелік операцій, зареєстрованих в СЕА ПДВ, 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перелік всіх операцій з ПДВ-рахунком (тип транзакції, загальна сума поповнення рахунку, списання коштів з рахунку, заборгованість тощо)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 аналітичні сервіси системи автоматизованого моніторингу відповідності податкової накладної/розрахунку коригування оцінки ступеня ризиків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показник D (навантаження за останні 12 календарних місяців) 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показник Р (сума ПДВ зазначена у зареєстрованих ПН/РК в ЄРПН у звітному періоді) 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показники Позитивної податкової історії (ППІ) 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інформація щодо відповідності платника ПДВ критеріям ризиковості</a:t>
            </a:r>
          </a:p>
          <a:p>
            <a:pPr defTabSz="1828754" hangingPunct="0">
              <a:buClr>
                <a:srgbClr val="24A168"/>
              </a:buClr>
              <a:buSzPct val="160000"/>
            </a:pPr>
            <a:endParaRPr lang="uk-UA" sz="3000" kern="0" dirty="0">
              <a:solidFill>
                <a:srgbClr val="5E5E5E"/>
              </a:solidFill>
              <a:latin typeface="e-Ukraine Regular"/>
              <a:sym typeface="Helvetica Neue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08200" y="1868159"/>
            <a:ext cx="6015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54" hangingPunct="0"/>
            <a:r>
              <a:rPr lang="uk-UA" sz="3200" b="1" kern="0" dirty="0">
                <a:solidFill>
                  <a:schemeClr val="accent1">
                    <a:lumMod val="50000"/>
                  </a:schemeClr>
                </a:solidFill>
                <a:latin typeface="e-Ukraine Regular"/>
                <a:sym typeface="Helvetica Neue"/>
              </a:rPr>
              <a:t>Сервіси для платників ПДВ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455684" y="1416717"/>
            <a:ext cx="42804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54" hangingPunct="0"/>
            <a:r>
              <a:rPr lang="uk-UA" sz="3200" b="1" kern="0" dirty="0">
                <a:solidFill>
                  <a:schemeClr val="accent1">
                    <a:lumMod val="50000"/>
                  </a:schemeClr>
                </a:solidFill>
                <a:latin typeface="e-Ukraine Regular"/>
                <a:sym typeface="Helvetica Neue"/>
              </a:rPr>
              <a:t>Сервіси для платників </a:t>
            </a:r>
          </a:p>
          <a:p>
            <a:pPr defTabSz="1828754" hangingPunct="0"/>
            <a:r>
              <a:rPr lang="uk-UA" sz="3200" b="1" kern="0" dirty="0">
                <a:solidFill>
                  <a:schemeClr val="accent1">
                    <a:lumMod val="50000"/>
                  </a:schemeClr>
                </a:solidFill>
                <a:latin typeface="e-Ukraine Regular"/>
                <a:sym typeface="Helvetica Neue"/>
              </a:rPr>
              <a:t>акцизного податку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1070935" y="2921579"/>
            <a:ext cx="6426714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 defTabSz="1828754" hangingPunct="0"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реєстрація акцизних накладних/розрахунків коригування 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доступ до даних ЄРАН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Arial" panose="020B0604020202020204" pitchFamily="34" charset="0"/>
              <a:buChar char="•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сервіси системи електронного адміністрування реалізації пального та спирту етилового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1070935" y="4940708"/>
            <a:ext cx="6696744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перелік операцій, зареєстрованих в СЕА РПСЕ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перелік всіх операцій з ПДВ-рахунком (тип транзакції, загальна сума поповнення рахунку, списання коштів з рахунку, заборгованість тощо) 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перелік акцизних складів та інформації щодо обладнання акцизного складу </a:t>
            </a:r>
          </a:p>
          <a:p>
            <a:pPr marL="428625" indent="-428625" defTabSz="1828754" hangingPunct="0">
              <a:buClr>
                <a:srgbClr val="24A168"/>
              </a:buClr>
              <a:buSzPct val="160000"/>
              <a:buFont typeface="Wingdings" panose="05000000000000000000" pitchFamily="2" charset="2"/>
              <a:buChar char="ü"/>
            </a:pPr>
            <a:r>
              <a:rPr lang="uk-UA" sz="2200" kern="0" dirty="0">
                <a:solidFill>
                  <a:srgbClr val="5E5E5E"/>
                </a:solidFill>
                <a:latin typeface="e-Ukraine Regular"/>
                <a:sym typeface="Helvetica Neue"/>
              </a:rPr>
              <a:t>результат зіставлення показників обсягів обігу та залишків пального та показників обсягів обігу спирту етилового</a:t>
            </a:r>
          </a:p>
        </p:txBody>
      </p:sp>
      <p:pic>
        <p:nvPicPr>
          <p:cNvPr id="15" name="Рисунок 14" descr="яйца_ГУ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6948" y="294420"/>
            <a:ext cx="6508370" cy="1501043"/>
          </a:xfrm>
          <a:prstGeom prst="rect">
            <a:avLst/>
          </a:prstGeom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xmlns="" id="{A5FD7177-75EE-4435-A91C-225F42653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3920" y="8216348"/>
            <a:ext cx="2304080" cy="207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B999DBF-D94D-4833-AE0C-905D0DCEC9D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13559" y="8707399"/>
            <a:ext cx="1848242" cy="1579601"/>
          </a:xfrm>
          <a:prstGeom prst="rect">
            <a:avLst/>
          </a:prstGeom>
        </p:spPr>
      </p:pic>
      <p:pic>
        <p:nvPicPr>
          <p:cNvPr id="17" name="Рисунок 4">
            <a:extLst>
              <a:ext uri="{FF2B5EF4-FFF2-40B4-BE49-F238E27FC236}">
                <a16:creationId xmlns:a16="http://schemas.microsoft.com/office/drawing/2014/main" xmlns="" id="{1D0EF54F-F1A6-44A8-AA2D-ABA1B337083B}"/>
              </a:ext>
            </a:extLst>
          </p:cNvPr>
          <p:cNvPicPr/>
          <p:nvPr/>
        </p:nvPicPr>
        <p:blipFill rotWithShape="1">
          <a:blip r:embed="rId7" cstate="print"/>
          <a:srcRect l="19381" r="19381"/>
          <a:stretch/>
        </p:blipFill>
        <p:spPr>
          <a:xfrm>
            <a:off x="9066481" y="221724"/>
            <a:ext cx="1573306" cy="1573739"/>
          </a:xfrm>
          <a:prstGeom prst="ellipse">
            <a:avLst/>
          </a:prstGeom>
          <a:ln>
            <a:noFill/>
          </a:ln>
          <a:effectLst>
            <a:outerShdw dist="50760" dir="5400000" sx="1000" sy="1000" algn="ctr" rotWithShape="0">
              <a:srgbClr val="000000"/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BEC4696-E697-4374-9EA9-75B3821BE6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242" r="15242"/>
          <a:stretch/>
        </p:blipFill>
        <p:spPr>
          <a:xfrm>
            <a:off x="5219937" y="8596778"/>
            <a:ext cx="1536463" cy="1536463"/>
          </a:xfrm>
          <a:prstGeom prst="ellipse">
            <a:avLst/>
          </a:prstGeom>
          <a:ln>
            <a:solidFill>
              <a:srgbClr val="126AB3"/>
            </a:solidFill>
          </a:ln>
        </p:spPr>
      </p:pic>
    </p:spTree>
    <p:extLst>
      <p:ext uri="{BB962C8B-B14F-4D97-AF65-F5344CB8AC3E}">
        <p14:creationId xmlns:p14="http://schemas.microsoft.com/office/powerpoint/2010/main" xmlns="" val="66499100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5AD2258-971D-43DC-AD52-1ED75B5727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26126" y="1941342"/>
            <a:ext cx="8555588" cy="7033848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xmlns="" id="{FDEB78C0-30D7-49AE-B3FC-F39A5C05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975189"/>
            <a:ext cx="1436220" cy="1289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xmlns="" id="{7AAC73B0-78AB-4C55-952A-9B50352EA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26484" y="8975189"/>
            <a:ext cx="1461516" cy="1311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яйца_ГУ_4.jpg">
            <a:extLst>
              <a:ext uri="{FF2B5EF4-FFF2-40B4-BE49-F238E27FC236}">
                <a16:creationId xmlns:a16="http://schemas.microsoft.com/office/drawing/2014/main" xmlns="" id="{D439EE3E-230E-464B-870F-A70C0793575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7225" y="155544"/>
            <a:ext cx="4746468" cy="1094691"/>
          </a:xfrm>
          <a:prstGeom prst="rect">
            <a:avLst/>
          </a:prstGeom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xmlns="" id="{63380EAE-71A0-454A-9B33-ACCC20B7C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231495" y="0"/>
            <a:ext cx="2056506" cy="19413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449768F-3BFC-49BC-9F37-5F923DAC645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746" y="1941341"/>
            <a:ext cx="8275894" cy="703384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65FCC3E-4AA5-4C1D-88BB-D14ADEEBEE2F}"/>
              </a:ext>
            </a:extLst>
          </p:cNvPr>
          <p:cNvSpPr txBox="1"/>
          <p:nvPr/>
        </p:nvSpPr>
        <p:spPr>
          <a:xfrm>
            <a:off x="4698609" y="863276"/>
            <a:ext cx="9847385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Електронний кабінет для громадян</a:t>
            </a:r>
          </a:p>
        </p:txBody>
      </p:sp>
      <p:pic>
        <p:nvPicPr>
          <p:cNvPr id="12" name="Picture 2" descr="D:\Inform vzaimod\Рабочие материалы (слайды и др.)\Рисунки\man at pc.png">
            <a:extLst>
              <a:ext uri="{FF2B5EF4-FFF2-40B4-BE49-F238E27FC236}">
                <a16:creationId xmlns:a16="http://schemas.microsoft.com/office/drawing/2014/main" xmlns="" id="{C85D7D6F-8D7C-405D-B5F7-CBAF89BE2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80781" y="7484012"/>
            <a:ext cx="1675906" cy="149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CFAD1F5-0813-4C7C-9B26-8E3562050CE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467743" y="7215423"/>
            <a:ext cx="911826" cy="175976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50F214E-EE99-4858-B4CD-1BDB478066C2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02974" y="9165832"/>
            <a:ext cx="11517332" cy="7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5911219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яйца_ГУ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360" y="254826"/>
            <a:ext cx="6508370" cy="1501043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xmlns="" id="{0C1B3FE3-4B4C-42F3-A1C5-46CE43091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013782" y="0"/>
            <a:ext cx="3274219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08272F7B-961B-4253-933A-E6E722D8A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24175" y="7893050"/>
            <a:ext cx="266382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3EB51E53-F4D6-45DD-B90B-F3529A00B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70" y="7866555"/>
            <a:ext cx="266382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xmlns="" id="{43B7D8DB-A598-4C16-AB99-9438816BC1F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9415117"/>
              </p:ext>
            </p:extLst>
          </p:nvPr>
        </p:nvGraphicFramePr>
        <p:xfrm>
          <a:off x="2690895" y="1869141"/>
          <a:ext cx="12679093" cy="75702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1B59AFE-7E5B-4DF4-B5E0-14DA149A8F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82" r="16622" b="355"/>
          <a:stretch/>
        </p:blipFill>
        <p:spPr>
          <a:xfrm>
            <a:off x="296945" y="4116341"/>
            <a:ext cx="2393950" cy="2393950"/>
          </a:xfrm>
          <a:prstGeom prst="ellipse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5AD12D7E-619D-474A-B83F-DF96D37DFB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182" r="16622" b="355"/>
          <a:stretch/>
        </p:blipFill>
        <p:spPr>
          <a:xfrm>
            <a:off x="15499752" y="4116341"/>
            <a:ext cx="2302277" cy="2302277"/>
          </a:xfrm>
          <a:prstGeom prst="ellipse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E90B54E-5DA5-4643-8F07-45BB9E09D3B2}"/>
              </a:ext>
            </a:extLst>
          </p:cNvPr>
          <p:cNvSpPr txBox="1"/>
          <p:nvPr/>
        </p:nvSpPr>
        <p:spPr>
          <a:xfrm>
            <a:off x="10219765" y="7185916"/>
            <a:ext cx="578223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93,4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1001F9-D3BF-4076-94AF-CD59B13DFB6C}"/>
              </a:ext>
            </a:extLst>
          </p:cNvPr>
          <p:cNvSpPr txBox="1"/>
          <p:nvPr/>
        </p:nvSpPr>
        <p:spPr>
          <a:xfrm>
            <a:off x="6104965" y="5274550"/>
            <a:ext cx="608765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b="1" i="0" u="none" strike="noStrike" cap="none" spc="0" normalizeH="0" baseline="0" dirty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Helvetica Neue"/>
              </a:rPr>
              <a:t>96,5</a:t>
            </a:r>
          </a:p>
        </p:txBody>
      </p:sp>
    </p:spTree>
    <p:extLst>
      <p:ext uri="{BB962C8B-B14F-4D97-AF65-F5344CB8AC3E}">
        <p14:creationId xmlns:p14="http://schemas.microsoft.com/office/powerpoint/2010/main" xmlns="" val="16157466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13400" y="1730963"/>
            <a:ext cx="54626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54" hangingPunct="0"/>
            <a:r>
              <a:rPr lang="uk-UA" sz="3600" b="1" kern="0" dirty="0">
                <a:solidFill>
                  <a:schemeClr val="accent1">
                    <a:lumMod val="50000"/>
                  </a:schemeClr>
                </a:solidFill>
                <a:latin typeface="e-Ukraine Regular"/>
                <a:sym typeface="Helvetica Neue"/>
              </a:rPr>
              <a:t>Листування з ДПС  </a:t>
            </a:r>
          </a:p>
        </p:txBody>
      </p:sp>
      <p:pic>
        <p:nvPicPr>
          <p:cNvPr id="11" name="Рисунок 10" descr="яйца_ГУ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022" y="240079"/>
            <a:ext cx="6508370" cy="15010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1022" y="2469705"/>
            <a:ext cx="14581620" cy="14619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defTabSz="1828754" hangingPunct="0"/>
            <a:r>
              <a:rPr lang="ru-RU" sz="3000" kern="0" dirty="0">
                <a:solidFill>
                  <a:srgbClr val="5E5E5E"/>
                </a:solidFill>
                <a:latin typeface="e-ukraine"/>
                <a:sym typeface="Helvetica Neue"/>
              </a:rPr>
              <a:t>За допомогою меню «Листування з ДПС» приватної частини Електронного кабінету платники податків мають можливість надіслати лист (запит, звернення тощо)  до відповідного органу ДПС у форматі pdf (обмеження 5 МБ).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31232" y="4063380"/>
            <a:ext cx="6912768" cy="59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06018" y="4117386"/>
            <a:ext cx="8262919" cy="588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2" descr="D:\Луста Юля_робота\Презентации\картинки для презентаций\b2df9e8bd87a0a4dea26a57735a32e9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76039" y="354005"/>
            <a:ext cx="2263557" cy="185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D:\Inform vzaimod\Рабочие материалы (слайды и др.)\Рисунки\man at pc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5961212"/>
            <a:ext cx="1944291" cy="172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xmlns="" id="{92BA6CE6-8510-4140-9813-5F25CFAD3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5013782" y="0"/>
            <a:ext cx="3274219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C6DB47E-0593-4F03-A6A4-CF8DE19DD271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711567" y="9232407"/>
            <a:ext cx="857370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1082832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яйца_ГУ_4.jpg">
            <a:extLst>
              <a:ext uri="{FF2B5EF4-FFF2-40B4-BE49-F238E27FC236}">
                <a16:creationId xmlns:a16="http://schemas.microsoft.com/office/drawing/2014/main" xmlns="" id="{ED70E02B-C891-4DDB-9590-54690F880A5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474" y="141480"/>
            <a:ext cx="6508370" cy="1501043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44EB7FAD-3B58-4C82-A51B-E44160559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3782" y="0"/>
            <a:ext cx="3274219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6117985-10EE-41A0-91C2-7839C7F96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977292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D794EE06-29FE-4A3A-ACAF-5D99526F0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97886" y="7977291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xmlns="" id="{87FCD5CE-C1FD-48A3-A549-6B560425A0E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64343141"/>
              </p:ext>
            </p:extLst>
          </p:nvPr>
        </p:nvGraphicFramePr>
        <p:xfrm>
          <a:off x="3151164" y="1784003"/>
          <a:ext cx="11862618" cy="73740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1" name="Picture 2" descr="D:\Inform vzaimod\Рабочие материалы (слайды и др.)\Рисунки\man at pc.png">
            <a:extLst>
              <a:ext uri="{FF2B5EF4-FFF2-40B4-BE49-F238E27FC236}">
                <a16:creationId xmlns:a16="http://schemas.microsoft.com/office/drawing/2014/main" xmlns="" id="{14FE9E3A-42C7-4EA2-8AD8-DB8DB8414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78745" y="4394486"/>
            <a:ext cx="1944291" cy="1729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439EF67B-2652-4F37-8714-1E3F3BD32EF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57" t="7299" r="26153" b="4539"/>
          <a:stretch/>
        </p:blipFill>
        <p:spPr>
          <a:xfrm>
            <a:off x="357038" y="3935423"/>
            <a:ext cx="2648104" cy="2648104"/>
          </a:xfrm>
          <a:prstGeom prst="ellipse">
            <a:avLst/>
          </a:prstGeom>
          <a:ln>
            <a:solidFill>
              <a:srgbClr val="126AB3"/>
            </a:solidFill>
          </a:ln>
        </p:spPr>
      </p:pic>
      <p:pic>
        <p:nvPicPr>
          <p:cNvPr id="13" name="Picture 2" descr="D:\Луста Юля_робота\Презентации\картинки для презентаций\b2df9e8bd87a0a4dea26a57735a32e99.jpg">
            <a:extLst>
              <a:ext uri="{FF2B5EF4-FFF2-40B4-BE49-F238E27FC236}">
                <a16:creationId xmlns:a16="http://schemas.microsoft.com/office/drawing/2014/main" xmlns="" id="{D8A62AF0-AA20-46CF-AC75-473AB697D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02753" y="4344168"/>
            <a:ext cx="974796" cy="79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8996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3782" y="0"/>
            <a:ext cx="3274219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8ACCB87-ED4B-4770-A732-1D45A22C3E7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83175" y="1945474"/>
            <a:ext cx="14304963" cy="6628683"/>
          </a:xfrm>
          <a:prstGeom prst="rect">
            <a:avLst/>
          </a:prstGeom>
        </p:spPr>
      </p:pic>
      <p:sp>
        <p:nvSpPr>
          <p:cNvPr id="2" name="AutoShape 2" descr="Гід з державних послуг: як він працює | The Page"/>
          <p:cNvSpPr>
            <a:spLocks noChangeAspect="1" noChangeArrowheads="1"/>
          </p:cNvSpPr>
          <p:nvPr/>
        </p:nvSpPr>
        <p:spPr bwMode="auto">
          <a:xfrm>
            <a:off x="311150" y="-216694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63282" tIns="81641" rIns="163282" bIns="81641" numCol="1" anchor="t" anchorCtr="0" compatLnSpc="1">
            <a:prstTxWarp prst="textNoShape">
              <a:avLst/>
            </a:prstTxWarp>
          </a:bodyPr>
          <a:lstStyle/>
          <a:p>
            <a:pPr algn="ctr" defTabSz="1828754" hangingPunct="0"/>
            <a:endParaRPr lang="uk-UA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9" name="Рисунок 8" descr="яйца_ГУ_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2279" y="209853"/>
            <a:ext cx="5397368" cy="130907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C46DAA5-27E8-4942-B060-2638B6645AAF}"/>
              </a:ext>
            </a:extLst>
          </p:cNvPr>
          <p:cNvSpPr txBox="1"/>
          <p:nvPr/>
        </p:nvSpPr>
        <p:spPr>
          <a:xfrm>
            <a:off x="5799908" y="844728"/>
            <a:ext cx="935119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e-Ukraine Regular"/>
                <a:sym typeface="Helvetica Neue"/>
              </a:rPr>
              <a:t>Мобільний додаток «Моя податкова»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EA6CACFE-50EF-4B02-816C-984F592E1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8574157"/>
            <a:ext cx="1908313" cy="171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7059309D-41AF-4BF6-8D08-B3647B7902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233912" y="8441014"/>
            <a:ext cx="2054087" cy="1845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xmlns="" id="{68913408-52FA-42F1-ABDE-A98F4D1B6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16000"/>
          </a:blip>
          <a:srcRect/>
          <a:stretch>
            <a:fillRect/>
          </a:stretch>
        </p:blipFill>
        <p:spPr bwMode="auto">
          <a:xfrm>
            <a:off x="3913" y="4190120"/>
            <a:ext cx="1779262" cy="17128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6" name="Picture 8" descr="E:\Screenshot_20210930-082502_Viber.jpg">
            <a:extLst>
              <a:ext uri="{FF2B5EF4-FFF2-40B4-BE49-F238E27FC236}">
                <a16:creationId xmlns:a16="http://schemas.microsoft.com/office/drawing/2014/main" xmlns="" id="{06111B15-76BA-4424-AB1E-3E5BADDC1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13552" y="8550694"/>
            <a:ext cx="1494046" cy="1712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xmlns="" id="{3EFA0B26-BAF7-4186-B0D1-FB988C0FF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lum bright="16000"/>
          </a:blip>
          <a:srcRect/>
          <a:stretch>
            <a:fillRect/>
          </a:stretch>
        </p:blipFill>
        <p:spPr bwMode="auto">
          <a:xfrm>
            <a:off x="16371324" y="4403393"/>
            <a:ext cx="1779262" cy="171284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AC22CBA-B731-45AD-8D8B-520C2894FF4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061472" y="6512915"/>
            <a:ext cx="1381231" cy="74177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8B79F7B-07BF-47E5-AC9C-91BE2CDD555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221965" y="6512914"/>
            <a:ext cx="1381231" cy="74177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F05ECDA-D024-4ECA-9AB9-696768629094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426642" y="7619090"/>
            <a:ext cx="4182035" cy="95506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409C799-A4F3-4D3F-A7DD-AC863006C603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1945943" y="8574156"/>
            <a:ext cx="911826" cy="168938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84B7473D-5F9D-4EB2-B7E3-2CAE457782F3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241285" y="8559075"/>
            <a:ext cx="3039583" cy="17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353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Гід з державних послуг: як він працює | The Page"/>
          <p:cNvSpPr>
            <a:spLocks noChangeAspect="1" noChangeArrowheads="1"/>
          </p:cNvSpPr>
          <p:nvPr/>
        </p:nvSpPr>
        <p:spPr bwMode="auto">
          <a:xfrm>
            <a:off x="311150" y="-216694"/>
            <a:ext cx="609600" cy="45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63282" tIns="81641" rIns="163282" bIns="81641" numCol="1" anchor="t" anchorCtr="0" compatLnSpc="1">
            <a:prstTxWarp prst="textNoShape">
              <a:avLst/>
            </a:prstTxWarp>
          </a:bodyPr>
          <a:lstStyle/>
          <a:p>
            <a:pPr algn="ctr" defTabSz="1828754" hangingPunct="0"/>
            <a:endParaRPr lang="uk-UA" kern="0" dirty="0">
              <a:solidFill>
                <a:srgbClr val="5E5E5E"/>
              </a:solidFill>
              <a:latin typeface="Helvetica Neue"/>
              <a:sym typeface="Helvetica Neue"/>
            </a:endParaRPr>
          </a:p>
        </p:txBody>
      </p:sp>
      <p:pic>
        <p:nvPicPr>
          <p:cNvPr id="9" name="Рисунок 8" descr="яйца_ГУ_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5634" y="240508"/>
            <a:ext cx="5748087" cy="1394137"/>
          </a:xfrm>
          <a:prstGeom prst="rect">
            <a:avLst/>
          </a:prstGeom>
        </p:spPr>
      </p:pic>
      <p:pic>
        <p:nvPicPr>
          <p:cNvPr id="11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13782" y="0"/>
            <a:ext cx="3274219" cy="309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05C01A0-FB9A-454D-ABCD-4CBE0A7E69F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70084" y="1766416"/>
            <a:ext cx="13211351" cy="776189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5F9124AD-C1EA-492C-883F-5037CCE28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977292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xmlns="" id="{F7A58F7C-6853-4E6D-8B76-3C7DACCAF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717916" y="7977293"/>
            <a:ext cx="2570084" cy="2309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46139B7-0749-42ED-B26F-A4B3342BFEAA}"/>
              </a:ext>
            </a:extLst>
          </p:cNvPr>
          <p:cNvSpPr txBox="1"/>
          <p:nvPr/>
        </p:nvSpPr>
        <p:spPr>
          <a:xfrm>
            <a:off x="6184978" y="888841"/>
            <a:ext cx="8223353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FillTx/>
                <a:latin typeface="e-Ukraine Regular"/>
                <a:sym typeface="Helvetica Neue"/>
              </a:rPr>
              <a:t>Мобільний додаток «Моя податкова»</a:t>
            </a:r>
          </a:p>
        </p:txBody>
      </p:sp>
      <p:pic>
        <p:nvPicPr>
          <p:cNvPr id="13" name="Рисунок 22">
            <a:extLst>
              <a:ext uri="{FF2B5EF4-FFF2-40B4-BE49-F238E27FC236}">
                <a16:creationId xmlns:a16="http://schemas.microsoft.com/office/drawing/2014/main" xmlns="" id="{830CA6C2-67D0-4EEE-A4D0-D6230CFC26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-63519" y="3621680"/>
            <a:ext cx="2697122" cy="304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22">
            <a:extLst>
              <a:ext uri="{FF2B5EF4-FFF2-40B4-BE49-F238E27FC236}">
                <a16:creationId xmlns:a16="http://schemas.microsoft.com/office/drawing/2014/main" xmlns="" id="{509DE7CA-B2D1-4953-90F7-ECEA008F83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6000"/>
          </a:blip>
          <a:srcRect/>
          <a:stretch>
            <a:fillRect/>
          </a:stretch>
        </p:blipFill>
        <p:spPr bwMode="auto">
          <a:xfrm>
            <a:off x="15590878" y="3621680"/>
            <a:ext cx="2697122" cy="3043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6A274DC-234C-45D6-9DEA-F5F833A11E1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34108" y="9652178"/>
            <a:ext cx="9483303" cy="42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8969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3065</TotalTime>
  <Words>710</Words>
  <Application>Microsoft Office PowerPoint</Application>
  <PresentationFormat>Произвольный</PresentationFormat>
  <Paragraphs>99</Paragraphs>
  <Slides>13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21_BasicWhite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Падалка</dc:creator>
  <cp:keywords/>
  <cp:lastModifiedBy>Дуда</cp:lastModifiedBy>
  <cp:revision>186</cp:revision>
  <cp:lastPrinted>2025-05-16T06:02:12Z</cp:lastPrinted>
  <dcterms:modified xsi:type="dcterms:W3CDTF">2025-08-13T11:18:03Z</dcterms:modified>
</cp:coreProperties>
</file>