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588" r:id="rId3"/>
    <p:sldId id="579" r:id="rId4"/>
    <p:sldId id="582" r:id="rId5"/>
    <p:sldId id="580" r:id="rId6"/>
    <p:sldId id="256" r:id="rId7"/>
    <p:sldId id="581" r:id="rId8"/>
    <p:sldId id="584" r:id="rId9"/>
    <p:sldId id="583" r:id="rId10"/>
    <p:sldId id="585" r:id="rId11"/>
    <p:sldId id="58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FFFFFF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EAF07-5553-4470-B3F3-CFA238FE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7BED17-8B79-46F8-BC37-2102DA0B6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641798-A57C-4153-AED2-942E75E3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2FA58F-3F83-4B44-A10D-34E3B55A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4FFC9C-FCF6-4723-8296-FB4318F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458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C49DCD-731D-4951-9AAD-0D5B0EDC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14A4D9-AAA3-4B9E-98B1-FB06DD47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21857-2922-4F67-A539-F7D68857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C207CB-294E-48C5-8372-39289D6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1FC0C1-A545-4BAC-A8B8-706EE371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705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4D87F2-5717-4754-85D7-A344C149E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CF3CA0-E1A1-415B-B5F1-BB552277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68EE62-522F-4A30-8F77-FCFB9318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9B37FB-913F-4096-B187-8B460DB4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1F00E4-6B0E-441C-84D9-6F8BA5D4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162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7DD84-5959-4220-95FC-847C9C5F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FA6ADC-9D1A-40FA-8555-D42C7262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C0FF8F-9403-4AF5-BFD3-5434C437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09CB5A-A6A8-4400-B712-AE1571DE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ECDFC1-1A66-407F-A31C-7DFC1FC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654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B60F5C-A93D-4816-A331-0B80E1FF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892327-87D3-49C0-BD61-36CF36700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6FC611-30DC-418C-9E10-AE095991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50B847-3BC7-4EB8-8838-4CA73A24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5B1ADE-3E38-49A4-A52F-12A6069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8618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5578F-6989-4E79-9495-CAFEE364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D51DDD-B56D-4008-BECE-6180613A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B64506-6B11-461E-B6CB-2C4A980C9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A146E9-B3F5-4FC7-87D5-4FB5654B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FA7BDB-4007-4E79-B00A-EA2C3E2E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3B59B8-C1F2-45E0-9177-B9F4988B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5724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A52AA-8E88-4E99-80D6-651441E0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840765-1018-4E05-AF9C-02A6C0E8E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24DDE2-03ED-4A10-805C-B5351E331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F56E69-F1A3-4DFF-AEE3-FF2FCB99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560905-80BB-4BEB-92AE-08218644A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D95BD2-6E3E-4A58-9638-290A2543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2B52682-55EA-4D3F-B4E6-F14D0CB2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C5D8364-1F9B-4720-B5DA-8E7794E0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769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A9A186-6994-45CD-9C64-CF1237F2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D37FFB-FA7E-4BB6-98C3-22E116D3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4734436-7791-4037-BE6E-1DDAB4B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73EE0B-343C-4865-8423-FB4B7D17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04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7218ED-5355-42ED-847C-02E20F9F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69A5942-B84D-4256-9AE0-A8D4D914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D8C542-7E1E-4E65-83F6-1891F55E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674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7094A-30A7-428F-9388-9A5A4952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040684-3689-4D09-8EE1-58F69246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569ED8-E2D1-4803-BBFF-0C4AD5F92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7D3D8B-5D32-4EBF-97DD-E954DD7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9B5176-9352-4D1E-91A4-42C0DE73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B7BFFF-66E7-4099-8636-B8246AEF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195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04FAE-4A22-4815-BA66-E32E340C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3D8B1F3-47E1-4A0E-8103-0A8940663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1DDBAA-F357-4CBB-BD76-377728EB2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B4948A-FD61-4CC0-B5B6-810C2860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278A5F-0DF3-4708-A69C-BE2CA86C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4907AA-C924-4AC5-ACB1-7ECA08C9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417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3BFD8-5E43-4239-A0F6-47972A0B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CD9562-2217-4DE5-B96D-500374D7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EBDD7-FDB5-4479-BCF5-5D3551079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C450-4D04-49E4-AFD3-6D7BDA193F6C}" type="datetimeFigureOut">
              <a:rPr lang="uk-UA" smtClean="0"/>
              <a:pPr/>
              <a:t>13.08.2025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12E1FF-876F-4BF8-A988-C4BFA5EFE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8C8AD0-5FE6-4071-A40E-CDF582C8E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1FF0-0032-4A30-9305-B252E008F6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9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hcch.net/en/instruments/conventions/status-table/print/?cid=41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tax.gov.ua/diyalnist-/apostil/7828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hyperlink" Target="https://zakon.rada.gov.ua/laws/show/2297-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FDE1EEA4-E746-4820-BDC6-D485020D4A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66" y="307349"/>
            <a:ext cx="4097780" cy="993873"/>
          </a:xfrm>
          <a:prstGeom prst="rect">
            <a:avLst/>
          </a:prstGeom>
        </p:spPr>
      </p:pic>
      <p:grpSp>
        <p:nvGrpSpPr>
          <p:cNvPr id="67" name="Групувати 62">
            <a:extLst>
              <a:ext uri="{FF2B5EF4-FFF2-40B4-BE49-F238E27FC236}">
                <a16:creationId xmlns:a16="http://schemas.microsoft.com/office/drawing/2014/main" xmlns="" id="{DDF5DFF6-FFCF-4D5F-B03E-A9CCC39AAB28}"/>
              </a:ext>
            </a:extLst>
          </p:cNvPr>
          <p:cNvGrpSpPr/>
          <p:nvPr/>
        </p:nvGrpSpPr>
        <p:grpSpPr>
          <a:xfrm>
            <a:off x="215659" y="220134"/>
            <a:ext cx="11731925" cy="6637866"/>
            <a:chOff x="587816" y="252033"/>
            <a:chExt cx="17432288" cy="9825947"/>
          </a:xfrm>
        </p:grpSpPr>
        <p:sp>
          <p:nvSpPr>
            <p:cNvPr id="68" name="Прямокутник 5">
              <a:extLst>
                <a:ext uri="{FF2B5EF4-FFF2-40B4-BE49-F238E27FC236}">
                  <a16:creationId xmlns:a16="http://schemas.microsoft.com/office/drawing/2014/main" xmlns="" id="{037236E0-FB27-44F6-A339-82991C5E33D6}"/>
                </a:ext>
              </a:extLst>
            </p:cNvPr>
            <p:cNvSpPr/>
            <p:nvPr/>
          </p:nvSpPr>
          <p:spPr>
            <a:xfrm>
              <a:off x="9019104" y="252033"/>
              <a:ext cx="9001000" cy="9825947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uk-UA" dirty="0"/>
            </a:p>
          </p:txBody>
        </p:sp>
        <p:sp>
          <p:nvSpPr>
            <p:cNvPr id="69" name="Прямокутник 6">
              <a:extLst>
                <a:ext uri="{FF2B5EF4-FFF2-40B4-BE49-F238E27FC236}">
                  <a16:creationId xmlns:a16="http://schemas.microsoft.com/office/drawing/2014/main" xmlns="" id="{5FC14954-3F89-46C9-9054-22E44211C442}"/>
                </a:ext>
              </a:extLst>
            </p:cNvPr>
            <p:cNvSpPr/>
            <p:nvPr/>
          </p:nvSpPr>
          <p:spPr>
            <a:xfrm>
              <a:off x="646357" y="8892994"/>
              <a:ext cx="2468092" cy="1084177"/>
            </a:xfrm>
            <a:prstGeom prst="rect">
              <a:avLst/>
            </a:prstGeom>
          </p:spPr>
          <p:txBody>
            <a:bodyPr wrap="square" lIns="182862" tIns="91431" rIns="182862" bIns="91431">
              <a:spAutoFit/>
            </a:bodyPr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uk-UA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Roboto"/>
                </a:rPr>
                <a:t>202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Roboto"/>
                </a:rPr>
                <a:t>5</a:t>
              </a:r>
            </a:p>
          </p:txBody>
        </p:sp>
        <p:sp>
          <p:nvSpPr>
            <p:cNvPr id="70" name="TextBox 9">
              <a:extLst>
                <a:ext uri="{FF2B5EF4-FFF2-40B4-BE49-F238E27FC236}">
                  <a16:creationId xmlns:a16="http://schemas.microsoft.com/office/drawing/2014/main" xmlns="" id="{FBC267C6-9147-4AEA-8FA0-FA103A6CC262}"/>
                </a:ext>
              </a:extLst>
            </p:cNvPr>
            <p:cNvSpPr txBox="1"/>
            <p:nvPr/>
          </p:nvSpPr>
          <p:spPr>
            <a:xfrm>
              <a:off x="587816" y="6700381"/>
              <a:ext cx="6547542" cy="170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Головне управління </a:t>
              </a:r>
            </a:p>
            <a:p>
              <a:r>
                <a:rPr lang="uk-UA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ДПС в Одеській області</a:t>
              </a:r>
            </a:p>
          </p:txBody>
        </p:sp>
        <p:grpSp>
          <p:nvGrpSpPr>
            <p:cNvPr id="71" name="Групувати 36">
              <a:extLst>
                <a:ext uri="{FF2B5EF4-FFF2-40B4-BE49-F238E27FC236}">
                  <a16:creationId xmlns:a16="http://schemas.microsoft.com/office/drawing/2014/main" xmlns="" id="{4F8A06A2-39A1-4C62-8BB0-4EFDA6F4B702}"/>
                </a:ext>
              </a:extLst>
            </p:cNvPr>
            <p:cNvGrpSpPr/>
            <p:nvPr/>
          </p:nvGrpSpPr>
          <p:grpSpPr>
            <a:xfrm>
              <a:off x="1031636" y="692897"/>
              <a:ext cx="16499563" cy="8664784"/>
              <a:chOff x="2361506" y="1086476"/>
              <a:chExt cx="14581336" cy="7657424"/>
            </a:xfrm>
          </p:grpSpPr>
          <p:sp>
            <p:nvSpPr>
              <p:cNvPr id="73" name="Luhansk">
                <a:extLst>
                  <a:ext uri="{FF2B5EF4-FFF2-40B4-BE49-F238E27FC236}">
                    <a16:creationId xmlns:a16="http://schemas.microsoft.com/office/drawing/2014/main" xmlns="" id="{2600CA26-56D1-46DE-87CB-EAD71FCCE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3161" y="2981892"/>
                <a:ext cx="1939681" cy="2060931"/>
              </a:xfrm>
              <a:custGeom>
                <a:avLst/>
                <a:gdLst>
                  <a:gd name="T0" fmla="*/ 2147483647 w 341"/>
                  <a:gd name="T1" fmla="*/ 2147483647 h 476"/>
                  <a:gd name="T2" fmla="*/ 2147483647 w 341"/>
                  <a:gd name="T3" fmla="*/ 2147483647 h 476"/>
                  <a:gd name="T4" fmla="*/ 2147483647 w 341"/>
                  <a:gd name="T5" fmla="*/ 2147483647 h 476"/>
                  <a:gd name="T6" fmla="*/ 2147483647 w 341"/>
                  <a:gd name="T7" fmla="*/ 2147483647 h 476"/>
                  <a:gd name="T8" fmla="*/ 2147483647 w 341"/>
                  <a:gd name="T9" fmla="*/ 2147483647 h 476"/>
                  <a:gd name="T10" fmla="*/ 2147483647 w 341"/>
                  <a:gd name="T11" fmla="*/ 2147483647 h 476"/>
                  <a:gd name="T12" fmla="*/ 2147483647 w 341"/>
                  <a:gd name="T13" fmla="*/ 2147483647 h 476"/>
                  <a:gd name="T14" fmla="*/ 2147483647 w 341"/>
                  <a:gd name="T15" fmla="*/ 2147483647 h 476"/>
                  <a:gd name="T16" fmla="*/ 2147483647 w 341"/>
                  <a:gd name="T17" fmla="*/ 2147483647 h 476"/>
                  <a:gd name="T18" fmla="*/ 2147483647 w 341"/>
                  <a:gd name="T19" fmla="*/ 2147483647 h 476"/>
                  <a:gd name="T20" fmla="*/ 2147483647 w 341"/>
                  <a:gd name="T21" fmla="*/ 2147483647 h 476"/>
                  <a:gd name="T22" fmla="*/ 2147483647 w 341"/>
                  <a:gd name="T23" fmla="*/ 2147483647 h 476"/>
                  <a:gd name="T24" fmla="*/ 2147483647 w 341"/>
                  <a:gd name="T25" fmla="*/ 2147483647 h 476"/>
                  <a:gd name="T26" fmla="*/ 2147483647 w 341"/>
                  <a:gd name="T27" fmla="*/ 2147483647 h 476"/>
                  <a:gd name="T28" fmla="*/ 2147483647 w 341"/>
                  <a:gd name="T29" fmla="*/ 2147483647 h 476"/>
                  <a:gd name="T30" fmla="*/ 2147483647 w 341"/>
                  <a:gd name="T31" fmla="*/ 2147483647 h 476"/>
                  <a:gd name="T32" fmla="*/ 2147483647 w 341"/>
                  <a:gd name="T33" fmla="*/ 2147483647 h 476"/>
                  <a:gd name="T34" fmla="*/ 2147483647 w 341"/>
                  <a:gd name="T35" fmla="*/ 2147483647 h 476"/>
                  <a:gd name="T36" fmla="*/ 2147483647 w 341"/>
                  <a:gd name="T37" fmla="*/ 2147483647 h 476"/>
                  <a:gd name="T38" fmla="*/ 2147483647 w 341"/>
                  <a:gd name="T39" fmla="*/ 2147483647 h 476"/>
                  <a:gd name="T40" fmla="*/ 2147483647 w 341"/>
                  <a:gd name="T41" fmla="*/ 2147483647 h 476"/>
                  <a:gd name="T42" fmla="*/ 2147483647 w 341"/>
                  <a:gd name="T43" fmla="*/ 2147483647 h 476"/>
                  <a:gd name="T44" fmla="*/ 2147483647 w 341"/>
                  <a:gd name="T45" fmla="*/ 2147483647 h 476"/>
                  <a:gd name="T46" fmla="*/ 2147483647 w 341"/>
                  <a:gd name="T47" fmla="*/ 2147483647 h 476"/>
                  <a:gd name="T48" fmla="*/ 2147483647 w 341"/>
                  <a:gd name="T49" fmla="*/ 2147483647 h 476"/>
                  <a:gd name="T50" fmla="*/ 2147483647 w 341"/>
                  <a:gd name="T51" fmla="*/ 2147483647 h 476"/>
                  <a:gd name="T52" fmla="*/ 2147483647 w 341"/>
                  <a:gd name="T53" fmla="*/ 2147483647 h 476"/>
                  <a:gd name="T54" fmla="*/ 2147483647 w 341"/>
                  <a:gd name="T55" fmla="*/ 2147483647 h 476"/>
                  <a:gd name="T56" fmla="*/ 2147483647 w 341"/>
                  <a:gd name="T57" fmla="*/ 2147483647 h 476"/>
                  <a:gd name="T58" fmla="*/ 2147483647 w 341"/>
                  <a:gd name="T59" fmla="*/ 2147483647 h 476"/>
                  <a:gd name="T60" fmla="*/ 2147483647 w 341"/>
                  <a:gd name="T61" fmla="*/ 2147483647 h 476"/>
                  <a:gd name="T62" fmla="*/ 2147483647 w 341"/>
                  <a:gd name="T63" fmla="*/ 2147483647 h 476"/>
                  <a:gd name="T64" fmla="*/ 2147483647 w 341"/>
                  <a:gd name="T65" fmla="*/ 2147483647 h 476"/>
                  <a:gd name="T66" fmla="*/ 2147483647 w 341"/>
                  <a:gd name="T67" fmla="*/ 2147483647 h 476"/>
                  <a:gd name="T68" fmla="*/ 2147483647 w 341"/>
                  <a:gd name="T69" fmla="*/ 2147483647 h 476"/>
                  <a:gd name="T70" fmla="*/ 2147483647 w 341"/>
                  <a:gd name="T71" fmla="*/ 2147483647 h 476"/>
                  <a:gd name="T72" fmla="*/ 2147483647 w 341"/>
                  <a:gd name="T73" fmla="*/ 2147483647 h 476"/>
                  <a:gd name="T74" fmla="*/ 2147483647 w 341"/>
                  <a:gd name="T75" fmla="*/ 2147483647 h 476"/>
                  <a:gd name="T76" fmla="*/ 2147483647 w 341"/>
                  <a:gd name="T77" fmla="*/ 2147483647 h 476"/>
                  <a:gd name="T78" fmla="*/ 2147483647 w 341"/>
                  <a:gd name="T79" fmla="*/ 2147483647 h 476"/>
                  <a:gd name="T80" fmla="*/ 2147483647 w 341"/>
                  <a:gd name="T81" fmla="*/ 2147483647 h 476"/>
                  <a:gd name="T82" fmla="*/ 2147483647 w 341"/>
                  <a:gd name="T83" fmla="*/ 2147483647 h 476"/>
                  <a:gd name="T84" fmla="*/ 2147483647 w 341"/>
                  <a:gd name="T85" fmla="*/ 2147483647 h 476"/>
                  <a:gd name="T86" fmla="*/ 2147483647 w 341"/>
                  <a:gd name="T87" fmla="*/ 2147483647 h 476"/>
                  <a:gd name="T88" fmla="*/ 2147483647 w 341"/>
                  <a:gd name="T89" fmla="*/ 2147483647 h 476"/>
                  <a:gd name="T90" fmla="*/ 2147483647 w 341"/>
                  <a:gd name="T91" fmla="*/ 2147483647 h 476"/>
                  <a:gd name="T92" fmla="*/ 2147483647 w 341"/>
                  <a:gd name="T93" fmla="*/ 2147483647 h 476"/>
                  <a:gd name="T94" fmla="*/ 2147483647 w 341"/>
                  <a:gd name="T95" fmla="*/ 2147483647 h 476"/>
                  <a:gd name="T96" fmla="*/ 2147483647 w 341"/>
                  <a:gd name="T97" fmla="*/ 2147483647 h 476"/>
                  <a:gd name="T98" fmla="*/ 2147483647 w 341"/>
                  <a:gd name="T99" fmla="*/ 2147483647 h 476"/>
                  <a:gd name="T100" fmla="*/ 2147483647 w 341"/>
                  <a:gd name="T101" fmla="*/ 2147483647 h 476"/>
                  <a:gd name="T102" fmla="*/ 2147483647 w 341"/>
                  <a:gd name="T103" fmla="*/ 2147483647 h 476"/>
                  <a:gd name="T104" fmla="*/ 2147483647 w 341"/>
                  <a:gd name="T105" fmla="*/ 2147483647 h 476"/>
                  <a:gd name="T106" fmla="*/ 2147483647 w 341"/>
                  <a:gd name="T107" fmla="*/ 2147483647 h 4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1"/>
                  <a:gd name="T163" fmla="*/ 0 h 476"/>
                  <a:gd name="T164" fmla="*/ 341 w 341"/>
                  <a:gd name="T165" fmla="*/ 476 h 4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1" h="476">
                    <a:moveTo>
                      <a:pt x="219" y="475"/>
                    </a:moveTo>
                    <a:cubicBezTo>
                      <a:pt x="220" y="476"/>
                      <a:pt x="228" y="473"/>
                      <a:pt x="234" y="467"/>
                    </a:cubicBezTo>
                    <a:cubicBezTo>
                      <a:pt x="240" y="462"/>
                      <a:pt x="250" y="462"/>
                      <a:pt x="250" y="462"/>
                    </a:cubicBezTo>
                    <a:cubicBezTo>
                      <a:pt x="250" y="462"/>
                      <a:pt x="259" y="472"/>
                      <a:pt x="266" y="468"/>
                    </a:cubicBezTo>
                    <a:cubicBezTo>
                      <a:pt x="273" y="464"/>
                      <a:pt x="280" y="466"/>
                      <a:pt x="284" y="463"/>
                    </a:cubicBezTo>
                    <a:cubicBezTo>
                      <a:pt x="288" y="460"/>
                      <a:pt x="309" y="467"/>
                      <a:pt x="309" y="467"/>
                    </a:cubicBezTo>
                    <a:cubicBezTo>
                      <a:pt x="309" y="467"/>
                      <a:pt x="312" y="460"/>
                      <a:pt x="315" y="455"/>
                    </a:cubicBezTo>
                    <a:cubicBezTo>
                      <a:pt x="319" y="451"/>
                      <a:pt x="311" y="444"/>
                      <a:pt x="311" y="441"/>
                    </a:cubicBezTo>
                    <a:cubicBezTo>
                      <a:pt x="311" y="438"/>
                      <a:pt x="314" y="434"/>
                      <a:pt x="316" y="430"/>
                    </a:cubicBezTo>
                    <a:cubicBezTo>
                      <a:pt x="318" y="426"/>
                      <a:pt x="309" y="425"/>
                      <a:pt x="309" y="422"/>
                    </a:cubicBezTo>
                    <a:cubicBezTo>
                      <a:pt x="310" y="419"/>
                      <a:pt x="317" y="415"/>
                      <a:pt x="319" y="414"/>
                    </a:cubicBezTo>
                    <a:cubicBezTo>
                      <a:pt x="320" y="412"/>
                      <a:pt x="316" y="407"/>
                      <a:pt x="316" y="407"/>
                    </a:cubicBezTo>
                    <a:cubicBezTo>
                      <a:pt x="316" y="399"/>
                      <a:pt x="316" y="399"/>
                      <a:pt x="316" y="399"/>
                    </a:cubicBezTo>
                    <a:cubicBezTo>
                      <a:pt x="316" y="399"/>
                      <a:pt x="318" y="395"/>
                      <a:pt x="320" y="393"/>
                    </a:cubicBezTo>
                    <a:cubicBezTo>
                      <a:pt x="323" y="391"/>
                      <a:pt x="321" y="380"/>
                      <a:pt x="321" y="380"/>
                    </a:cubicBezTo>
                    <a:cubicBezTo>
                      <a:pt x="321" y="380"/>
                      <a:pt x="331" y="373"/>
                      <a:pt x="336" y="367"/>
                    </a:cubicBezTo>
                    <a:cubicBezTo>
                      <a:pt x="341" y="360"/>
                      <a:pt x="332" y="357"/>
                      <a:pt x="332" y="357"/>
                    </a:cubicBezTo>
                    <a:cubicBezTo>
                      <a:pt x="332" y="357"/>
                      <a:pt x="330" y="363"/>
                      <a:pt x="321" y="364"/>
                    </a:cubicBezTo>
                    <a:cubicBezTo>
                      <a:pt x="313" y="365"/>
                      <a:pt x="309" y="357"/>
                      <a:pt x="309" y="357"/>
                    </a:cubicBezTo>
                    <a:cubicBezTo>
                      <a:pt x="309" y="357"/>
                      <a:pt x="316" y="354"/>
                      <a:pt x="319" y="345"/>
                    </a:cubicBezTo>
                    <a:cubicBezTo>
                      <a:pt x="321" y="336"/>
                      <a:pt x="302" y="323"/>
                      <a:pt x="302" y="323"/>
                    </a:cubicBezTo>
                    <a:cubicBezTo>
                      <a:pt x="302" y="323"/>
                      <a:pt x="302" y="313"/>
                      <a:pt x="302" y="305"/>
                    </a:cubicBezTo>
                    <a:cubicBezTo>
                      <a:pt x="302" y="298"/>
                      <a:pt x="276" y="301"/>
                      <a:pt x="276" y="301"/>
                    </a:cubicBezTo>
                    <a:cubicBezTo>
                      <a:pt x="276" y="301"/>
                      <a:pt x="277" y="274"/>
                      <a:pt x="278" y="265"/>
                    </a:cubicBezTo>
                    <a:cubicBezTo>
                      <a:pt x="279" y="256"/>
                      <a:pt x="291" y="249"/>
                      <a:pt x="291" y="249"/>
                    </a:cubicBezTo>
                    <a:cubicBezTo>
                      <a:pt x="291" y="249"/>
                      <a:pt x="302" y="254"/>
                      <a:pt x="314" y="253"/>
                    </a:cubicBezTo>
                    <a:cubicBezTo>
                      <a:pt x="326" y="251"/>
                      <a:pt x="329" y="239"/>
                      <a:pt x="332" y="234"/>
                    </a:cubicBezTo>
                    <a:cubicBezTo>
                      <a:pt x="334" y="229"/>
                      <a:pt x="323" y="229"/>
                      <a:pt x="323" y="229"/>
                    </a:cubicBezTo>
                    <a:cubicBezTo>
                      <a:pt x="312" y="237"/>
                      <a:pt x="312" y="237"/>
                      <a:pt x="312" y="237"/>
                    </a:cubicBezTo>
                    <a:cubicBezTo>
                      <a:pt x="306" y="233"/>
                      <a:pt x="306" y="233"/>
                      <a:pt x="306" y="233"/>
                    </a:cubicBezTo>
                    <a:cubicBezTo>
                      <a:pt x="282" y="232"/>
                      <a:pt x="282" y="232"/>
                      <a:pt x="282" y="232"/>
                    </a:cubicBezTo>
                    <a:cubicBezTo>
                      <a:pt x="268" y="218"/>
                      <a:pt x="268" y="218"/>
                      <a:pt x="268" y="218"/>
                    </a:cubicBezTo>
                    <a:cubicBezTo>
                      <a:pt x="263" y="205"/>
                      <a:pt x="263" y="205"/>
                      <a:pt x="263" y="205"/>
                    </a:cubicBezTo>
                    <a:cubicBezTo>
                      <a:pt x="279" y="207"/>
                      <a:pt x="279" y="207"/>
                      <a:pt x="279" y="207"/>
                    </a:cubicBezTo>
                    <a:cubicBezTo>
                      <a:pt x="279" y="207"/>
                      <a:pt x="284" y="202"/>
                      <a:pt x="287" y="199"/>
                    </a:cubicBezTo>
                    <a:cubicBezTo>
                      <a:pt x="290" y="196"/>
                      <a:pt x="302" y="193"/>
                      <a:pt x="302" y="193"/>
                    </a:cubicBezTo>
                    <a:cubicBezTo>
                      <a:pt x="302" y="185"/>
                      <a:pt x="302" y="185"/>
                      <a:pt x="302" y="185"/>
                    </a:cubicBezTo>
                    <a:cubicBezTo>
                      <a:pt x="329" y="151"/>
                      <a:pt x="329" y="151"/>
                      <a:pt x="329" y="151"/>
                    </a:cubicBezTo>
                    <a:cubicBezTo>
                      <a:pt x="326" y="132"/>
                      <a:pt x="326" y="132"/>
                      <a:pt x="326" y="132"/>
                    </a:cubicBezTo>
                    <a:cubicBezTo>
                      <a:pt x="326" y="132"/>
                      <a:pt x="309" y="112"/>
                      <a:pt x="302" y="103"/>
                    </a:cubicBezTo>
                    <a:cubicBezTo>
                      <a:pt x="295" y="93"/>
                      <a:pt x="315" y="85"/>
                      <a:pt x="315" y="78"/>
                    </a:cubicBezTo>
                    <a:cubicBezTo>
                      <a:pt x="315" y="71"/>
                      <a:pt x="294" y="78"/>
                      <a:pt x="294" y="78"/>
                    </a:cubicBezTo>
                    <a:cubicBezTo>
                      <a:pt x="294" y="78"/>
                      <a:pt x="284" y="93"/>
                      <a:pt x="271" y="93"/>
                    </a:cubicBezTo>
                    <a:cubicBezTo>
                      <a:pt x="258" y="93"/>
                      <a:pt x="264" y="87"/>
                      <a:pt x="264" y="87"/>
                    </a:cubicBezTo>
                    <a:cubicBezTo>
                      <a:pt x="264" y="87"/>
                      <a:pt x="257" y="88"/>
                      <a:pt x="247" y="86"/>
                    </a:cubicBezTo>
                    <a:cubicBezTo>
                      <a:pt x="237" y="85"/>
                      <a:pt x="233" y="61"/>
                      <a:pt x="233" y="61"/>
                    </a:cubicBezTo>
                    <a:cubicBezTo>
                      <a:pt x="226" y="62"/>
                      <a:pt x="226" y="62"/>
                      <a:pt x="226" y="62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17" y="54"/>
                      <a:pt x="198" y="64"/>
                      <a:pt x="197" y="64"/>
                    </a:cubicBezTo>
                    <a:cubicBezTo>
                      <a:pt x="196" y="65"/>
                      <a:pt x="186" y="56"/>
                      <a:pt x="186" y="56"/>
                    </a:cubicBezTo>
                    <a:cubicBezTo>
                      <a:pt x="186" y="56"/>
                      <a:pt x="178" y="37"/>
                      <a:pt x="172" y="34"/>
                    </a:cubicBezTo>
                    <a:cubicBezTo>
                      <a:pt x="166" y="30"/>
                      <a:pt x="166" y="50"/>
                      <a:pt x="150" y="52"/>
                    </a:cubicBezTo>
                    <a:cubicBezTo>
                      <a:pt x="134" y="55"/>
                      <a:pt x="132" y="43"/>
                      <a:pt x="132" y="43"/>
                    </a:cubicBezTo>
                    <a:cubicBezTo>
                      <a:pt x="132" y="43"/>
                      <a:pt x="116" y="41"/>
                      <a:pt x="115" y="41"/>
                    </a:cubicBezTo>
                    <a:cubicBezTo>
                      <a:pt x="115" y="41"/>
                      <a:pt x="108" y="25"/>
                      <a:pt x="94" y="24"/>
                    </a:cubicBezTo>
                    <a:cubicBezTo>
                      <a:pt x="79" y="22"/>
                      <a:pt x="90" y="32"/>
                      <a:pt x="82" y="32"/>
                    </a:cubicBezTo>
                    <a:cubicBezTo>
                      <a:pt x="73" y="33"/>
                      <a:pt x="75" y="26"/>
                      <a:pt x="75" y="26"/>
                    </a:cubicBezTo>
                    <a:cubicBezTo>
                      <a:pt x="75" y="26"/>
                      <a:pt x="64" y="26"/>
                      <a:pt x="60" y="26"/>
                    </a:cubicBezTo>
                    <a:cubicBezTo>
                      <a:pt x="57" y="27"/>
                      <a:pt x="58" y="17"/>
                      <a:pt x="55" y="9"/>
                    </a:cubicBezTo>
                    <a:cubicBezTo>
                      <a:pt x="52" y="0"/>
                      <a:pt x="33" y="11"/>
                      <a:pt x="33" y="1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50"/>
                      <a:pt x="21" y="54"/>
                      <a:pt x="21" y="55"/>
                    </a:cubicBezTo>
                    <a:cubicBezTo>
                      <a:pt x="21" y="56"/>
                      <a:pt x="12" y="61"/>
                      <a:pt x="12" y="61"/>
                    </a:cubicBezTo>
                    <a:cubicBezTo>
                      <a:pt x="12" y="61"/>
                      <a:pt x="18" y="68"/>
                      <a:pt x="20" y="70"/>
                    </a:cubicBezTo>
                    <a:cubicBezTo>
                      <a:pt x="22" y="72"/>
                      <a:pt x="8" y="86"/>
                      <a:pt x="7" y="86"/>
                    </a:cubicBezTo>
                    <a:cubicBezTo>
                      <a:pt x="6" y="86"/>
                      <a:pt x="14" y="88"/>
                      <a:pt x="14" y="88"/>
                    </a:cubicBezTo>
                    <a:cubicBezTo>
                      <a:pt x="14" y="88"/>
                      <a:pt x="17" y="92"/>
                      <a:pt x="20" y="96"/>
                    </a:cubicBezTo>
                    <a:cubicBezTo>
                      <a:pt x="23" y="99"/>
                      <a:pt x="10" y="111"/>
                      <a:pt x="10" y="111"/>
                    </a:cubicBezTo>
                    <a:cubicBezTo>
                      <a:pt x="10" y="111"/>
                      <a:pt x="13" y="123"/>
                      <a:pt x="14" y="128"/>
                    </a:cubicBezTo>
                    <a:cubicBezTo>
                      <a:pt x="14" y="132"/>
                      <a:pt x="9" y="136"/>
                      <a:pt x="9" y="136"/>
                    </a:cubicBezTo>
                    <a:cubicBezTo>
                      <a:pt x="9" y="136"/>
                      <a:pt x="8" y="147"/>
                      <a:pt x="4" y="153"/>
                    </a:cubicBezTo>
                    <a:cubicBezTo>
                      <a:pt x="0" y="159"/>
                      <a:pt x="9" y="163"/>
                      <a:pt x="9" y="163"/>
                    </a:cubicBezTo>
                    <a:cubicBezTo>
                      <a:pt x="9" y="163"/>
                      <a:pt x="9" y="169"/>
                      <a:pt x="8" y="171"/>
                    </a:cubicBezTo>
                    <a:cubicBezTo>
                      <a:pt x="8" y="172"/>
                      <a:pt x="16" y="179"/>
                      <a:pt x="16" y="179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35" y="210"/>
                      <a:pt x="39" y="214"/>
                    </a:cubicBezTo>
                    <a:cubicBezTo>
                      <a:pt x="43" y="217"/>
                      <a:pt x="39" y="218"/>
                      <a:pt x="36" y="224"/>
                    </a:cubicBezTo>
                    <a:cubicBezTo>
                      <a:pt x="33" y="230"/>
                      <a:pt x="39" y="233"/>
                      <a:pt x="40" y="234"/>
                    </a:cubicBezTo>
                    <a:cubicBezTo>
                      <a:pt x="40" y="236"/>
                      <a:pt x="35" y="246"/>
                      <a:pt x="35" y="246"/>
                    </a:cubicBezTo>
                    <a:cubicBezTo>
                      <a:pt x="35" y="246"/>
                      <a:pt x="37" y="252"/>
                      <a:pt x="37" y="254"/>
                    </a:cubicBezTo>
                    <a:cubicBezTo>
                      <a:pt x="37" y="254"/>
                      <a:pt x="37" y="254"/>
                      <a:pt x="37" y="254"/>
                    </a:cubicBezTo>
                    <a:cubicBezTo>
                      <a:pt x="39" y="254"/>
                      <a:pt x="39" y="254"/>
                      <a:pt x="39" y="254"/>
                    </a:cubicBezTo>
                    <a:cubicBezTo>
                      <a:pt x="67" y="254"/>
                      <a:pt x="67" y="254"/>
                      <a:pt x="67" y="254"/>
                    </a:cubicBezTo>
                    <a:cubicBezTo>
                      <a:pt x="67" y="254"/>
                      <a:pt x="66" y="258"/>
                      <a:pt x="66" y="262"/>
                    </a:cubicBezTo>
                    <a:cubicBezTo>
                      <a:pt x="66" y="266"/>
                      <a:pt x="77" y="276"/>
                      <a:pt x="77" y="276"/>
                    </a:cubicBezTo>
                    <a:cubicBezTo>
                      <a:pt x="77" y="290"/>
                      <a:pt x="77" y="290"/>
                      <a:pt x="77" y="290"/>
                    </a:cubicBezTo>
                    <a:cubicBezTo>
                      <a:pt x="78" y="295"/>
                      <a:pt x="78" y="295"/>
                      <a:pt x="78" y="295"/>
                    </a:cubicBezTo>
                    <a:cubicBezTo>
                      <a:pt x="78" y="295"/>
                      <a:pt x="78" y="301"/>
                      <a:pt x="77" y="304"/>
                    </a:cubicBezTo>
                    <a:cubicBezTo>
                      <a:pt x="76" y="306"/>
                      <a:pt x="77" y="310"/>
                      <a:pt x="79" y="321"/>
                    </a:cubicBezTo>
                    <a:cubicBezTo>
                      <a:pt x="81" y="332"/>
                      <a:pt x="85" y="338"/>
                      <a:pt x="85" y="338"/>
                    </a:cubicBezTo>
                    <a:cubicBezTo>
                      <a:pt x="90" y="340"/>
                      <a:pt x="90" y="340"/>
                      <a:pt x="90" y="340"/>
                    </a:cubicBezTo>
                    <a:cubicBezTo>
                      <a:pt x="89" y="352"/>
                      <a:pt x="89" y="352"/>
                      <a:pt x="89" y="352"/>
                    </a:cubicBezTo>
                    <a:cubicBezTo>
                      <a:pt x="101" y="355"/>
                      <a:pt x="101" y="355"/>
                      <a:pt x="101" y="355"/>
                    </a:cubicBezTo>
                    <a:cubicBezTo>
                      <a:pt x="118" y="369"/>
                      <a:pt x="118" y="369"/>
                      <a:pt x="118" y="369"/>
                    </a:cubicBezTo>
                    <a:cubicBezTo>
                      <a:pt x="106" y="378"/>
                      <a:pt x="106" y="378"/>
                      <a:pt x="106" y="378"/>
                    </a:cubicBezTo>
                    <a:cubicBezTo>
                      <a:pt x="106" y="384"/>
                      <a:pt x="106" y="384"/>
                      <a:pt x="106" y="384"/>
                    </a:cubicBezTo>
                    <a:cubicBezTo>
                      <a:pt x="122" y="388"/>
                      <a:pt x="122" y="388"/>
                      <a:pt x="122" y="388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8" y="383"/>
                      <a:pt x="135" y="404"/>
                      <a:pt x="147" y="410"/>
                    </a:cubicBezTo>
                    <a:cubicBezTo>
                      <a:pt x="159" y="416"/>
                      <a:pt x="162" y="414"/>
                      <a:pt x="162" y="414"/>
                    </a:cubicBezTo>
                    <a:cubicBezTo>
                      <a:pt x="172" y="423"/>
                      <a:pt x="172" y="423"/>
                      <a:pt x="172" y="423"/>
                    </a:cubicBezTo>
                    <a:cubicBezTo>
                      <a:pt x="170" y="430"/>
                      <a:pt x="170" y="430"/>
                      <a:pt x="170" y="430"/>
                    </a:cubicBezTo>
                    <a:cubicBezTo>
                      <a:pt x="174" y="434"/>
                      <a:pt x="174" y="434"/>
                      <a:pt x="174" y="434"/>
                    </a:cubicBezTo>
                    <a:cubicBezTo>
                      <a:pt x="200" y="437"/>
                      <a:pt x="200" y="437"/>
                      <a:pt x="200" y="437"/>
                    </a:cubicBezTo>
                    <a:cubicBezTo>
                      <a:pt x="200" y="437"/>
                      <a:pt x="208" y="447"/>
                      <a:pt x="210" y="450"/>
                    </a:cubicBezTo>
                    <a:cubicBezTo>
                      <a:pt x="211" y="452"/>
                      <a:pt x="211" y="459"/>
                      <a:pt x="210" y="465"/>
                    </a:cubicBezTo>
                    <a:cubicBezTo>
                      <a:pt x="215" y="467"/>
                      <a:pt x="218" y="475"/>
                      <a:pt x="219" y="47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4" name="Zakarpatie">
                <a:extLst>
                  <a:ext uri="{FF2B5EF4-FFF2-40B4-BE49-F238E27FC236}">
                    <a16:creationId xmlns:a16="http://schemas.microsoft.com/office/drawing/2014/main" xmlns="" id="{A6653009-7C5C-4F25-9BF9-D3C7494F5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506" y="3918091"/>
                <a:ext cx="1969698" cy="1219016"/>
              </a:xfrm>
              <a:custGeom>
                <a:avLst/>
                <a:gdLst>
                  <a:gd name="T0" fmla="*/ 2147483647 w 344"/>
                  <a:gd name="T1" fmla="*/ 2147483647 h 282"/>
                  <a:gd name="T2" fmla="*/ 2147483647 w 344"/>
                  <a:gd name="T3" fmla="*/ 2147483647 h 282"/>
                  <a:gd name="T4" fmla="*/ 2147483647 w 344"/>
                  <a:gd name="T5" fmla="*/ 2147483647 h 282"/>
                  <a:gd name="T6" fmla="*/ 2147483647 w 344"/>
                  <a:gd name="T7" fmla="*/ 2147483647 h 282"/>
                  <a:gd name="T8" fmla="*/ 2147483647 w 344"/>
                  <a:gd name="T9" fmla="*/ 2147483647 h 282"/>
                  <a:gd name="T10" fmla="*/ 2147483647 w 344"/>
                  <a:gd name="T11" fmla="*/ 2147483647 h 282"/>
                  <a:gd name="T12" fmla="*/ 2147483647 w 344"/>
                  <a:gd name="T13" fmla="*/ 2147483647 h 282"/>
                  <a:gd name="T14" fmla="*/ 2147483647 w 344"/>
                  <a:gd name="T15" fmla="*/ 2147483647 h 282"/>
                  <a:gd name="T16" fmla="*/ 2147483647 w 344"/>
                  <a:gd name="T17" fmla="*/ 2147483647 h 282"/>
                  <a:gd name="T18" fmla="*/ 2147483647 w 344"/>
                  <a:gd name="T19" fmla="*/ 2147483647 h 282"/>
                  <a:gd name="T20" fmla="*/ 2147483647 w 344"/>
                  <a:gd name="T21" fmla="*/ 2147483647 h 282"/>
                  <a:gd name="T22" fmla="*/ 2147483647 w 344"/>
                  <a:gd name="T23" fmla="*/ 2147483647 h 282"/>
                  <a:gd name="T24" fmla="*/ 2147483647 w 344"/>
                  <a:gd name="T25" fmla="*/ 2147483647 h 282"/>
                  <a:gd name="T26" fmla="*/ 2147483647 w 344"/>
                  <a:gd name="T27" fmla="*/ 2147483647 h 282"/>
                  <a:gd name="T28" fmla="*/ 2147483647 w 344"/>
                  <a:gd name="T29" fmla="*/ 2147483647 h 282"/>
                  <a:gd name="T30" fmla="*/ 2147483647 w 344"/>
                  <a:gd name="T31" fmla="*/ 2147483647 h 282"/>
                  <a:gd name="T32" fmla="*/ 2147483647 w 344"/>
                  <a:gd name="T33" fmla="*/ 2147483647 h 282"/>
                  <a:gd name="T34" fmla="*/ 2147483647 w 344"/>
                  <a:gd name="T35" fmla="*/ 2147483647 h 282"/>
                  <a:gd name="T36" fmla="*/ 2147483647 w 344"/>
                  <a:gd name="T37" fmla="*/ 2147483647 h 282"/>
                  <a:gd name="T38" fmla="*/ 2147483647 w 344"/>
                  <a:gd name="T39" fmla="*/ 2147483647 h 282"/>
                  <a:gd name="T40" fmla="*/ 2147483647 w 344"/>
                  <a:gd name="T41" fmla="*/ 2147483647 h 282"/>
                  <a:gd name="T42" fmla="*/ 2147483647 w 344"/>
                  <a:gd name="T43" fmla="*/ 2147483647 h 282"/>
                  <a:gd name="T44" fmla="*/ 2147483647 w 344"/>
                  <a:gd name="T45" fmla="*/ 2147483647 h 282"/>
                  <a:gd name="T46" fmla="*/ 2147483647 w 344"/>
                  <a:gd name="T47" fmla="*/ 2147483647 h 282"/>
                  <a:gd name="T48" fmla="*/ 2147483647 w 344"/>
                  <a:gd name="T49" fmla="*/ 2147483647 h 282"/>
                  <a:gd name="T50" fmla="*/ 2147483647 w 344"/>
                  <a:gd name="T51" fmla="*/ 2147483647 h 282"/>
                  <a:gd name="T52" fmla="*/ 2147483647 w 344"/>
                  <a:gd name="T53" fmla="*/ 0 h 282"/>
                  <a:gd name="T54" fmla="*/ 2147483647 w 344"/>
                  <a:gd name="T55" fmla="*/ 0 h 282"/>
                  <a:gd name="T56" fmla="*/ 2147483647 w 344"/>
                  <a:gd name="T57" fmla="*/ 2147483647 h 282"/>
                  <a:gd name="T58" fmla="*/ 2147483647 w 344"/>
                  <a:gd name="T59" fmla="*/ 2147483647 h 282"/>
                  <a:gd name="T60" fmla="*/ 2147483647 w 344"/>
                  <a:gd name="T61" fmla="*/ 2147483647 h 282"/>
                  <a:gd name="T62" fmla="*/ 2147483647 w 344"/>
                  <a:gd name="T63" fmla="*/ 2147483647 h 282"/>
                  <a:gd name="T64" fmla="*/ 2147483647 w 344"/>
                  <a:gd name="T65" fmla="*/ 2147483647 h 282"/>
                  <a:gd name="T66" fmla="*/ 2147483647 w 344"/>
                  <a:gd name="T67" fmla="*/ 2147483647 h 282"/>
                  <a:gd name="T68" fmla="*/ 2147483647 w 344"/>
                  <a:gd name="T69" fmla="*/ 2147483647 h 282"/>
                  <a:gd name="T70" fmla="*/ 2147483647 w 344"/>
                  <a:gd name="T71" fmla="*/ 2147483647 h 282"/>
                  <a:gd name="T72" fmla="*/ 0 w 344"/>
                  <a:gd name="T73" fmla="*/ 2147483647 h 282"/>
                  <a:gd name="T74" fmla="*/ 2147483647 w 344"/>
                  <a:gd name="T75" fmla="*/ 2147483647 h 282"/>
                  <a:gd name="T76" fmla="*/ 2147483647 w 344"/>
                  <a:gd name="T77" fmla="*/ 2147483647 h 282"/>
                  <a:gd name="T78" fmla="*/ 2147483647 w 344"/>
                  <a:gd name="T79" fmla="*/ 2147483647 h 282"/>
                  <a:gd name="T80" fmla="*/ 2147483647 w 344"/>
                  <a:gd name="T81" fmla="*/ 2147483647 h 282"/>
                  <a:gd name="T82" fmla="*/ 2147483647 w 344"/>
                  <a:gd name="T83" fmla="*/ 2147483647 h 282"/>
                  <a:gd name="T84" fmla="*/ 2147483647 w 344"/>
                  <a:gd name="T85" fmla="*/ 2147483647 h 282"/>
                  <a:gd name="T86" fmla="*/ 2147483647 w 344"/>
                  <a:gd name="T87" fmla="*/ 2147483647 h 282"/>
                  <a:gd name="T88" fmla="*/ 2147483647 w 344"/>
                  <a:gd name="T89" fmla="*/ 2147483647 h 282"/>
                  <a:gd name="T90" fmla="*/ 2147483647 w 344"/>
                  <a:gd name="T91" fmla="*/ 2147483647 h 282"/>
                  <a:gd name="T92" fmla="*/ 2147483647 w 344"/>
                  <a:gd name="T93" fmla="*/ 2147483647 h 282"/>
                  <a:gd name="T94" fmla="*/ 2147483647 w 344"/>
                  <a:gd name="T95" fmla="*/ 2147483647 h 282"/>
                  <a:gd name="T96" fmla="*/ 2147483647 w 344"/>
                  <a:gd name="T97" fmla="*/ 2147483647 h 282"/>
                  <a:gd name="T98" fmla="*/ 2147483647 w 344"/>
                  <a:gd name="T99" fmla="*/ 2147483647 h 282"/>
                  <a:gd name="T100" fmla="*/ 2147483647 w 344"/>
                  <a:gd name="T101" fmla="*/ 2147483647 h 282"/>
                  <a:gd name="T102" fmla="*/ 2147483647 w 344"/>
                  <a:gd name="T103" fmla="*/ 2147483647 h 282"/>
                  <a:gd name="T104" fmla="*/ 2147483647 w 344"/>
                  <a:gd name="T105" fmla="*/ 2147483647 h 282"/>
                  <a:gd name="T106" fmla="*/ 2147483647 w 344"/>
                  <a:gd name="T107" fmla="*/ 2147483647 h 282"/>
                  <a:gd name="T108" fmla="*/ 2147483647 w 344"/>
                  <a:gd name="T109" fmla="*/ 2147483647 h 282"/>
                  <a:gd name="T110" fmla="*/ 2147483647 w 344"/>
                  <a:gd name="T111" fmla="*/ 2147483647 h 282"/>
                  <a:gd name="T112" fmla="*/ 2147483647 w 344"/>
                  <a:gd name="T113" fmla="*/ 2147483647 h 282"/>
                  <a:gd name="T114" fmla="*/ 2147483647 w 344"/>
                  <a:gd name="T115" fmla="*/ 2147483647 h 282"/>
                  <a:gd name="T116" fmla="*/ 2147483647 w 344"/>
                  <a:gd name="T117" fmla="*/ 2147483647 h 282"/>
                  <a:gd name="T118" fmla="*/ 2147483647 w 344"/>
                  <a:gd name="T119" fmla="*/ 2147483647 h 282"/>
                  <a:gd name="T120" fmla="*/ 2147483647 w 344"/>
                  <a:gd name="T121" fmla="*/ 2147483647 h 282"/>
                  <a:gd name="T122" fmla="*/ 2147483647 w 344"/>
                  <a:gd name="T123" fmla="*/ 2147483647 h 282"/>
                  <a:gd name="T124" fmla="*/ 2147483647 w 344"/>
                  <a:gd name="T125" fmla="*/ 2147483647 h 2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4"/>
                  <a:gd name="T190" fmla="*/ 0 h 282"/>
                  <a:gd name="T191" fmla="*/ 344 w 344"/>
                  <a:gd name="T192" fmla="*/ 282 h 2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4" h="282">
                    <a:moveTo>
                      <a:pt x="344" y="245"/>
                    </a:moveTo>
                    <a:cubicBezTo>
                      <a:pt x="342" y="242"/>
                      <a:pt x="335" y="235"/>
                      <a:pt x="335" y="235"/>
                    </a:cubicBezTo>
                    <a:cubicBezTo>
                      <a:pt x="337" y="229"/>
                      <a:pt x="337" y="229"/>
                      <a:pt x="337" y="229"/>
                    </a:cubicBezTo>
                    <a:cubicBezTo>
                      <a:pt x="337" y="229"/>
                      <a:pt x="327" y="224"/>
                      <a:pt x="329" y="221"/>
                    </a:cubicBezTo>
                    <a:cubicBezTo>
                      <a:pt x="331" y="219"/>
                      <a:pt x="333" y="218"/>
                      <a:pt x="333" y="211"/>
                    </a:cubicBezTo>
                    <a:cubicBezTo>
                      <a:pt x="333" y="203"/>
                      <a:pt x="303" y="172"/>
                      <a:pt x="303" y="172"/>
                    </a:cubicBezTo>
                    <a:cubicBezTo>
                      <a:pt x="289" y="176"/>
                      <a:pt x="289" y="176"/>
                      <a:pt x="289" y="176"/>
                    </a:cubicBezTo>
                    <a:cubicBezTo>
                      <a:pt x="278" y="167"/>
                      <a:pt x="278" y="167"/>
                      <a:pt x="278" y="167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69" y="145"/>
                      <a:pt x="265" y="145"/>
                    </a:cubicBezTo>
                    <a:cubicBezTo>
                      <a:pt x="261" y="145"/>
                      <a:pt x="254" y="143"/>
                      <a:pt x="254" y="143"/>
                    </a:cubicBezTo>
                    <a:cubicBezTo>
                      <a:pt x="254" y="143"/>
                      <a:pt x="249" y="131"/>
                      <a:pt x="244" y="128"/>
                    </a:cubicBezTo>
                    <a:cubicBezTo>
                      <a:pt x="240" y="125"/>
                      <a:pt x="233" y="124"/>
                      <a:pt x="233" y="122"/>
                    </a:cubicBezTo>
                    <a:cubicBezTo>
                      <a:pt x="233" y="120"/>
                      <a:pt x="235" y="108"/>
                      <a:pt x="235" y="108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13" y="91"/>
                      <a:pt x="203" y="90"/>
                    </a:cubicBezTo>
                    <a:cubicBezTo>
                      <a:pt x="193" y="89"/>
                      <a:pt x="188" y="88"/>
                      <a:pt x="188" y="88"/>
                    </a:cubicBezTo>
                    <a:cubicBezTo>
                      <a:pt x="180" y="79"/>
                      <a:pt x="180" y="79"/>
                      <a:pt x="180" y="79"/>
                    </a:cubicBezTo>
                    <a:cubicBezTo>
                      <a:pt x="180" y="79"/>
                      <a:pt x="165" y="81"/>
                      <a:pt x="155" y="68"/>
                    </a:cubicBezTo>
                    <a:cubicBezTo>
                      <a:pt x="146" y="55"/>
                      <a:pt x="148" y="51"/>
                      <a:pt x="148" y="51"/>
                    </a:cubicBezTo>
                    <a:cubicBezTo>
                      <a:pt x="148" y="51"/>
                      <a:pt x="127" y="55"/>
                      <a:pt x="126" y="53"/>
                    </a:cubicBezTo>
                    <a:cubicBezTo>
                      <a:pt x="125" y="52"/>
                      <a:pt x="118" y="36"/>
                      <a:pt x="116" y="34"/>
                    </a:cubicBezTo>
                    <a:cubicBezTo>
                      <a:pt x="114" y="32"/>
                      <a:pt x="113" y="25"/>
                      <a:pt x="113" y="20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2" y="23"/>
                      <a:pt x="101" y="8"/>
                      <a:pt x="101" y="8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2" y="31"/>
                      <a:pt x="52" y="36"/>
                    </a:cubicBezTo>
                    <a:cubicBezTo>
                      <a:pt x="51" y="40"/>
                      <a:pt x="44" y="37"/>
                      <a:pt x="43" y="39"/>
                    </a:cubicBezTo>
                    <a:cubicBezTo>
                      <a:pt x="41" y="40"/>
                      <a:pt x="42" y="47"/>
                      <a:pt x="41" y="53"/>
                    </a:cubicBezTo>
                    <a:cubicBezTo>
                      <a:pt x="40" y="59"/>
                      <a:pt x="37" y="61"/>
                      <a:pt x="36" y="63"/>
                    </a:cubicBezTo>
                    <a:cubicBezTo>
                      <a:pt x="34" y="65"/>
                      <a:pt x="35" y="73"/>
                      <a:pt x="35" y="83"/>
                    </a:cubicBezTo>
                    <a:cubicBezTo>
                      <a:pt x="34" y="92"/>
                      <a:pt x="11" y="94"/>
                      <a:pt x="6" y="100"/>
                    </a:cubicBezTo>
                    <a:cubicBezTo>
                      <a:pt x="2" y="105"/>
                      <a:pt x="0" y="130"/>
                      <a:pt x="0" y="134"/>
                    </a:cubicBezTo>
                    <a:cubicBezTo>
                      <a:pt x="1" y="137"/>
                      <a:pt x="9" y="135"/>
                      <a:pt x="18" y="148"/>
                    </a:cubicBezTo>
                    <a:cubicBezTo>
                      <a:pt x="28" y="161"/>
                      <a:pt x="29" y="174"/>
                      <a:pt x="29" y="174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49" y="176"/>
                      <a:pt x="58" y="204"/>
                      <a:pt x="63" y="213"/>
                    </a:cubicBezTo>
                    <a:cubicBezTo>
                      <a:pt x="69" y="222"/>
                      <a:pt x="69" y="205"/>
                      <a:pt x="81" y="208"/>
                    </a:cubicBezTo>
                    <a:cubicBezTo>
                      <a:pt x="94" y="210"/>
                      <a:pt x="96" y="229"/>
                      <a:pt x="95" y="231"/>
                    </a:cubicBezTo>
                    <a:cubicBezTo>
                      <a:pt x="95" y="233"/>
                      <a:pt x="90" y="240"/>
                      <a:pt x="90" y="240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40"/>
                      <a:pt x="124" y="232"/>
                      <a:pt x="128" y="227"/>
                    </a:cubicBezTo>
                    <a:cubicBezTo>
                      <a:pt x="133" y="222"/>
                      <a:pt x="132" y="219"/>
                      <a:pt x="138" y="216"/>
                    </a:cubicBezTo>
                    <a:cubicBezTo>
                      <a:pt x="145" y="214"/>
                      <a:pt x="143" y="224"/>
                      <a:pt x="155" y="233"/>
                    </a:cubicBezTo>
                    <a:cubicBezTo>
                      <a:pt x="167" y="243"/>
                      <a:pt x="177" y="248"/>
                      <a:pt x="177" y="248"/>
                    </a:cubicBezTo>
                    <a:cubicBezTo>
                      <a:pt x="188" y="244"/>
                      <a:pt x="188" y="244"/>
                      <a:pt x="188" y="244"/>
                    </a:cubicBezTo>
                    <a:cubicBezTo>
                      <a:pt x="188" y="244"/>
                      <a:pt x="197" y="247"/>
                      <a:pt x="201" y="249"/>
                    </a:cubicBezTo>
                    <a:cubicBezTo>
                      <a:pt x="205" y="251"/>
                      <a:pt x="214" y="250"/>
                      <a:pt x="219" y="252"/>
                    </a:cubicBezTo>
                    <a:cubicBezTo>
                      <a:pt x="225" y="254"/>
                      <a:pt x="229" y="260"/>
                      <a:pt x="234" y="265"/>
                    </a:cubicBezTo>
                    <a:cubicBezTo>
                      <a:pt x="240" y="269"/>
                      <a:pt x="249" y="259"/>
                      <a:pt x="255" y="260"/>
                    </a:cubicBezTo>
                    <a:cubicBezTo>
                      <a:pt x="260" y="261"/>
                      <a:pt x="271" y="270"/>
                      <a:pt x="272" y="271"/>
                    </a:cubicBezTo>
                    <a:cubicBezTo>
                      <a:pt x="274" y="271"/>
                      <a:pt x="281" y="268"/>
                      <a:pt x="283" y="269"/>
                    </a:cubicBezTo>
                    <a:cubicBezTo>
                      <a:pt x="284" y="269"/>
                      <a:pt x="286" y="273"/>
                      <a:pt x="287" y="278"/>
                    </a:cubicBezTo>
                    <a:cubicBezTo>
                      <a:pt x="288" y="282"/>
                      <a:pt x="312" y="264"/>
                      <a:pt x="312" y="264"/>
                    </a:cubicBezTo>
                    <a:cubicBezTo>
                      <a:pt x="312" y="264"/>
                      <a:pt x="317" y="268"/>
                      <a:pt x="318" y="269"/>
                    </a:cubicBezTo>
                    <a:cubicBezTo>
                      <a:pt x="319" y="270"/>
                      <a:pt x="330" y="268"/>
                      <a:pt x="334" y="267"/>
                    </a:cubicBezTo>
                    <a:cubicBezTo>
                      <a:pt x="338" y="259"/>
                      <a:pt x="344" y="247"/>
                      <a:pt x="344" y="2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5" name="Ivano-Frankovsk">
                <a:extLst>
                  <a:ext uri="{FF2B5EF4-FFF2-40B4-BE49-F238E27FC236}">
                    <a16:creationId xmlns:a16="http://schemas.microsoft.com/office/drawing/2014/main" xmlns="" id="{EC5B8B4F-340A-4F13-A8E2-8FA0E8AA1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904" y="3602223"/>
                <a:ext cx="1750714" cy="1697672"/>
              </a:xfrm>
              <a:custGeom>
                <a:avLst/>
                <a:gdLst>
                  <a:gd name="T0" fmla="*/ 2147483647 w 306"/>
                  <a:gd name="T1" fmla="*/ 2147483647 h 393"/>
                  <a:gd name="T2" fmla="*/ 2147483647 w 306"/>
                  <a:gd name="T3" fmla="*/ 2147483647 h 393"/>
                  <a:gd name="T4" fmla="*/ 2147483647 w 306"/>
                  <a:gd name="T5" fmla="*/ 2147483647 h 393"/>
                  <a:gd name="T6" fmla="*/ 2147483647 w 306"/>
                  <a:gd name="T7" fmla="*/ 2147483647 h 393"/>
                  <a:gd name="T8" fmla="*/ 2147483647 w 306"/>
                  <a:gd name="T9" fmla="*/ 2147483647 h 393"/>
                  <a:gd name="T10" fmla="*/ 2147483647 w 306"/>
                  <a:gd name="T11" fmla="*/ 2147483647 h 393"/>
                  <a:gd name="T12" fmla="*/ 2147483647 w 306"/>
                  <a:gd name="T13" fmla="*/ 2147483647 h 393"/>
                  <a:gd name="T14" fmla="*/ 2147483647 w 306"/>
                  <a:gd name="T15" fmla="*/ 2147483647 h 393"/>
                  <a:gd name="T16" fmla="*/ 2147483647 w 306"/>
                  <a:gd name="T17" fmla="*/ 2147483647 h 393"/>
                  <a:gd name="T18" fmla="*/ 2147483647 w 306"/>
                  <a:gd name="T19" fmla="*/ 2147483647 h 393"/>
                  <a:gd name="T20" fmla="*/ 2147483647 w 306"/>
                  <a:gd name="T21" fmla="*/ 2147483647 h 393"/>
                  <a:gd name="T22" fmla="*/ 2147483647 w 306"/>
                  <a:gd name="T23" fmla="*/ 2147483647 h 393"/>
                  <a:gd name="T24" fmla="*/ 2147483647 w 306"/>
                  <a:gd name="T25" fmla="*/ 2147483647 h 393"/>
                  <a:gd name="T26" fmla="*/ 2147483647 w 306"/>
                  <a:gd name="T27" fmla="*/ 2147483647 h 393"/>
                  <a:gd name="T28" fmla="*/ 2147483647 w 306"/>
                  <a:gd name="T29" fmla="*/ 2147483647 h 393"/>
                  <a:gd name="T30" fmla="*/ 2147483647 w 306"/>
                  <a:gd name="T31" fmla="*/ 2147483647 h 393"/>
                  <a:gd name="T32" fmla="*/ 2147483647 w 306"/>
                  <a:gd name="T33" fmla="*/ 2147483647 h 393"/>
                  <a:gd name="T34" fmla="*/ 2147483647 w 306"/>
                  <a:gd name="T35" fmla="*/ 2147483647 h 393"/>
                  <a:gd name="T36" fmla="*/ 2147483647 w 306"/>
                  <a:gd name="T37" fmla="*/ 2147483647 h 393"/>
                  <a:gd name="T38" fmla="*/ 2147483647 w 306"/>
                  <a:gd name="T39" fmla="*/ 2147483647 h 393"/>
                  <a:gd name="T40" fmla="*/ 2147483647 w 306"/>
                  <a:gd name="T41" fmla="*/ 2147483647 h 393"/>
                  <a:gd name="T42" fmla="*/ 2147483647 w 306"/>
                  <a:gd name="T43" fmla="*/ 2147483647 h 393"/>
                  <a:gd name="T44" fmla="*/ 2147483647 w 306"/>
                  <a:gd name="T45" fmla="*/ 2147483647 h 393"/>
                  <a:gd name="T46" fmla="*/ 2147483647 w 306"/>
                  <a:gd name="T47" fmla="*/ 2147483647 h 393"/>
                  <a:gd name="T48" fmla="*/ 2147483647 w 306"/>
                  <a:gd name="T49" fmla="*/ 2147483647 h 393"/>
                  <a:gd name="T50" fmla="*/ 2147483647 w 306"/>
                  <a:gd name="T51" fmla="*/ 2147483647 h 393"/>
                  <a:gd name="T52" fmla="*/ 2147483647 w 306"/>
                  <a:gd name="T53" fmla="*/ 2147483647 h 393"/>
                  <a:gd name="T54" fmla="*/ 2147483647 w 306"/>
                  <a:gd name="T55" fmla="*/ 2147483647 h 393"/>
                  <a:gd name="T56" fmla="*/ 2147483647 w 306"/>
                  <a:gd name="T57" fmla="*/ 2147483647 h 393"/>
                  <a:gd name="T58" fmla="*/ 2147483647 w 306"/>
                  <a:gd name="T59" fmla="*/ 2147483647 h 393"/>
                  <a:gd name="T60" fmla="*/ 2147483647 w 306"/>
                  <a:gd name="T61" fmla="*/ 2147483647 h 393"/>
                  <a:gd name="T62" fmla="*/ 0 w 306"/>
                  <a:gd name="T63" fmla="*/ 2147483647 h 393"/>
                  <a:gd name="T64" fmla="*/ 2147483647 w 306"/>
                  <a:gd name="T65" fmla="*/ 2147483647 h 393"/>
                  <a:gd name="T66" fmla="*/ 2147483647 w 306"/>
                  <a:gd name="T67" fmla="*/ 2147483647 h 393"/>
                  <a:gd name="T68" fmla="*/ 2147483647 w 306"/>
                  <a:gd name="T69" fmla="*/ 2147483647 h 393"/>
                  <a:gd name="T70" fmla="*/ 2147483647 w 306"/>
                  <a:gd name="T71" fmla="*/ 2147483647 h 393"/>
                  <a:gd name="T72" fmla="*/ 2147483647 w 306"/>
                  <a:gd name="T73" fmla="*/ 2147483647 h 393"/>
                  <a:gd name="T74" fmla="*/ 2147483647 w 306"/>
                  <a:gd name="T75" fmla="*/ 2147483647 h 393"/>
                  <a:gd name="T76" fmla="*/ 2147483647 w 306"/>
                  <a:gd name="T77" fmla="*/ 2147483647 h 393"/>
                  <a:gd name="T78" fmla="*/ 2147483647 w 306"/>
                  <a:gd name="T79" fmla="*/ 2147483647 h 393"/>
                  <a:gd name="T80" fmla="*/ 2147483647 w 306"/>
                  <a:gd name="T81" fmla="*/ 2147483647 h 393"/>
                  <a:gd name="T82" fmla="*/ 2147483647 w 306"/>
                  <a:gd name="T83" fmla="*/ 2147483647 h 393"/>
                  <a:gd name="T84" fmla="*/ 2147483647 w 306"/>
                  <a:gd name="T85" fmla="*/ 2147483647 h 393"/>
                  <a:gd name="T86" fmla="*/ 2147483647 w 306"/>
                  <a:gd name="T87" fmla="*/ 2147483647 h 3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6"/>
                  <a:gd name="T133" fmla="*/ 0 h 393"/>
                  <a:gd name="T134" fmla="*/ 306 w 306"/>
                  <a:gd name="T135" fmla="*/ 393 h 39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6" h="393">
                    <a:moveTo>
                      <a:pt x="190" y="354"/>
                    </a:moveTo>
                    <a:cubicBezTo>
                      <a:pt x="190" y="354"/>
                      <a:pt x="185" y="350"/>
                      <a:pt x="185" y="344"/>
                    </a:cubicBezTo>
                    <a:cubicBezTo>
                      <a:pt x="186" y="337"/>
                      <a:pt x="184" y="333"/>
                      <a:pt x="187" y="331"/>
                    </a:cubicBezTo>
                    <a:cubicBezTo>
                      <a:pt x="189" y="329"/>
                      <a:pt x="195" y="327"/>
                      <a:pt x="196" y="321"/>
                    </a:cubicBezTo>
                    <a:cubicBezTo>
                      <a:pt x="197" y="314"/>
                      <a:pt x="193" y="311"/>
                      <a:pt x="196" y="308"/>
                    </a:cubicBezTo>
                    <a:cubicBezTo>
                      <a:pt x="198" y="306"/>
                      <a:pt x="206" y="305"/>
                      <a:pt x="208" y="304"/>
                    </a:cubicBezTo>
                    <a:cubicBezTo>
                      <a:pt x="211" y="303"/>
                      <a:pt x="217" y="295"/>
                      <a:pt x="218" y="293"/>
                    </a:cubicBezTo>
                    <a:cubicBezTo>
                      <a:pt x="219" y="291"/>
                      <a:pt x="214" y="285"/>
                      <a:pt x="218" y="285"/>
                    </a:cubicBezTo>
                    <a:cubicBezTo>
                      <a:pt x="222" y="285"/>
                      <a:pt x="231" y="286"/>
                      <a:pt x="236" y="277"/>
                    </a:cubicBezTo>
                    <a:cubicBezTo>
                      <a:pt x="240" y="269"/>
                      <a:pt x="256" y="250"/>
                      <a:pt x="267" y="250"/>
                    </a:cubicBezTo>
                    <a:cubicBezTo>
                      <a:pt x="279" y="250"/>
                      <a:pt x="282" y="257"/>
                      <a:pt x="282" y="257"/>
                    </a:cubicBezTo>
                    <a:cubicBezTo>
                      <a:pt x="282" y="257"/>
                      <a:pt x="289" y="254"/>
                      <a:pt x="291" y="243"/>
                    </a:cubicBezTo>
                    <a:cubicBezTo>
                      <a:pt x="293" y="233"/>
                      <a:pt x="292" y="230"/>
                      <a:pt x="292" y="230"/>
                    </a:cubicBezTo>
                    <a:cubicBezTo>
                      <a:pt x="292" y="230"/>
                      <a:pt x="282" y="210"/>
                      <a:pt x="286" y="208"/>
                    </a:cubicBezTo>
                    <a:cubicBezTo>
                      <a:pt x="290" y="207"/>
                      <a:pt x="300" y="198"/>
                      <a:pt x="299" y="194"/>
                    </a:cubicBezTo>
                    <a:cubicBezTo>
                      <a:pt x="297" y="190"/>
                      <a:pt x="306" y="189"/>
                      <a:pt x="295" y="180"/>
                    </a:cubicBezTo>
                    <a:cubicBezTo>
                      <a:pt x="284" y="170"/>
                      <a:pt x="277" y="164"/>
                      <a:pt x="277" y="164"/>
                    </a:cubicBezTo>
                    <a:cubicBezTo>
                      <a:pt x="277" y="160"/>
                      <a:pt x="277" y="160"/>
                      <a:pt x="277" y="160"/>
                    </a:cubicBezTo>
                    <a:cubicBezTo>
                      <a:pt x="250" y="157"/>
                      <a:pt x="250" y="157"/>
                      <a:pt x="250" y="157"/>
                    </a:cubicBezTo>
                    <a:cubicBezTo>
                      <a:pt x="250" y="157"/>
                      <a:pt x="243" y="163"/>
                      <a:pt x="241" y="164"/>
                    </a:cubicBezTo>
                    <a:cubicBezTo>
                      <a:pt x="241" y="164"/>
                      <a:pt x="241" y="164"/>
                      <a:pt x="241" y="164"/>
                    </a:cubicBezTo>
                    <a:cubicBezTo>
                      <a:pt x="241" y="165"/>
                      <a:pt x="241" y="164"/>
                      <a:pt x="241" y="164"/>
                    </a:cubicBezTo>
                    <a:cubicBezTo>
                      <a:pt x="243" y="162"/>
                      <a:pt x="245" y="151"/>
                      <a:pt x="244" y="149"/>
                    </a:cubicBezTo>
                    <a:cubicBezTo>
                      <a:pt x="243" y="148"/>
                      <a:pt x="234" y="148"/>
                      <a:pt x="234" y="148"/>
                    </a:cubicBezTo>
                    <a:cubicBezTo>
                      <a:pt x="234" y="148"/>
                      <a:pt x="225" y="128"/>
                      <a:pt x="223" y="126"/>
                    </a:cubicBezTo>
                    <a:cubicBezTo>
                      <a:pt x="220" y="124"/>
                      <a:pt x="208" y="123"/>
                      <a:pt x="208" y="123"/>
                    </a:cubicBezTo>
                    <a:cubicBezTo>
                      <a:pt x="208" y="123"/>
                      <a:pt x="196" y="111"/>
                      <a:pt x="199" y="109"/>
                    </a:cubicBezTo>
                    <a:cubicBezTo>
                      <a:pt x="202" y="106"/>
                      <a:pt x="216" y="104"/>
                      <a:pt x="212" y="98"/>
                    </a:cubicBezTo>
                    <a:cubicBezTo>
                      <a:pt x="208" y="92"/>
                      <a:pt x="202" y="100"/>
                      <a:pt x="196" y="94"/>
                    </a:cubicBezTo>
                    <a:cubicBezTo>
                      <a:pt x="191" y="88"/>
                      <a:pt x="191" y="86"/>
                      <a:pt x="192" y="85"/>
                    </a:cubicBezTo>
                    <a:cubicBezTo>
                      <a:pt x="194" y="85"/>
                      <a:pt x="202" y="81"/>
                      <a:pt x="200" y="73"/>
                    </a:cubicBezTo>
                    <a:cubicBezTo>
                      <a:pt x="199" y="66"/>
                      <a:pt x="197" y="64"/>
                      <a:pt x="197" y="64"/>
                    </a:cubicBezTo>
                    <a:cubicBezTo>
                      <a:pt x="197" y="64"/>
                      <a:pt x="197" y="55"/>
                      <a:pt x="195" y="42"/>
                    </a:cubicBezTo>
                    <a:cubicBezTo>
                      <a:pt x="192" y="29"/>
                      <a:pt x="189" y="25"/>
                      <a:pt x="184" y="16"/>
                    </a:cubicBezTo>
                    <a:cubicBezTo>
                      <a:pt x="183" y="14"/>
                      <a:pt x="181" y="12"/>
                      <a:pt x="180" y="10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80" y="11"/>
                      <a:pt x="173" y="7"/>
                      <a:pt x="167" y="4"/>
                    </a:cubicBezTo>
                    <a:cubicBezTo>
                      <a:pt x="160" y="0"/>
                      <a:pt x="141" y="3"/>
                      <a:pt x="141" y="3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2" y="24"/>
                      <a:pt x="133" y="30"/>
                      <a:pt x="133" y="31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2" y="32"/>
                      <a:pt x="128" y="45"/>
                      <a:pt x="127" y="50"/>
                    </a:cubicBezTo>
                    <a:cubicBezTo>
                      <a:pt x="125" y="55"/>
                      <a:pt x="129" y="58"/>
                      <a:pt x="129" y="64"/>
                    </a:cubicBezTo>
                    <a:cubicBezTo>
                      <a:pt x="129" y="69"/>
                      <a:pt x="136" y="66"/>
                      <a:pt x="136" y="66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4" y="76"/>
                      <a:pt x="131" y="75"/>
                      <a:pt x="122" y="76"/>
                    </a:cubicBezTo>
                    <a:cubicBezTo>
                      <a:pt x="114" y="76"/>
                      <a:pt x="102" y="81"/>
                      <a:pt x="100" y="81"/>
                    </a:cubicBezTo>
                    <a:cubicBezTo>
                      <a:pt x="99" y="81"/>
                      <a:pt x="86" y="78"/>
                      <a:pt x="86" y="78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3" y="83"/>
                      <a:pt x="63" y="85"/>
                    </a:cubicBezTo>
                    <a:cubicBezTo>
                      <a:pt x="63" y="87"/>
                      <a:pt x="48" y="87"/>
                      <a:pt x="46" y="87"/>
                    </a:cubicBezTo>
                    <a:cubicBezTo>
                      <a:pt x="45" y="87"/>
                      <a:pt x="41" y="79"/>
                      <a:pt x="41" y="79"/>
                    </a:cubicBezTo>
                    <a:cubicBezTo>
                      <a:pt x="41" y="79"/>
                      <a:pt x="33" y="81"/>
                      <a:pt x="33" y="85"/>
                    </a:cubicBezTo>
                    <a:cubicBezTo>
                      <a:pt x="33" y="89"/>
                      <a:pt x="28" y="95"/>
                      <a:pt x="25" y="98"/>
                    </a:cubicBezTo>
                    <a:cubicBezTo>
                      <a:pt x="21" y="102"/>
                      <a:pt x="12" y="101"/>
                      <a:pt x="12" y="103"/>
                    </a:cubicBezTo>
                    <a:cubicBezTo>
                      <a:pt x="11" y="104"/>
                      <a:pt x="12" y="109"/>
                      <a:pt x="11" y="115"/>
                    </a:cubicBezTo>
                    <a:cubicBezTo>
                      <a:pt x="10" y="120"/>
                      <a:pt x="6" y="125"/>
                      <a:pt x="5" y="127"/>
                    </a:cubicBezTo>
                    <a:cubicBezTo>
                      <a:pt x="3" y="128"/>
                      <a:pt x="12" y="141"/>
                      <a:pt x="12" y="141"/>
                    </a:cubicBezTo>
                    <a:cubicBezTo>
                      <a:pt x="12" y="141"/>
                      <a:pt x="10" y="145"/>
                      <a:pt x="4" y="150"/>
                    </a:cubicBezTo>
                    <a:cubicBezTo>
                      <a:pt x="1" y="153"/>
                      <a:pt x="0" y="158"/>
                      <a:pt x="0" y="163"/>
                    </a:cubicBezTo>
                    <a:cubicBezTo>
                      <a:pt x="0" y="163"/>
                      <a:pt x="1" y="163"/>
                      <a:pt x="2" y="163"/>
                    </a:cubicBezTo>
                    <a:cubicBezTo>
                      <a:pt x="12" y="164"/>
                      <a:pt x="21" y="182"/>
                      <a:pt x="21" y="182"/>
                    </a:cubicBezTo>
                    <a:cubicBezTo>
                      <a:pt x="34" y="181"/>
                      <a:pt x="34" y="181"/>
                      <a:pt x="34" y="181"/>
                    </a:cubicBezTo>
                    <a:cubicBezTo>
                      <a:pt x="34" y="181"/>
                      <a:pt x="32" y="193"/>
                      <a:pt x="32" y="195"/>
                    </a:cubicBezTo>
                    <a:cubicBezTo>
                      <a:pt x="32" y="197"/>
                      <a:pt x="39" y="198"/>
                      <a:pt x="43" y="201"/>
                    </a:cubicBezTo>
                    <a:cubicBezTo>
                      <a:pt x="48" y="204"/>
                      <a:pt x="53" y="216"/>
                      <a:pt x="53" y="216"/>
                    </a:cubicBezTo>
                    <a:cubicBezTo>
                      <a:pt x="53" y="216"/>
                      <a:pt x="60" y="218"/>
                      <a:pt x="64" y="218"/>
                    </a:cubicBezTo>
                    <a:cubicBezTo>
                      <a:pt x="68" y="218"/>
                      <a:pt x="82" y="213"/>
                      <a:pt x="82" y="213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88" y="249"/>
                      <a:pt x="88" y="249"/>
                      <a:pt x="88" y="249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2" y="245"/>
                      <a:pt x="132" y="276"/>
                      <a:pt x="132" y="284"/>
                    </a:cubicBezTo>
                    <a:cubicBezTo>
                      <a:pt x="132" y="291"/>
                      <a:pt x="130" y="292"/>
                      <a:pt x="128" y="294"/>
                    </a:cubicBezTo>
                    <a:cubicBezTo>
                      <a:pt x="126" y="297"/>
                      <a:pt x="136" y="302"/>
                      <a:pt x="136" y="302"/>
                    </a:cubicBezTo>
                    <a:cubicBezTo>
                      <a:pt x="134" y="308"/>
                      <a:pt x="134" y="308"/>
                      <a:pt x="134" y="308"/>
                    </a:cubicBezTo>
                    <a:cubicBezTo>
                      <a:pt x="134" y="308"/>
                      <a:pt x="141" y="315"/>
                      <a:pt x="143" y="318"/>
                    </a:cubicBezTo>
                    <a:cubicBezTo>
                      <a:pt x="143" y="320"/>
                      <a:pt x="137" y="332"/>
                      <a:pt x="133" y="340"/>
                    </a:cubicBezTo>
                    <a:cubicBezTo>
                      <a:pt x="134" y="340"/>
                      <a:pt x="134" y="340"/>
                      <a:pt x="134" y="340"/>
                    </a:cubicBezTo>
                    <a:cubicBezTo>
                      <a:pt x="146" y="355"/>
                      <a:pt x="146" y="355"/>
                      <a:pt x="146" y="355"/>
                    </a:cubicBezTo>
                    <a:cubicBezTo>
                      <a:pt x="146" y="355"/>
                      <a:pt x="149" y="362"/>
                      <a:pt x="149" y="366"/>
                    </a:cubicBezTo>
                    <a:cubicBezTo>
                      <a:pt x="149" y="370"/>
                      <a:pt x="152" y="370"/>
                      <a:pt x="160" y="375"/>
                    </a:cubicBezTo>
                    <a:cubicBezTo>
                      <a:pt x="168" y="380"/>
                      <a:pt x="168" y="384"/>
                      <a:pt x="175" y="393"/>
                    </a:cubicBezTo>
                    <a:cubicBezTo>
                      <a:pt x="182" y="386"/>
                      <a:pt x="193" y="374"/>
                      <a:pt x="193" y="371"/>
                    </a:cubicBezTo>
                    <a:cubicBezTo>
                      <a:pt x="193" y="368"/>
                      <a:pt x="190" y="354"/>
                      <a:pt x="190" y="35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6" name="Chernovtsy">
                <a:extLst>
                  <a:ext uri="{FF2B5EF4-FFF2-40B4-BE49-F238E27FC236}">
                    <a16:creationId xmlns:a16="http://schemas.microsoft.com/office/drawing/2014/main" xmlns="" id="{7CF2B195-E6F2-4DBB-A064-054EE9263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177" y="4446204"/>
                <a:ext cx="2228774" cy="900794"/>
              </a:xfrm>
              <a:custGeom>
                <a:avLst/>
                <a:gdLst>
                  <a:gd name="T0" fmla="*/ 2147483647 w 390"/>
                  <a:gd name="T1" fmla="*/ 2147483647 h 209"/>
                  <a:gd name="T2" fmla="*/ 2147483647 w 390"/>
                  <a:gd name="T3" fmla="*/ 2147483647 h 209"/>
                  <a:gd name="T4" fmla="*/ 2147483647 w 390"/>
                  <a:gd name="T5" fmla="*/ 2147483647 h 209"/>
                  <a:gd name="T6" fmla="*/ 2147483647 w 390"/>
                  <a:gd name="T7" fmla="*/ 2147483647 h 209"/>
                  <a:gd name="T8" fmla="*/ 2147483647 w 390"/>
                  <a:gd name="T9" fmla="*/ 2147483647 h 209"/>
                  <a:gd name="T10" fmla="*/ 2147483647 w 390"/>
                  <a:gd name="T11" fmla="*/ 2147483647 h 209"/>
                  <a:gd name="T12" fmla="*/ 2147483647 w 390"/>
                  <a:gd name="T13" fmla="*/ 2147483647 h 209"/>
                  <a:gd name="T14" fmla="*/ 2147483647 w 390"/>
                  <a:gd name="T15" fmla="*/ 2147483647 h 209"/>
                  <a:gd name="T16" fmla="*/ 2147483647 w 390"/>
                  <a:gd name="T17" fmla="*/ 2147483647 h 209"/>
                  <a:gd name="T18" fmla="*/ 2147483647 w 390"/>
                  <a:gd name="T19" fmla="*/ 2147483647 h 209"/>
                  <a:gd name="T20" fmla="*/ 2147483647 w 390"/>
                  <a:gd name="T21" fmla="*/ 2147483647 h 209"/>
                  <a:gd name="T22" fmla="*/ 2147483647 w 390"/>
                  <a:gd name="T23" fmla="*/ 2147483647 h 209"/>
                  <a:gd name="T24" fmla="*/ 2147483647 w 390"/>
                  <a:gd name="T25" fmla="*/ 2147483647 h 209"/>
                  <a:gd name="T26" fmla="*/ 2147483647 w 390"/>
                  <a:gd name="T27" fmla="*/ 2147483647 h 209"/>
                  <a:gd name="T28" fmla="*/ 2147483647 w 390"/>
                  <a:gd name="T29" fmla="*/ 2147483647 h 209"/>
                  <a:gd name="T30" fmla="*/ 2147483647 w 390"/>
                  <a:gd name="T31" fmla="*/ 2147483647 h 209"/>
                  <a:gd name="T32" fmla="*/ 2147483647 w 390"/>
                  <a:gd name="T33" fmla="*/ 2147483647 h 209"/>
                  <a:gd name="T34" fmla="*/ 2147483647 w 390"/>
                  <a:gd name="T35" fmla="*/ 2147483647 h 209"/>
                  <a:gd name="T36" fmla="*/ 2147483647 w 390"/>
                  <a:gd name="T37" fmla="*/ 2147483647 h 209"/>
                  <a:gd name="T38" fmla="*/ 2147483647 w 390"/>
                  <a:gd name="T39" fmla="*/ 2147483647 h 209"/>
                  <a:gd name="T40" fmla="*/ 2147483647 w 390"/>
                  <a:gd name="T41" fmla="*/ 2147483647 h 209"/>
                  <a:gd name="T42" fmla="*/ 2147483647 w 390"/>
                  <a:gd name="T43" fmla="*/ 2147483647 h 209"/>
                  <a:gd name="T44" fmla="*/ 2147483647 w 390"/>
                  <a:gd name="T45" fmla="*/ 2147483647 h 209"/>
                  <a:gd name="T46" fmla="*/ 2147483647 w 390"/>
                  <a:gd name="T47" fmla="*/ 2147483647 h 209"/>
                  <a:gd name="T48" fmla="*/ 2147483647 w 390"/>
                  <a:gd name="T49" fmla="*/ 2147483647 h 209"/>
                  <a:gd name="T50" fmla="*/ 2147483647 w 390"/>
                  <a:gd name="T51" fmla="*/ 2147483647 h 209"/>
                  <a:gd name="T52" fmla="*/ 2147483647 w 390"/>
                  <a:gd name="T53" fmla="*/ 2147483647 h 209"/>
                  <a:gd name="T54" fmla="*/ 2147483647 w 390"/>
                  <a:gd name="T55" fmla="*/ 2147483647 h 209"/>
                  <a:gd name="T56" fmla="*/ 2147483647 w 390"/>
                  <a:gd name="T57" fmla="*/ 2147483647 h 209"/>
                  <a:gd name="T58" fmla="*/ 2147483647 w 390"/>
                  <a:gd name="T59" fmla="*/ 2147483647 h 209"/>
                  <a:gd name="T60" fmla="*/ 2147483647 w 390"/>
                  <a:gd name="T61" fmla="*/ 2147483647 h 209"/>
                  <a:gd name="T62" fmla="*/ 2147483647 w 390"/>
                  <a:gd name="T63" fmla="*/ 2147483647 h 209"/>
                  <a:gd name="T64" fmla="*/ 2147483647 w 390"/>
                  <a:gd name="T65" fmla="*/ 2147483647 h 209"/>
                  <a:gd name="T66" fmla="*/ 2147483647 w 390"/>
                  <a:gd name="T67" fmla="*/ 2147483647 h 2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0"/>
                  <a:gd name="T103" fmla="*/ 0 h 209"/>
                  <a:gd name="T104" fmla="*/ 390 w 390"/>
                  <a:gd name="T105" fmla="*/ 209 h 2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0" h="209">
                    <a:moveTo>
                      <a:pt x="375" y="32"/>
                    </a:moveTo>
                    <a:cubicBezTo>
                      <a:pt x="359" y="31"/>
                      <a:pt x="360" y="29"/>
                      <a:pt x="358" y="30"/>
                    </a:cubicBezTo>
                    <a:cubicBezTo>
                      <a:pt x="355" y="32"/>
                      <a:pt x="351" y="42"/>
                      <a:pt x="349" y="42"/>
                    </a:cubicBezTo>
                    <a:cubicBezTo>
                      <a:pt x="348" y="42"/>
                      <a:pt x="341" y="32"/>
                      <a:pt x="338" y="34"/>
                    </a:cubicBezTo>
                    <a:cubicBezTo>
                      <a:pt x="335" y="36"/>
                      <a:pt x="330" y="42"/>
                      <a:pt x="327" y="40"/>
                    </a:cubicBezTo>
                    <a:cubicBezTo>
                      <a:pt x="325" y="38"/>
                      <a:pt x="317" y="38"/>
                      <a:pt x="317" y="38"/>
                    </a:cubicBezTo>
                    <a:cubicBezTo>
                      <a:pt x="317" y="38"/>
                      <a:pt x="313" y="31"/>
                      <a:pt x="312" y="33"/>
                    </a:cubicBezTo>
                    <a:cubicBezTo>
                      <a:pt x="311" y="35"/>
                      <a:pt x="300" y="48"/>
                      <a:pt x="298" y="45"/>
                    </a:cubicBezTo>
                    <a:cubicBezTo>
                      <a:pt x="297" y="41"/>
                      <a:pt x="292" y="30"/>
                      <a:pt x="289" y="30"/>
                    </a:cubicBezTo>
                    <a:cubicBezTo>
                      <a:pt x="287" y="29"/>
                      <a:pt x="275" y="32"/>
                      <a:pt x="275" y="32"/>
                    </a:cubicBezTo>
                    <a:cubicBezTo>
                      <a:pt x="279" y="40"/>
                      <a:pt x="279" y="40"/>
                      <a:pt x="279" y="40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263" y="37"/>
                      <a:pt x="263" y="37"/>
                      <a:pt x="263" y="37"/>
                    </a:cubicBezTo>
                    <a:cubicBezTo>
                      <a:pt x="263" y="37"/>
                      <a:pt x="255" y="64"/>
                      <a:pt x="253" y="60"/>
                    </a:cubicBezTo>
                    <a:cubicBezTo>
                      <a:pt x="250" y="55"/>
                      <a:pt x="250" y="48"/>
                      <a:pt x="243" y="43"/>
                    </a:cubicBezTo>
                    <a:cubicBezTo>
                      <a:pt x="236" y="38"/>
                      <a:pt x="231" y="42"/>
                      <a:pt x="227" y="42"/>
                    </a:cubicBezTo>
                    <a:cubicBezTo>
                      <a:pt x="224" y="42"/>
                      <a:pt x="220" y="46"/>
                      <a:pt x="220" y="46"/>
                    </a:cubicBezTo>
                    <a:cubicBezTo>
                      <a:pt x="211" y="38"/>
                      <a:pt x="211" y="38"/>
                      <a:pt x="211" y="38"/>
                    </a:cubicBezTo>
                    <a:cubicBezTo>
                      <a:pt x="211" y="38"/>
                      <a:pt x="202" y="43"/>
                      <a:pt x="198" y="39"/>
                    </a:cubicBezTo>
                    <a:cubicBezTo>
                      <a:pt x="194" y="36"/>
                      <a:pt x="186" y="16"/>
                      <a:pt x="178" y="16"/>
                    </a:cubicBezTo>
                    <a:cubicBezTo>
                      <a:pt x="170" y="15"/>
                      <a:pt x="161" y="27"/>
                      <a:pt x="160" y="24"/>
                    </a:cubicBezTo>
                    <a:cubicBezTo>
                      <a:pt x="158" y="21"/>
                      <a:pt x="148" y="8"/>
                      <a:pt x="146" y="7"/>
                    </a:cubicBezTo>
                    <a:cubicBezTo>
                      <a:pt x="144" y="6"/>
                      <a:pt x="138" y="11"/>
                      <a:pt x="138" y="11"/>
                    </a:cubicBezTo>
                    <a:cubicBezTo>
                      <a:pt x="138" y="11"/>
                      <a:pt x="127" y="3"/>
                      <a:pt x="126" y="3"/>
                    </a:cubicBezTo>
                    <a:cubicBezTo>
                      <a:pt x="125" y="3"/>
                      <a:pt x="125" y="2"/>
                      <a:pt x="124" y="0"/>
                    </a:cubicBezTo>
                    <a:cubicBezTo>
                      <a:pt x="124" y="4"/>
                      <a:pt x="114" y="12"/>
                      <a:pt x="111" y="13"/>
                    </a:cubicBezTo>
                    <a:cubicBezTo>
                      <a:pt x="107" y="15"/>
                      <a:pt x="117" y="35"/>
                      <a:pt x="117" y="35"/>
                    </a:cubicBezTo>
                    <a:cubicBezTo>
                      <a:pt x="117" y="35"/>
                      <a:pt x="118" y="38"/>
                      <a:pt x="116" y="48"/>
                    </a:cubicBezTo>
                    <a:cubicBezTo>
                      <a:pt x="114" y="59"/>
                      <a:pt x="107" y="62"/>
                      <a:pt x="107" y="62"/>
                    </a:cubicBezTo>
                    <a:cubicBezTo>
                      <a:pt x="107" y="62"/>
                      <a:pt x="104" y="55"/>
                      <a:pt x="92" y="55"/>
                    </a:cubicBezTo>
                    <a:cubicBezTo>
                      <a:pt x="81" y="55"/>
                      <a:pt x="65" y="74"/>
                      <a:pt x="61" y="82"/>
                    </a:cubicBezTo>
                    <a:cubicBezTo>
                      <a:pt x="56" y="91"/>
                      <a:pt x="47" y="90"/>
                      <a:pt x="43" y="90"/>
                    </a:cubicBezTo>
                    <a:cubicBezTo>
                      <a:pt x="39" y="90"/>
                      <a:pt x="44" y="96"/>
                      <a:pt x="43" y="98"/>
                    </a:cubicBezTo>
                    <a:cubicBezTo>
                      <a:pt x="42" y="100"/>
                      <a:pt x="36" y="108"/>
                      <a:pt x="33" y="109"/>
                    </a:cubicBezTo>
                    <a:cubicBezTo>
                      <a:pt x="31" y="110"/>
                      <a:pt x="23" y="111"/>
                      <a:pt x="21" y="113"/>
                    </a:cubicBezTo>
                    <a:cubicBezTo>
                      <a:pt x="18" y="116"/>
                      <a:pt x="22" y="119"/>
                      <a:pt x="21" y="126"/>
                    </a:cubicBezTo>
                    <a:cubicBezTo>
                      <a:pt x="20" y="132"/>
                      <a:pt x="14" y="134"/>
                      <a:pt x="12" y="136"/>
                    </a:cubicBezTo>
                    <a:cubicBezTo>
                      <a:pt x="9" y="138"/>
                      <a:pt x="11" y="142"/>
                      <a:pt x="10" y="149"/>
                    </a:cubicBezTo>
                    <a:cubicBezTo>
                      <a:pt x="10" y="155"/>
                      <a:pt x="15" y="159"/>
                      <a:pt x="15" y="159"/>
                    </a:cubicBezTo>
                    <a:cubicBezTo>
                      <a:pt x="15" y="159"/>
                      <a:pt x="18" y="173"/>
                      <a:pt x="18" y="176"/>
                    </a:cubicBezTo>
                    <a:cubicBezTo>
                      <a:pt x="18" y="179"/>
                      <a:pt x="7" y="191"/>
                      <a:pt x="0" y="198"/>
                    </a:cubicBezTo>
                    <a:cubicBezTo>
                      <a:pt x="1" y="199"/>
                      <a:pt x="1" y="199"/>
                      <a:pt x="1" y="200"/>
                    </a:cubicBezTo>
                    <a:cubicBezTo>
                      <a:pt x="10" y="209"/>
                      <a:pt x="29" y="202"/>
                      <a:pt x="30" y="202"/>
                    </a:cubicBezTo>
                    <a:cubicBezTo>
                      <a:pt x="31" y="202"/>
                      <a:pt x="60" y="164"/>
                      <a:pt x="60" y="164"/>
                    </a:cubicBezTo>
                    <a:cubicBezTo>
                      <a:pt x="60" y="164"/>
                      <a:pt x="64" y="164"/>
                      <a:pt x="75" y="165"/>
                    </a:cubicBezTo>
                    <a:cubicBezTo>
                      <a:pt x="86" y="165"/>
                      <a:pt x="83" y="161"/>
                      <a:pt x="89" y="159"/>
                    </a:cubicBezTo>
                    <a:cubicBezTo>
                      <a:pt x="95" y="158"/>
                      <a:pt x="131" y="164"/>
                      <a:pt x="132" y="164"/>
                    </a:cubicBezTo>
                    <a:cubicBezTo>
                      <a:pt x="133" y="163"/>
                      <a:pt x="149" y="156"/>
                      <a:pt x="149" y="156"/>
                    </a:cubicBezTo>
                    <a:cubicBezTo>
                      <a:pt x="149" y="156"/>
                      <a:pt x="188" y="157"/>
                      <a:pt x="189" y="157"/>
                    </a:cubicBezTo>
                    <a:cubicBezTo>
                      <a:pt x="190" y="158"/>
                      <a:pt x="207" y="132"/>
                      <a:pt x="207" y="132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3"/>
                      <a:pt x="221" y="112"/>
                      <a:pt x="226" y="114"/>
                    </a:cubicBezTo>
                    <a:cubicBezTo>
                      <a:pt x="230" y="115"/>
                      <a:pt x="238" y="108"/>
                      <a:pt x="238" y="108"/>
                    </a:cubicBezTo>
                    <a:cubicBezTo>
                      <a:pt x="238" y="108"/>
                      <a:pt x="241" y="109"/>
                      <a:pt x="245" y="112"/>
                    </a:cubicBezTo>
                    <a:cubicBezTo>
                      <a:pt x="249" y="115"/>
                      <a:pt x="252" y="106"/>
                      <a:pt x="256" y="102"/>
                    </a:cubicBezTo>
                    <a:cubicBezTo>
                      <a:pt x="259" y="99"/>
                      <a:pt x="277" y="104"/>
                      <a:pt x="278" y="100"/>
                    </a:cubicBezTo>
                    <a:cubicBezTo>
                      <a:pt x="280" y="97"/>
                      <a:pt x="284" y="79"/>
                      <a:pt x="284" y="79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305" y="84"/>
                      <a:pt x="305" y="84"/>
                      <a:pt x="305" y="84"/>
                    </a:cubicBezTo>
                    <a:cubicBezTo>
                      <a:pt x="315" y="83"/>
                      <a:pt x="315" y="83"/>
                      <a:pt x="315" y="83"/>
                    </a:cubicBezTo>
                    <a:cubicBezTo>
                      <a:pt x="320" y="74"/>
                      <a:pt x="320" y="74"/>
                      <a:pt x="320" y="74"/>
                    </a:cubicBezTo>
                    <a:cubicBezTo>
                      <a:pt x="338" y="85"/>
                      <a:pt x="338" y="85"/>
                      <a:pt x="338" y="85"/>
                    </a:cubicBezTo>
                    <a:cubicBezTo>
                      <a:pt x="348" y="85"/>
                      <a:pt x="348" y="85"/>
                      <a:pt x="348" y="85"/>
                    </a:cubicBezTo>
                    <a:cubicBezTo>
                      <a:pt x="348" y="85"/>
                      <a:pt x="355" y="70"/>
                      <a:pt x="362" y="68"/>
                    </a:cubicBezTo>
                    <a:cubicBezTo>
                      <a:pt x="368" y="67"/>
                      <a:pt x="373" y="74"/>
                      <a:pt x="373" y="74"/>
                    </a:cubicBezTo>
                    <a:cubicBezTo>
                      <a:pt x="373" y="74"/>
                      <a:pt x="381" y="68"/>
                      <a:pt x="387" y="66"/>
                    </a:cubicBezTo>
                    <a:cubicBezTo>
                      <a:pt x="384" y="62"/>
                      <a:pt x="380" y="54"/>
                      <a:pt x="380" y="49"/>
                    </a:cubicBezTo>
                    <a:cubicBezTo>
                      <a:pt x="379" y="43"/>
                      <a:pt x="390" y="33"/>
                      <a:pt x="375" y="3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7" name="Khmelnitskiy">
                <a:extLst>
                  <a:ext uri="{FF2B5EF4-FFF2-40B4-BE49-F238E27FC236}">
                    <a16:creationId xmlns:a16="http://schemas.microsoft.com/office/drawing/2014/main" xmlns="" id="{A0CEB1B9-487D-476B-A440-F3C1B03A0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152" y="2724982"/>
                <a:ext cx="1401224" cy="1997054"/>
              </a:xfrm>
              <a:custGeom>
                <a:avLst/>
                <a:gdLst>
                  <a:gd name="T0" fmla="*/ 2147483647 w 245"/>
                  <a:gd name="T1" fmla="*/ 2147483647 h 461"/>
                  <a:gd name="T2" fmla="*/ 2147483647 w 245"/>
                  <a:gd name="T3" fmla="*/ 2147483647 h 461"/>
                  <a:gd name="T4" fmla="*/ 2147483647 w 245"/>
                  <a:gd name="T5" fmla="*/ 2147483647 h 461"/>
                  <a:gd name="T6" fmla="*/ 2147483647 w 245"/>
                  <a:gd name="T7" fmla="*/ 2147483647 h 461"/>
                  <a:gd name="T8" fmla="*/ 2147483647 w 245"/>
                  <a:gd name="T9" fmla="*/ 2147483647 h 461"/>
                  <a:gd name="T10" fmla="*/ 2147483647 w 245"/>
                  <a:gd name="T11" fmla="*/ 2147483647 h 461"/>
                  <a:gd name="T12" fmla="*/ 2147483647 w 245"/>
                  <a:gd name="T13" fmla="*/ 2147483647 h 461"/>
                  <a:gd name="T14" fmla="*/ 2147483647 w 245"/>
                  <a:gd name="T15" fmla="*/ 2147483647 h 461"/>
                  <a:gd name="T16" fmla="*/ 2147483647 w 245"/>
                  <a:gd name="T17" fmla="*/ 2147483647 h 461"/>
                  <a:gd name="T18" fmla="*/ 2147483647 w 245"/>
                  <a:gd name="T19" fmla="*/ 2147483647 h 461"/>
                  <a:gd name="T20" fmla="*/ 2147483647 w 245"/>
                  <a:gd name="T21" fmla="*/ 2147483647 h 461"/>
                  <a:gd name="T22" fmla="*/ 2147483647 w 245"/>
                  <a:gd name="T23" fmla="*/ 2147483647 h 461"/>
                  <a:gd name="T24" fmla="*/ 2147483647 w 245"/>
                  <a:gd name="T25" fmla="*/ 2147483647 h 461"/>
                  <a:gd name="T26" fmla="*/ 2147483647 w 245"/>
                  <a:gd name="T27" fmla="*/ 2147483647 h 461"/>
                  <a:gd name="T28" fmla="*/ 2147483647 w 245"/>
                  <a:gd name="T29" fmla="*/ 2147483647 h 461"/>
                  <a:gd name="T30" fmla="*/ 2147483647 w 245"/>
                  <a:gd name="T31" fmla="*/ 2147483647 h 461"/>
                  <a:gd name="T32" fmla="*/ 2147483647 w 245"/>
                  <a:gd name="T33" fmla="*/ 2147483647 h 461"/>
                  <a:gd name="T34" fmla="*/ 2147483647 w 245"/>
                  <a:gd name="T35" fmla="*/ 2147483647 h 461"/>
                  <a:gd name="T36" fmla="*/ 2147483647 w 245"/>
                  <a:gd name="T37" fmla="*/ 0 h 461"/>
                  <a:gd name="T38" fmla="*/ 2147483647 w 245"/>
                  <a:gd name="T39" fmla="*/ 2147483647 h 461"/>
                  <a:gd name="T40" fmla="*/ 2147483647 w 245"/>
                  <a:gd name="T41" fmla="*/ 2147483647 h 461"/>
                  <a:gd name="T42" fmla="*/ 2147483647 w 245"/>
                  <a:gd name="T43" fmla="*/ 2147483647 h 461"/>
                  <a:gd name="T44" fmla="*/ 2147483647 w 245"/>
                  <a:gd name="T45" fmla="*/ 2147483647 h 461"/>
                  <a:gd name="T46" fmla="*/ 2147483647 w 245"/>
                  <a:gd name="T47" fmla="*/ 2147483647 h 461"/>
                  <a:gd name="T48" fmla="*/ 2147483647 w 245"/>
                  <a:gd name="T49" fmla="*/ 2147483647 h 461"/>
                  <a:gd name="T50" fmla="*/ 2147483647 w 245"/>
                  <a:gd name="T51" fmla="*/ 2147483647 h 461"/>
                  <a:gd name="T52" fmla="*/ 2147483647 w 245"/>
                  <a:gd name="T53" fmla="*/ 2147483647 h 461"/>
                  <a:gd name="T54" fmla="*/ 2147483647 w 245"/>
                  <a:gd name="T55" fmla="*/ 2147483647 h 461"/>
                  <a:gd name="T56" fmla="*/ 2147483647 w 245"/>
                  <a:gd name="T57" fmla="*/ 2147483647 h 461"/>
                  <a:gd name="T58" fmla="*/ 2147483647 w 245"/>
                  <a:gd name="T59" fmla="*/ 2147483647 h 461"/>
                  <a:gd name="T60" fmla="*/ 2147483647 w 245"/>
                  <a:gd name="T61" fmla="*/ 2147483647 h 461"/>
                  <a:gd name="T62" fmla="*/ 2147483647 w 245"/>
                  <a:gd name="T63" fmla="*/ 2147483647 h 461"/>
                  <a:gd name="T64" fmla="*/ 2147483647 w 245"/>
                  <a:gd name="T65" fmla="*/ 2147483647 h 461"/>
                  <a:gd name="T66" fmla="*/ 2147483647 w 245"/>
                  <a:gd name="T67" fmla="*/ 2147483647 h 461"/>
                  <a:gd name="T68" fmla="*/ 2147483647 w 245"/>
                  <a:gd name="T69" fmla="*/ 2147483647 h 461"/>
                  <a:gd name="T70" fmla="*/ 2147483647 w 245"/>
                  <a:gd name="T71" fmla="*/ 2147483647 h 461"/>
                  <a:gd name="T72" fmla="*/ 2147483647 w 245"/>
                  <a:gd name="T73" fmla="*/ 2147483647 h 461"/>
                  <a:gd name="T74" fmla="*/ 2147483647 w 245"/>
                  <a:gd name="T75" fmla="*/ 2147483647 h 461"/>
                  <a:gd name="T76" fmla="*/ 2147483647 w 245"/>
                  <a:gd name="T77" fmla="*/ 2147483647 h 461"/>
                  <a:gd name="T78" fmla="*/ 2147483647 w 245"/>
                  <a:gd name="T79" fmla="*/ 2147483647 h 461"/>
                  <a:gd name="T80" fmla="*/ 2147483647 w 245"/>
                  <a:gd name="T81" fmla="*/ 2147483647 h 461"/>
                  <a:gd name="T82" fmla="*/ 2147483647 w 245"/>
                  <a:gd name="T83" fmla="*/ 2147483647 h 461"/>
                  <a:gd name="T84" fmla="*/ 2147483647 w 245"/>
                  <a:gd name="T85" fmla="*/ 2147483647 h 461"/>
                  <a:gd name="T86" fmla="*/ 2147483647 w 245"/>
                  <a:gd name="T87" fmla="*/ 2147483647 h 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461"/>
                  <a:gd name="T134" fmla="*/ 245 w 245"/>
                  <a:gd name="T135" fmla="*/ 461 h 4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461">
                    <a:moveTo>
                      <a:pt x="174" y="409"/>
                    </a:moveTo>
                    <a:cubicBezTo>
                      <a:pt x="172" y="399"/>
                      <a:pt x="172" y="399"/>
                      <a:pt x="172" y="399"/>
                    </a:cubicBezTo>
                    <a:cubicBezTo>
                      <a:pt x="178" y="394"/>
                      <a:pt x="178" y="394"/>
                      <a:pt x="178" y="394"/>
                    </a:cubicBezTo>
                    <a:cubicBezTo>
                      <a:pt x="178" y="394"/>
                      <a:pt x="174" y="390"/>
                      <a:pt x="174" y="388"/>
                    </a:cubicBezTo>
                    <a:cubicBezTo>
                      <a:pt x="174" y="386"/>
                      <a:pt x="175" y="342"/>
                      <a:pt x="175" y="342"/>
                    </a:cubicBezTo>
                    <a:cubicBezTo>
                      <a:pt x="175" y="342"/>
                      <a:pt x="184" y="333"/>
                      <a:pt x="187" y="329"/>
                    </a:cubicBezTo>
                    <a:cubicBezTo>
                      <a:pt x="189" y="325"/>
                      <a:pt x="191" y="318"/>
                      <a:pt x="191" y="318"/>
                    </a:cubicBezTo>
                    <a:cubicBezTo>
                      <a:pt x="191" y="318"/>
                      <a:pt x="201" y="318"/>
                      <a:pt x="205" y="318"/>
                    </a:cubicBezTo>
                    <a:cubicBezTo>
                      <a:pt x="209" y="317"/>
                      <a:pt x="212" y="311"/>
                      <a:pt x="212" y="311"/>
                    </a:cubicBezTo>
                    <a:cubicBezTo>
                      <a:pt x="229" y="321"/>
                      <a:pt x="229" y="321"/>
                      <a:pt x="229" y="321"/>
                    </a:cubicBezTo>
                    <a:cubicBezTo>
                      <a:pt x="229" y="321"/>
                      <a:pt x="245" y="316"/>
                      <a:pt x="245" y="315"/>
                    </a:cubicBezTo>
                    <a:cubicBezTo>
                      <a:pt x="245" y="313"/>
                      <a:pt x="245" y="305"/>
                      <a:pt x="245" y="305"/>
                    </a:cubicBezTo>
                    <a:cubicBezTo>
                      <a:pt x="241" y="296"/>
                      <a:pt x="241" y="296"/>
                      <a:pt x="241" y="296"/>
                    </a:cubicBezTo>
                    <a:cubicBezTo>
                      <a:pt x="241" y="296"/>
                      <a:pt x="243" y="292"/>
                      <a:pt x="244" y="285"/>
                    </a:cubicBezTo>
                    <a:cubicBezTo>
                      <a:pt x="245" y="278"/>
                      <a:pt x="236" y="267"/>
                      <a:pt x="236" y="267"/>
                    </a:cubicBezTo>
                    <a:cubicBezTo>
                      <a:pt x="241" y="258"/>
                      <a:pt x="241" y="258"/>
                      <a:pt x="241" y="258"/>
                    </a:cubicBezTo>
                    <a:cubicBezTo>
                      <a:pt x="241" y="258"/>
                      <a:pt x="220" y="239"/>
                      <a:pt x="225" y="237"/>
                    </a:cubicBezTo>
                    <a:cubicBezTo>
                      <a:pt x="230" y="234"/>
                      <a:pt x="235" y="231"/>
                      <a:pt x="236" y="230"/>
                    </a:cubicBezTo>
                    <a:cubicBezTo>
                      <a:pt x="237" y="228"/>
                      <a:pt x="232" y="222"/>
                      <a:pt x="234" y="219"/>
                    </a:cubicBezTo>
                    <a:cubicBezTo>
                      <a:pt x="236" y="216"/>
                      <a:pt x="240" y="215"/>
                      <a:pt x="239" y="212"/>
                    </a:cubicBezTo>
                    <a:cubicBezTo>
                      <a:pt x="239" y="209"/>
                      <a:pt x="231" y="197"/>
                      <a:pt x="231" y="197"/>
                    </a:cubicBezTo>
                    <a:cubicBezTo>
                      <a:pt x="244" y="187"/>
                      <a:pt x="244" y="187"/>
                      <a:pt x="244" y="187"/>
                    </a:cubicBezTo>
                    <a:cubicBezTo>
                      <a:pt x="238" y="179"/>
                      <a:pt x="238" y="179"/>
                      <a:pt x="238" y="179"/>
                    </a:cubicBezTo>
                    <a:cubicBezTo>
                      <a:pt x="221" y="172"/>
                      <a:pt x="221" y="172"/>
                      <a:pt x="221" y="172"/>
                    </a:cubicBezTo>
                    <a:cubicBezTo>
                      <a:pt x="221" y="172"/>
                      <a:pt x="210" y="164"/>
                      <a:pt x="207" y="158"/>
                    </a:cubicBezTo>
                    <a:cubicBezTo>
                      <a:pt x="204" y="153"/>
                      <a:pt x="201" y="148"/>
                      <a:pt x="203" y="148"/>
                    </a:cubicBezTo>
                    <a:cubicBezTo>
                      <a:pt x="204" y="147"/>
                      <a:pt x="211" y="140"/>
                      <a:pt x="211" y="140"/>
                    </a:cubicBezTo>
                    <a:cubicBezTo>
                      <a:pt x="211" y="140"/>
                      <a:pt x="208" y="135"/>
                      <a:pt x="210" y="133"/>
                    </a:cubicBezTo>
                    <a:cubicBezTo>
                      <a:pt x="212" y="131"/>
                      <a:pt x="223" y="128"/>
                      <a:pt x="224" y="120"/>
                    </a:cubicBezTo>
                    <a:cubicBezTo>
                      <a:pt x="225" y="113"/>
                      <a:pt x="215" y="79"/>
                      <a:pt x="215" y="79"/>
                    </a:cubicBezTo>
                    <a:cubicBezTo>
                      <a:pt x="215" y="79"/>
                      <a:pt x="207" y="81"/>
                      <a:pt x="204" y="79"/>
                    </a:cubicBezTo>
                    <a:cubicBezTo>
                      <a:pt x="200" y="77"/>
                      <a:pt x="185" y="62"/>
                      <a:pt x="179" y="56"/>
                    </a:cubicBezTo>
                    <a:cubicBezTo>
                      <a:pt x="174" y="49"/>
                      <a:pt x="166" y="38"/>
                      <a:pt x="166" y="3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1" y="25"/>
                      <a:pt x="171" y="23"/>
                    </a:cubicBezTo>
                    <a:cubicBezTo>
                      <a:pt x="170" y="21"/>
                      <a:pt x="158" y="11"/>
                      <a:pt x="156" y="5"/>
                    </a:cubicBezTo>
                    <a:cubicBezTo>
                      <a:pt x="156" y="3"/>
                      <a:pt x="156" y="2"/>
                      <a:pt x="157" y="1"/>
                    </a:cubicBezTo>
                    <a:cubicBezTo>
                      <a:pt x="156" y="0"/>
                      <a:pt x="155" y="0"/>
                      <a:pt x="154" y="0"/>
                    </a:cubicBezTo>
                    <a:cubicBezTo>
                      <a:pt x="149" y="1"/>
                      <a:pt x="133" y="17"/>
                      <a:pt x="133" y="17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6" y="10"/>
                      <a:pt x="112" y="16"/>
                      <a:pt x="111" y="16"/>
                    </a:cubicBezTo>
                    <a:cubicBezTo>
                      <a:pt x="109" y="16"/>
                      <a:pt x="109" y="24"/>
                      <a:pt x="109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7" y="31"/>
                      <a:pt x="96" y="34"/>
                    </a:cubicBezTo>
                    <a:cubicBezTo>
                      <a:pt x="95" y="38"/>
                      <a:pt x="62" y="65"/>
                      <a:pt x="60" y="66"/>
                    </a:cubicBezTo>
                    <a:cubicBezTo>
                      <a:pt x="58" y="66"/>
                      <a:pt x="46" y="70"/>
                      <a:pt x="46" y="70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3" y="128"/>
                      <a:pt x="15" y="145"/>
                    </a:cubicBezTo>
                    <a:cubicBezTo>
                      <a:pt x="18" y="162"/>
                      <a:pt x="23" y="177"/>
                      <a:pt x="23" y="177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25" y="198"/>
                      <a:pt x="25" y="198"/>
                      <a:pt x="25" y="198"/>
                    </a:cubicBezTo>
                    <a:cubicBezTo>
                      <a:pt x="25" y="198"/>
                      <a:pt x="12" y="215"/>
                      <a:pt x="8" y="223"/>
                    </a:cubicBezTo>
                    <a:cubicBezTo>
                      <a:pt x="4" y="232"/>
                      <a:pt x="21" y="272"/>
                      <a:pt x="22" y="274"/>
                    </a:cubicBezTo>
                    <a:cubicBezTo>
                      <a:pt x="22" y="276"/>
                      <a:pt x="13" y="286"/>
                      <a:pt x="11" y="291"/>
                    </a:cubicBezTo>
                    <a:cubicBezTo>
                      <a:pt x="9" y="297"/>
                      <a:pt x="12" y="307"/>
                      <a:pt x="14" y="318"/>
                    </a:cubicBezTo>
                    <a:cubicBezTo>
                      <a:pt x="16" y="329"/>
                      <a:pt x="12" y="325"/>
                      <a:pt x="6" y="326"/>
                    </a:cubicBezTo>
                    <a:cubicBezTo>
                      <a:pt x="0" y="327"/>
                      <a:pt x="9" y="330"/>
                      <a:pt x="12" y="334"/>
                    </a:cubicBezTo>
                    <a:cubicBezTo>
                      <a:pt x="14" y="339"/>
                      <a:pt x="5" y="341"/>
                      <a:pt x="5" y="347"/>
                    </a:cubicBezTo>
                    <a:cubicBezTo>
                      <a:pt x="5" y="354"/>
                      <a:pt x="8" y="357"/>
                      <a:pt x="10" y="359"/>
                    </a:cubicBezTo>
                    <a:cubicBezTo>
                      <a:pt x="12" y="362"/>
                      <a:pt x="5" y="365"/>
                      <a:pt x="5" y="365"/>
                    </a:cubicBezTo>
                    <a:cubicBezTo>
                      <a:pt x="14" y="376"/>
                      <a:pt x="14" y="376"/>
                      <a:pt x="14" y="376"/>
                    </a:cubicBezTo>
                    <a:cubicBezTo>
                      <a:pt x="14" y="376"/>
                      <a:pt x="9" y="383"/>
                      <a:pt x="9" y="385"/>
                    </a:cubicBezTo>
                    <a:cubicBezTo>
                      <a:pt x="8" y="387"/>
                      <a:pt x="12" y="394"/>
                      <a:pt x="13" y="398"/>
                    </a:cubicBezTo>
                    <a:cubicBezTo>
                      <a:pt x="14" y="401"/>
                      <a:pt x="9" y="404"/>
                      <a:pt x="9" y="404"/>
                    </a:cubicBezTo>
                    <a:cubicBezTo>
                      <a:pt x="33" y="438"/>
                      <a:pt x="33" y="438"/>
                      <a:pt x="33" y="438"/>
                    </a:cubicBezTo>
                    <a:cubicBezTo>
                      <a:pt x="36" y="438"/>
                      <a:pt x="39" y="437"/>
                      <a:pt x="44" y="440"/>
                    </a:cubicBezTo>
                    <a:cubicBezTo>
                      <a:pt x="51" y="445"/>
                      <a:pt x="51" y="452"/>
                      <a:pt x="54" y="457"/>
                    </a:cubicBezTo>
                    <a:cubicBezTo>
                      <a:pt x="56" y="461"/>
                      <a:pt x="64" y="434"/>
                      <a:pt x="64" y="434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80" y="437"/>
                      <a:pt x="80" y="437"/>
                      <a:pt x="80" y="437"/>
                    </a:cubicBezTo>
                    <a:cubicBezTo>
                      <a:pt x="76" y="429"/>
                      <a:pt x="76" y="429"/>
                      <a:pt x="76" y="429"/>
                    </a:cubicBezTo>
                    <a:cubicBezTo>
                      <a:pt x="76" y="429"/>
                      <a:pt x="88" y="426"/>
                      <a:pt x="90" y="427"/>
                    </a:cubicBezTo>
                    <a:cubicBezTo>
                      <a:pt x="93" y="427"/>
                      <a:pt x="98" y="438"/>
                      <a:pt x="99" y="442"/>
                    </a:cubicBezTo>
                    <a:cubicBezTo>
                      <a:pt x="101" y="445"/>
                      <a:pt x="112" y="432"/>
                      <a:pt x="113" y="430"/>
                    </a:cubicBezTo>
                    <a:cubicBezTo>
                      <a:pt x="114" y="428"/>
                      <a:pt x="118" y="435"/>
                      <a:pt x="118" y="435"/>
                    </a:cubicBezTo>
                    <a:cubicBezTo>
                      <a:pt x="118" y="435"/>
                      <a:pt x="126" y="435"/>
                      <a:pt x="128" y="437"/>
                    </a:cubicBezTo>
                    <a:cubicBezTo>
                      <a:pt x="131" y="439"/>
                      <a:pt x="136" y="433"/>
                      <a:pt x="139" y="431"/>
                    </a:cubicBezTo>
                    <a:cubicBezTo>
                      <a:pt x="142" y="429"/>
                      <a:pt x="149" y="439"/>
                      <a:pt x="150" y="439"/>
                    </a:cubicBezTo>
                    <a:cubicBezTo>
                      <a:pt x="152" y="439"/>
                      <a:pt x="156" y="429"/>
                      <a:pt x="159" y="427"/>
                    </a:cubicBezTo>
                    <a:cubicBezTo>
                      <a:pt x="160" y="427"/>
                      <a:pt x="160" y="427"/>
                      <a:pt x="163" y="427"/>
                    </a:cubicBezTo>
                    <a:cubicBezTo>
                      <a:pt x="168" y="422"/>
                      <a:pt x="168" y="422"/>
                      <a:pt x="168" y="422"/>
                    </a:cubicBezTo>
                    <a:lnTo>
                      <a:pt x="174" y="40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8" name="Lvov">
                <a:extLst>
                  <a:ext uri="{FF2B5EF4-FFF2-40B4-BE49-F238E27FC236}">
                    <a16:creationId xmlns:a16="http://schemas.microsoft.com/office/drawing/2014/main" xmlns="" id="{D13E5BC6-9FC8-4E24-906C-E22445A28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86" y="2553061"/>
                <a:ext cx="2271955" cy="1754194"/>
              </a:xfrm>
              <a:custGeom>
                <a:avLst/>
                <a:gdLst>
                  <a:gd name="T0" fmla="*/ 2147483647 w 398"/>
                  <a:gd name="T1" fmla="*/ 2147483647 h 405"/>
                  <a:gd name="T2" fmla="*/ 2147483647 w 398"/>
                  <a:gd name="T3" fmla="*/ 2147483647 h 405"/>
                  <a:gd name="T4" fmla="*/ 2147483647 w 398"/>
                  <a:gd name="T5" fmla="*/ 2147483647 h 405"/>
                  <a:gd name="T6" fmla="*/ 2147483647 w 398"/>
                  <a:gd name="T7" fmla="*/ 2147483647 h 405"/>
                  <a:gd name="T8" fmla="*/ 2147483647 w 398"/>
                  <a:gd name="T9" fmla="*/ 2147483647 h 405"/>
                  <a:gd name="T10" fmla="*/ 2147483647 w 398"/>
                  <a:gd name="T11" fmla="*/ 2147483647 h 405"/>
                  <a:gd name="T12" fmla="*/ 2147483647 w 398"/>
                  <a:gd name="T13" fmla="*/ 2147483647 h 405"/>
                  <a:gd name="T14" fmla="*/ 2147483647 w 398"/>
                  <a:gd name="T15" fmla="*/ 2147483647 h 405"/>
                  <a:gd name="T16" fmla="*/ 2147483647 w 398"/>
                  <a:gd name="T17" fmla="*/ 2147483647 h 405"/>
                  <a:gd name="T18" fmla="*/ 2147483647 w 398"/>
                  <a:gd name="T19" fmla="*/ 2147483647 h 405"/>
                  <a:gd name="T20" fmla="*/ 2147483647 w 398"/>
                  <a:gd name="T21" fmla="*/ 2147483647 h 405"/>
                  <a:gd name="T22" fmla="*/ 2147483647 w 398"/>
                  <a:gd name="T23" fmla="*/ 2147483647 h 405"/>
                  <a:gd name="T24" fmla="*/ 2147483647 w 398"/>
                  <a:gd name="T25" fmla="*/ 2147483647 h 405"/>
                  <a:gd name="T26" fmla="*/ 2147483647 w 398"/>
                  <a:gd name="T27" fmla="*/ 2147483647 h 405"/>
                  <a:gd name="T28" fmla="*/ 2147483647 w 398"/>
                  <a:gd name="T29" fmla="*/ 2147483647 h 405"/>
                  <a:gd name="T30" fmla="*/ 2147483647 w 398"/>
                  <a:gd name="T31" fmla="*/ 2147483647 h 405"/>
                  <a:gd name="T32" fmla="*/ 2147483647 w 398"/>
                  <a:gd name="T33" fmla="*/ 2147483647 h 405"/>
                  <a:gd name="T34" fmla="*/ 2147483647 w 398"/>
                  <a:gd name="T35" fmla="*/ 2147483647 h 405"/>
                  <a:gd name="T36" fmla="*/ 2147483647 w 398"/>
                  <a:gd name="T37" fmla="*/ 2147483647 h 405"/>
                  <a:gd name="T38" fmla="*/ 2147483647 w 398"/>
                  <a:gd name="T39" fmla="*/ 2147483647 h 405"/>
                  <a:gd name="T40" fmla="*/ 2147483647 w 398"/>
                  <a:gd name="T41" fmla="*/ 2147483647 h 405"/>
                  <a:gd name="T42" fmla="*/ 2147483647 w 398"/>
                  <a:gd name="T43" fmla="*/ 2147483647 h 405"/>
                  <a:gd name="T44" fmla="*/ 2147483647 w 398"/>
                  <a:gd name="T45" fmla="*/ 2147483647 h 405"/>
                  <a:gd name="T46" fmla="*/ 2147483647 w 398"/>
                  <a:gd name="T47" fmla="*/ 2147483647 h 405"/>
                  <a:gd name="T48" fmla="*/ 2147483647 w 398"/>
                  <a:gd name="T49" fmla="*/ 2147483647 h 405"/>
                  <a:gd name="T50" fmla="*/ 2147483647 w 398"/>
                  <a:gd name="T51" fmla="*/ 2147483647 h 405"/>
                  <a:gd name="T52" fmla="*/ 2147483647 w 398"/>
                  <a:gd name="T53" fmla="*/ 2147483647 h 405"/>
                  <a:gd name="T54" fmla="*/ 2147483647 w 398"/>
                  <a:gd name="T55" fmla="*/ 0 h 405"/>
                  <a:gd name="T56" fmla="*/ 2147483647 w 398"/>
                  <a:gd name="T57" fmla="*/ 2147483647 h 405"/>
                  <a:gd name="T58" fmla="*/ 2147483647 w 398"/>
                  <a:gd name="T59" fmla="*/ 2147483647 h 405"/>
                  <a:gd name="T60" fmla="*/ 2147483647 w 398"/>
                  <a:gd name="T61" fmla="*/ 2147483647 h 405"/>
                  <a:gd name="T62" fmla="*/ 2147483647 w 398"/>
                  <a:gd name="T63" fmla="*/ 2147483647 h 405"/>
                  <a:gd name="T64" fmla="*/ 2147483647 w 398"/>
                  <a:gd name="T65" fmla="*/ 2147483647 h 405"/>
                  <a:gd name="T66" fmla="*/ 2147483647 w 398"/>
                  <a:gd name="T67" fmla="*/ 2147483647 h 405"/>
                  <a:gd name="T68" fmla="*/ 2147483647 w 398"/>
                  <a:gd name="T69" fmla="*/ 2147483647 h 405"/>
                  <a:gd name="T70" fmla="*/ 2147483647 w 398"/>
                  <a:gd name="T71" fmla="*/ 2147483647 h 405"/>
                  <a:gd name="T72" fmla="*/ 2147483647 w 398"/>
                  <a:gd name="T73" fmla="*/ 2147483647 h 405"/>
                  <a:gd name="T74" fmla="*/ 2147483647 w 398"/>
                  <a:gd name="T75" fmla="*/ 2147483647 h 4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8"/>
                  <a:gd name="T115" fmla="*/ 0 h 405"/>
                  <a:gd name="T116" fmla="*/ 398 w 398"/>
                  <a:gd name="T117" fmla="*/ 405 h 4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8" h="405">
                    <a:moveTo>
                      <a:pt x="118" y="383"/>
                    </a:moveTo>
                    <a:cubicBezTo>
                      <a:pt x="118" y="383"/>
                      <a:pt x="109" y="370"/>
                      <a:pt x="111" y="369"/>
                    </a:cubicBezTo>
                    <a:cubicBezTo>
                      <a:pt x="112" y="367"/>
                      <a:pt x="116" y="362"/>
                      <a:pt x="117" y="357"/>
                    </a:cubicBezTo>
                    <a:cubicBezTo>
                      <a:pt x="118" y="351"/>
                      <a:pt x="117" y="346"/>
                      <a:pt x="118" y="345"/>
                    </a:cubicBezTo>
                    <a:cubicBezTo>
                      <a:pt x="118" y="343"/>
                      <a:pt x="127" y="344"/>
                      <a:pt x="131" y="340"/>
                    </a:cubicBezTo>
                    <a:cubicBezTo>
                      <a:pt x="134" y="337"/>
                      <a:pt x="139" y="331"/>
                      <a:pt x="139" y="327"/>
                    </a:cubicBezTo>
                    <a:cubicBezTo>
                      <a:pt x="139" y="323"/>
                      <a:pt x="147" y="321"/>
                      <a:pt x="147" y="321"/>
                    </a:cubicBezTo>
                    <a:cubicBezTo>
                      <a:pt x="147" y="321"/>
                      <a:pt x="151" y="329"/>
                      <a:pt x="152" y="329"/>
                    </a:cubicBezTo>
                    <a:cubicBezTo>
                      <a:pt x="154" y="329"/>
                      <a:pt x="169" y="329"/>
                      <a:pt x="169" y="327"/>
                    </a:cubicBezTo>
                    <a:cubicBezTo>
                      <a:pt x="169" y="325"/>
                      <a:pt x="173" y="320"/>
                      <a:pt x="173" y="320"/>
                    </a:cubicBezTo>
                    <a:cubicBezTo>
                      <a:pt x="178" y="323"/>
                      <a:pt x="178" y="323"/>
                      <a:pt x="178" y="323"/>
                    </a:cubicBezTo>
                    <a:cubicBezTo>
                      <a:pt x="192" y="320"/>
                      <a:pt x="192" y="320"/>
                      <a:pt x="192" y="320"/>
                    </a:cubicBezTo>
                    <a:cubicBezTo>
                      <a:pt x="192" y="320"/>
                      <a:pt x="205" y="323"/>
                      <a:pt x="206" y="323"/>
                    </a:cubicBezTo>
                    <a:cubicBezTo>
                      <a:pt x="208" y="323"/>
                      <a:pt x="220" y="318"/>
                      <a:pt x="228" y="318"/>
                    </a:cubicBezTo>
                    <a:cubicBezTo>
                      <a:pt x="237" y="317"/>
                      <a:pt x="240" y="318"/>
                      <a:pt x="240" y="318"/>
                    </a:cubicBezTo>
                    <a:cubicBezTo>
                      <a:pt x="242" y="308"/>
                      <a:pt x="242" y="308"/>
                      <a:pt x="242" y="308"/>
                    </a:cubicBezTo>
                    <a:cubicBezTo>
                      <a:pt x="242" y="308"/>
                      <a:pt x="235" y="311"/>
                      <a:pt x="235" y="306"/>
                    </a:cubicBezTo>
                    <a:cubicBezTo>
                      <a:pt x="235" y="300"/>
                      <a:pt x="231" y="297"/>
                      <a:pt x="233" y="292"/>
                    </a:cubicBezTo>
                    <a:cubicBezTo>
                      <a:pt x="234" y="287"/>
                      <a:pt x="238" y="274"/>
                      <a:pt x="239" y="273"/>
                    </a:cubicBezTo>
                    <a:cubicBezTo>
                      <a:pt x="239" y="272"/>
                      <a:pt x="238" y="266"/>
                      <a:pt x="238" y="266"/>
                    </a:cubicBezTo>
                    <a:cubicBezTo>
                      <a:pt x="247" y="259"/>
                      <a:pt x="247" y="259"/>
                      <a:pt x="247" y="259"/>
                    </a:cubicBezTo>
                    <a:cubicBezTo>
                      <a:pt x="244" y="252"/>
                      <a:pt x="244" y="252"/>
                      <a:pt x="244" y="252"/>
                    </a:cubicBezTo>
                    <a:cubicBezTo>
                      <a:pt x="247" y="245"/>
                      <a:pt x="247" y="245"/>
                      <a:pt x="247" y="245"/>
                    </a:cubicBezTo>
                    <a:cubicBezTo>
                      <a:pt x="247" y="245"/>
                      <a:pt x="266" y="242"/>
                      <a:pt x="273" y="246"/>
                    </a:cubicBezTo>
                    <a:cubicBezTo>
                      <a:pt x="279" y="249"/>
                      <a:pt x="286" y="253"/>
                      <a:pt x="286" y="253"/>
                    </a:cubicBezTo>
                    <a:cubicBezTo>
                      <a:pt x="286" y="253"/>
                      <a:pt x="288" y="241"/>
                      <a:pt x="301" y="239"/>
                    </a:cubicBezTo>
                    <a:cubicBezTo>
                      <a:pt x="313" y="237"/>
                      <a:pt x="315" y="232"/>
                      <a:pt x="318" y="228"/>
                    </a:cubicBezTo>
                    <a:cubicBezTo>
                      <a:pt x="322" y="225"/>
                      <a:pt x="327" y="213"/>
                      <a:pt x="331" y="213"/>
                    </a:cubicBezTo>
                    <a:cubicBezTo>
                      <a:pt x="335" y="213"/>
                      <a:pt x="345" y="213"/>
                      <a:pt x="345" y="213"/>
                    </a:cubicBezTo>
                    <a:cubicBezTo>
                      <a:pt x="345" y="213"/>
                      <a:pt x="342" y="201"/>
                      <a:pt x="342" y="199"/>
                    </a:cubicBezTo>
                    <a:cubicBezTo>
                      <a:pt x="342" y="198"/>
                      <a:pt x="350" y="187"/>
                      <a:pt x="350" y="187"/>
                    </a:cubicBezTo>
                    <a:cubicBezTo>
                      <a:pt x="350" y="187"/>
                      <a:pt x="388" y="189"/>
                      <a:pt x="388" y="177"/>
                    </a:cubicBezTo>
                    <a:cubicBezTo>
                      <a:pt x="388" y="165"/>
                      <a:pt x="398" y="141"/>
                      <a:pt x="398" y="141"/>
                    </a:cubicBezTo>
                    <a:cubicBezTo>
                      <a:pt x="382" y="142"/>
                      <a:pt x="382" y="142"/>
                      <a:pt x="382" y="142"/>
                    </a:cubicBezTo>
                    <a:cubicBezTo>
                      <a:pt x="382" y="142"/>
                      <a:pt x="360" y="129"/>
                      <a:pt x="363" y="123"/>
                    </a:cubicBezTo>
                    <a:cubicBezTo>
                      <a:pt x="366" y="117"/>
                      <a:pt x="367" y="117"/>
                      <a:pt x="365" y="112"/>
                    </a:cubicBezTo>
                    <a:cubicBezTo>
                      <a:pt x="363" y="107"/>
                      <a:pt x="361" y="105"/>
                      <a:pt x="361" y="105"/>
                    </a:cubicBezTo>
                    <a:cubicBezTo>
                      <a:pt x="361" y="105"/>
                      <a:pt x="370" y="96"/>
                      <a:pt x="370" y="94"/>
                    </a:cubicBezTo>
                    <a:cubicBezTo>
                      <a:pt x="369" y="93"/>
                      <a:pt x="363" y="87"/>
                      <a:pt x="363" y="87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48" y="84"/>
                      <a:pt x="348" y="84"/>
                      <a:pt x="348" y="84"/>
                    </a:cubicBezTo>
                    <a:cubicBezTo>
                      <a:pt x="354" y="77"/>
                      <a:pt x="354" y="77"/>
                      <a:pt x="354" y="77"/>
                    </a:cubicBezTo>
                    <a:cubicBezTo>
                      <a:pt x="354" y="77"/>
                      <a:pt x="343" y="73"/>
                      <a:pt x="336" y="73"/>
                    </a:cubicBezTo>
                    <a:cubicBezTo>
                      <a:pt x="329" y="73"/>
                      <a:pt x="320" y="73"/>
                      <a:pt x="320" y="73"/>
                    </a:cubicBezTo>
                    <a:cubicBezTo>
                      <a:pt x="319" y="69"/>
                      <a:pt x="319" y="69"/>
                      <a:pt x="319" y="69"/>
                    </a:cubicBezTo>
                    <a:cubicBezTo>
                      <a:pt x="319" y="69"/>
                      <a:pt x="309" y="77"/>
                      <a:pt x="308" y="76"/>
                    </a:cubicBezTo>
                    <a:cubicBezTo>
                      <a:pt x="306" y="74"/>
                      <a:pt x="290" y="55"/>
                      <a:pt x="288" y="53"/>
                    </a:cubicBezTo>
                    <a:cubicBezTo>
                      <a:pt x="285" y="51"/>
                      <a:pt x="273" y="56"/>
                      <a:pt x="274" y="54"/>
                    </a:cubicBezTo>
                    <a:cubicBezTo>
                      <a:pt x="274" y="52"/>
                      <a:pt x="272" y="40"/>
                      <a:pt x="272" y="40"/>
                    </a:cubicBezTo>
                    <a:cubicBezTo>
                      <a:pt x="277" y="24"/>
                      <a:pt x="277" y="24"/>
                      <a:pt x="277" y="24"/>
                    </a:cubicBezTo>
                    <a:cubicBezTo>
                      <a:pt x="277" y="24"/>
                      <a:pt x="270" y="26"/>
                      <a:pt x="269" y="24"/>
                    </a:cubicBezTo>
                    <a:cubicBezTo>
                      <a:pt x="268" y="22"/>
                      <a:pt x="264" y="15"/>
                      <a:pt x="264" y="15"/>
                    </a:cubicBezTo>
                    <a:cubicBezTo>
                      <a:pt x="258" y="10"/>
                      <a:pt x="258" y="10"/>
                      <a:pt x="258" y="10"/>
                    </a:cubicBezTo>
                    <a:cubicBezTo>
                      <a:pt x="248" y="16"/>
                      <a:pt x="248" y="16"/>
                      <a:pt x="248" y="16"/>
                    </a:cubicBezTo>
                    <a:cubicBezTo>
                      <a:pt x="248" y="16"/>
                      <a:pt x="245" y="18"/>
                      <a:pt x="238" y="12"/>
                    </a:cubicBezTo>
                    <a:cubicBezTo>
                      <a:pt x="232" y="7"/>
                      <a:pt x="232" y="2"/>
                      <a:pt x="225" y="0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7" y="2"/>
                      <a:pt x="225" y="26"/>
                      <a:pt x="225" y="26"/>
                    </a:cubicBezTo>
                    <a:cubicBezTo>
                      <a:pt x="225" y="26"/>
                      <a:pt x="222" y="27"/>
                      <a:pt x="216" y="31"/>
                    </a:cubicBezTo>
                    <a:cubicBezTo>
                      <a:pt x="209" y="35"/>
                      <a:pt x="205" y="50"/>
                      <a:pt x="205" y="50"/>
                    </a:cubicBezTo>
                    <a:cubicBezTo>
                      <a:pt x="205" y="50"/>
                      <a:pt x="184" y="45"/>
                      <a:pt x="170" y="51"/>
                    </a:cubicBezTo>
                    <a:cubicBezTo>
                      <a:pt x="157" y="57"/>
                      <a:pt x="145" y="79"/>
                      <a:pt x="145" y="79"/>
                    </a:cubicBezTo>
                    <a:cubicBezTo>
                      <a:pt x="136" y="82"/>
                      <a:pt x="96" y="113"/>
                      <a:pt x="90" y="120"/>
                    </a:cubicBezTo>
                    <a:cubicBezTo>
                      <a:pt x="83" y="127"/>
                      <a:pt x="2" y="211"/>
                      <a:pt x="2" y="220"/>
                    </a:cubicBezTo>
                    <a:cubicBezTo>
                      <a:pt x="1" y="229"/>
                      <a:pt x="12" y="247"/>
                      <a:pt x="12" y="264"/>
                    </a:cubicBezTo>
                    <a:cubicBezTo>
                      <a:pt x="12" y="281"/>
                      <a:pt x="1" y="293"/>
                      <a:pt x="1" y="294"/>
                    </a:cubicBezTo>
                    <a:cubicBezTo>
                      <a:pt x="0" y="294"/>
                      <a:pt x="19" y="315"/>
                      <a:pt x="21" y="317"/>
                    </a:cubicBezTo>
                    <a:cubicBezTo>
                      <a:pt x="23" y="319"/>
                      <a:pt x="20" y="332"/>
                      <a:pt x="18" y="335"/>
                    </a:cubicBezTo>
                    <a:cubicBezTo>
                      <a:pt x="18" y="340"/>
                      <a:pt x="19" y="347"/>
                      <a:pt x="21" y="349"/>
                    </a:cubicBezTo>
                    <a:cubicBezTo>
                      <a:pt x="23" y="351"/>
                      <a:pt x="30" y="367"/>
                      <a:pt x="31" y="368"/>
                    </a:cubicBezTo>
                    <a:cubicBezTo>
                      <a:pt x="32" y="370"/>
                      <a:pt x="53" y="366"/>
                      <a:pt x="53" y="366"/>
                    </a:cubicBezTo>
                    <a:cubicBezTo>
                      <a:pt x="53" y="366"/>
                      <a:pt x="51" y="370"/>
                      <a:pt x="60" y="383"/>
                    </a:cubicBezTo>
                    <a:cubicBezTo>
                      <a:pt x="70" y="396"/>
                      <a:pt x="85" y="394"/>
                      <a:pt x="85" y="394"/>
                    </a:cubicBezTo>
                    <a:cubicBezTo>
                      <a:pt x="93" y="403"/>
                      <a:pt x="93" y="403"/>
                      <a:pt x="93" y="403"/>
                    </a:cubicBezTo>
                    <a:cubicBezTo>
                      <a:pt x="93" y="403"/>
                      <a:pt x="97" y="404"/>
                      <a:pt x="106" y="405"/>
                    </a:cubicBezTo>
                    <a:cubicBezTo>
                      <a:pt x="106" y="400"/>
                      <a:pt x="107" y="395"/>
                      <a:pt x="110" y="392"/>
                    </a:cubicBezTo>
                    <a:cubicBezTo>
                      <a:pt x="116" y="387"/>
                      <a:pt x="118" y="383"/>
                      <a:pt x="118" y="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9" name="Volyn">
                <a:extLst>
                  <a:ext uri="{FF2B5EF4-FFF2-40B4-BE49-F238E27FC236}">
                    <a16:creationId xmlns:a16="http://schemas.microsoft.com/office/drawing/2014/main" xmlns="" id="{3D7D229B-254B-4FF3-98C2-8D8899C11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468" y="1384753"/>
                <a:ext cx="1910133" cy="1499558"/>
              </a:xfrm>
              <a:custGeom>
                <a:avLst/>
                <a:gdLst>
                  <a:gd name="T0" fmla="*/ 2147483647 w 334"/>
                  <a:gd name="T1" fmla="*/ 2147483647 h 346"/>
                  <a:gd name="T2" fmla="*/ 2147483647 w 334"/>
                  <a:gd name="T3" fmla="*/ 2147483647 h 346"/>
                  <a:gd name="T4" fmla="*/ 2147483647 w 334"/>
                  <a:gd name="T5" fmla="*/ 2147483647 h 346"/>
                  <a:gd name="T6" fmla="*/ 2147483647 w 334"/>
                  <a:gd name="T7" fmla="*/ 2147483647 h 346"/>
                  <a:gd name="T8" fmla="*/ 2147483647 w 334"/>
                  <a:gd name="T9" fmla="*/ 2147483647 h 346"/>
                  <a:gd name="T10" fmla="*/ 2147483647 w 334"/>
                  <a:gd name="T11" fmla="*/ 2147483647 h 346"/>
                  <a:gd name="T12" fmla="*/ 2147483647 w 334"/>
                  <a:gd name="T13" fmla="*/ 2147483647 h 346"/>
                  <a:gd name="T14" fmla="*/ 2147483647 w 334"/>
                  <a:gd name="T15" fmla="*/ 2147483647 h 346"/>
                  <a:gd name="T16" fmla="*/ 2147483647 w 334"/>
                  <a:gd name="T17" fmla="*/ 2147483647 h 346"/>
                  <a:gd name="T18" fmla="*/ 2147483647 w 334"/>
                  <a:gd name="T19" fmla="*/ 2147483647 h 346"/>
                  <a:gd name="T20" fmla="*/ 2147483647 w 334"/>
                  <a:gd name="T21" fmla="*/ 2147483647 h 346"/>
                  <a:gd name="T22" fmla="*/ 2147483647 w 334"/>
                  <a:gd name="T23" fmla="*/ 2147483647 h 346"/>
                  <a:gd name="T24" fmla="*/ 2147483647 w 334"/>
                  <a:gd name="T25" fmla="*/ 2147483647 h 346"/>
                  <a:gd name="T26" fmla="*/ 2147483647 w 334"/>
                  <a:gd name="T27" fmla="*/ 2147483647 h 346"/>
                  <a:gd name="T28" fmla="*/ 2147483647 w 334"/>
                  <a:gd name="T29" fmla="*/ 2147483647 h 346"/>
                  <a:gd name="T30" fmla="*/ 2147483647 w 334"/>
                  <a:gd name="T31" fmla="*/ 2147483647 h 346"/>
                  <a:gd name="T32" fmla="*/ 2147483647 w 334"/>
                  <a:gd name="T33" fmla="*/ 2147483647 h 346"/>
                  <a:gd name="T34" fmla="*/ 2147483647 w 334"/>
                  <a:gd name="T35" fmla="*/ 2147483647 h 346"/>
                  <a:gd name="T36" fmla="*/ 2147483647 w 334"/>
                  <a:gd name="T37" fmla="*/ 2147483647 h 346"/>
                  <a:gd name="T38" fmla="*/ 2147483647 w 334"/>
                  <a:gd name="T39" fmla="*/ 2147483647 h 346"/>
                  <a:gd name="T40" fmla="*/ 2147483647 w 334"/>
                  <a:gd name="T41" fmla="*/ 2147483647 h 346"/>
                  <a:gd name="T42" fmla="*/ 2147483647 w 334"/>
                  <a:gd name="T43" fmla="*/ 2147483647 h 346"/>
                  <a:gd name="T44" fmla="*/ 2147483647 w 334"/>
                  <a:gd name="T45" fmla="*/ 2147483647 h 346"/>
                  <a:gd name="T46" fmla="*/ 2147483647 w 334"/>
                  <a:gd name="T47" fmla="*/ 2147483647 h 346"/>
                  <a:gd name="T48" fmla="*/ 2147483647 w 334"/>
                  <a:gd name="T49" fmla="*/ 2147483647 h 346"/>
                  <a:gd name="T50" fmla="*/ 2147483647 w 334"/>
                  <a:gd name="T51" fmla="*/ 2147483647 h 346"/>
                  <a:gd name="T52" fmla="*/ 2147483647 w 334"/>
                  <a:gd name="T53" fmla="*/ 2147483647 h 346"/>
                  <a:gd name="T54" fmla="*/ 2147483647 w 334"/>
                  <a:gd name="T55" fmla="*/ 2147483647 h 346"/>
                  <a:gd name="T56" fmla="*/ 2147483647 w 334"/>
                  <a:gd name="T57" fmla="*/ 2147483647 h 346"/>
                  <a:gd name="T58" fmla="*/ 2147483647 w 334"/>
                  <a:gd name="T59" fmla="*/ 2147483647 h 346"/>
                  <a:gd name="T60" fmla="*/ 2147483647 w 334"/>
                  <a:gd name="T61" fmla="*/ 2147483647 h 346"/>
                  <a:gd name="T62" fmla="*/ 2147483647 w 334"/>
                  <a:gd name="T63" fmla="*/ 2147483647 h 346"/>
                  <a:gd name="T64" fmla="*/ 2147483647 w 334"/>
                  <a:gd name="T65" fmla="*/ 2147483647 h 346"/>
                  <a:gd name="T66" fmla="*/ 2147483647 w 334"/>
                  <a:gd name="T67" fmla="*/ 2147483647 h 3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4"/>
                  <a:gd name="T103" fmla="*/ 0 h 346"/>
                  <a:gd name="T104" fmla="*/ 334 w 334"/>
                  <a:gd name="T105" fmla="*/ 346 h 3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4" h="346">
                    <a:moveTo>
                      <a:pt x="197" y="334"/>
                    </a:move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5" y="304"/>
                      <a:pt x="195" y="304"/>
                      <a:pt x="195" y="304"/>
                    </a:cubicBezTo>
                    <a:cubicBezTo>
                      <a:pt x="195" y="304"/>
                      <a:pt x="213" y="309"/>
                      <a:pt x="214" y="304"/>
                    </a:cubicBezTo>
                    <a:cubicBezTo>
                      <a:pt x="215" y="298"/>
                      <a:pt x="217" y="291"/>
                      <a:pt x="217" y="291"/>
                    </a:cubicBezTo>
                    <a:cubicBezTo>
                      <a:pt x="227" y="290"/>
                      <a:pt x="227" y="290"/>
                      <a:pt x="227" y="290"/>
                    </a:cubicBezTo>
                    <a:cubicBezTo>
                      <a:pt x="227" y="277"/>
                      <a:pt x="227" y="277"/>
                      <a:pt x="227" y="277"/>
                    </a:cubicBezTo>
                    <a:cubicBezTo>
                      <a:pt x="235" y="279"/>
                      <a:pt x="235" y="279"/>
                      <a:pt x="235" y="279"/>
                    </a:cubicBezTo>
                    <a:cubicBezTo>
                      <a:pt x="252" y="274"/>
                      <a:pt x="252" y="274"/>
                      <a:pt x="252" y="274"/>
                    </a:cubicBezTo>
                    <a:cubicBezTo>
                      <a:pt x="252" y="274"/>
                      <a:pt x="262" y="278"/>
                      <a:pt x="271" y="280"/>
                    </a:cubicBezTo>
                    <a:cubicBezTo>
                      <a:pt x="280" y="283"/>
                      <a:pt x="283" y="287"/>
                      <a:pt x="285" y="286"/>
                    </a:cubicBezTo>
                    <a:cubicBezTo>
                      <a:pt x="287" y="285"/>
                      <a:pt x="296" y="280"/>
                      <a:pt x="296" y="275"/>
                    </a:cubicBezTo>
                    <a:cubicBezTo>
                      <a:pt x="296" y="269"/>
                      <a:pt x="292" y="261"/>
                      <a:pt x="294" y="260"/>
                    </a:cubicBezTo>
                    <a:cubicBezTo>
                      <a:pt x="297" y="260"/>
                      <a:pt x="304" y="253"/>
                      <a:pt x="312" y="244"/>
                    </a:cubicBezTo>
                    <a:cubicBezTo>
                      <a:pt x="321" y="234"/>
                      <a:pt x="313" y="224"/>
                      <a:pt x="315" y="224"/>
                    </a:cubicBezTo>
                    <a:cubicBezTo>
                      <a:pt x="317" y="224"/>
                      <a:pt x="334" y="219"/>
                      <a:pt x="334" y="219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6" y="201"/>
                      <a:pt x="314" y="199"/>
                      <a:pt x="313" y="196"/>
                    </a:cubicBezTo>
                    <a:cubicBezTo>
                      <a:pt x="311" y="193"/>
                      <a:pt x="308" y="187"/>
                      <a:pt x="308" y="187"/>
                    </a:cubicBezTo>
                    <a:cubicBezTo>
                      <a:pt x="308" y="187"/>
                      <a:pt x="328" y="182"/>
                      <a:pt x="327" y="180"/>
                    </a:cubicBezTo>
                    <a:cubicBezTo>
                      <a:pt x="326" y="179"/>
                      <a:pt x="320" y="167"/>
                      <a:pt x="320" y="167"/>
                    </a:cubicBezTo>
                    <a:cubicBezTo>
                      <a:pt x="301" y="152"/>
                      <a:pt x="301" y="152"/>
                      <a:pt x="301" y="152"/>
                    </a:cubicBezTo>
                    <a:cubicBezTo>
                      <a:pt x="295" y="134"/>
                      <a:pt x="295" y="134"/>
                      <a:pt x="295" y="134"/>
                    </a:cubicBezTo>
                    <a:cubicBezTo>
                      <a:pt x="295" y="134"/>
                      <a:pt x="261" y="134"/>
                      <a:pt x="263" y="133"/>
                    </a:cubicBezTo>
                    <a:cubicBezTo>
                      <a:pt x="264" y="132"/>
                      <a:pt x="269" y="126"/>
                      <a:pt x="268" y="119"/>
                    </a:cubicBezTo>
                    <a:cubicBezTo>
                      <a:pt x="266" y="111"/>
                      <a:pt x="261" y="102"/>
                      <a:pt x="263" y="99"/>
                    </a:cubicBezTo>
                    <a:cubicBezTo>
                      <a:pt x="264" y="95"/>
                      <a:pt x="272" y="95"/>
                      <a:pt x="270" y="87"/>
                    </a:cubicBezTo>
                    <a:cubicBezTo>
                      <a:pt x="269" y="79"/>
                      <a:pt x="259" y="77"/>
                      <a:pt x="258" y="64"/>
                    </a:cubicBezTo>
                    <a:cubicBezTo>
                      <a:pt x="257" y="50"/>
                      <a:pt x="282" y="31"/>
                      <a:pt x="282" y="28"/>
                    </a:cubicBezTo>
                    <a:cubicBezTo>
                      <a:pt x="282" y="27"/>
                      <a:pt x="283" y="23"/>
                      <a:pt x="283" y="19"/>
                    </a:cubicBezTo>
                    <a:cubicBezTo>
                      <a:pt x="282" y="19"/>
                      <a:pt x="281" y="19"/>
                      <a:pt x="280" y="19"/>
                    </a:cubicBezTo>
                    <a:cubicBezTo>
                      <a:pt x="276" y="20"/>
                      <a:pt x="269" y="13"/>
                      <a:pt x="266" y="11"/>
                    </a:cubicBezTo>
                    <a:cubicBezTo>
                      <a:pt x="262" y="9"/>
                      <a:pt x="259" y="12"/>
                      <a:pt x="249" y="11"/>
                    </a:cubicBezTo>
                    <a:cubicBezTo>
                      <a:pt x="239" y="11"/>
                      <a:pt x="234" y="3"/>
                      <a:pt x="226" y="2"/>
                    </a:cubicBezTo>
                    <a:cubicBezTo>
                      <a:pt x="218" y="0"/>
                      <a:pt x="197" y="12"/>
                      <a:pt x="197" y="12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01" y="21"/>
                      <a:pt x="100" y="22"/>
                    </a:cubicBezTo>
                    <a:cubicBezTo>
                      <a:pt x="98" y="22"/>
                      <a:pt x="102" y="36"/>
                      <a:pt x="101" y="37"/>
                    </a:cubicBezTo>
                    <a:cubicBezTo>
                      <a:pt x="101" y="38"/>
                      <a:pt x="62" y="66"/>
                      <a:pt x="56" y="68"/>
                    </a:cubicBezTo>
                    <a:cubicBezTo>
                      <a:pt x="49" y="69"/>
                      <a:pt x="36" y="54"/>
                      <a:pt x="36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12" y="96"/>
                      <a:pt x="14" y="102"/>
                    </a:cubicBezTo>
                    <a:cubicBezTo>
                      <a:pt x="15" y="108"/>
                      <a:pt x="6" y="117"/>
                      <a:pt x="5" y="121"/>
                    </a:cubicBezTo>
                    <a:cubicBezTo>
                      <a:pt x="4" y="125"/>
                      <a:pt x="24" y="151"/>
                      <a:pt x="30" y="158"/>
                    </a:cubicBezTo>
                    <a:cubicBezTo>
                      <a:pt x="35" y="165"/>
                      <a:pt x="32" y="174"/>
                      <a:pt x="38" y="186"/>
                    </a:cubicBezTo>
                    <a:cubicBezTo>
                      <a:pt x="43" y="198"/>
                      <a:pt x="44" y="208"/>
                      <a:pt x="44" y="208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3" y="229"/>
                      <a:pt x="49" y="223"/>
                      <a:pt x="39" y="233"/>
                    </a:cubicBezTo>
                    <a:cubicBezTo>
                      <a:pt x="31" y="243"/>
                      <a:pt x="50" y="263"/>
                      <a:pt x="55" y="269"/>
                    </a:cubicBezTo>
                    <a:cubicBezTo>
                      <a:pt x="62" y="271"/>
                      <a:pt x="62" y="276"/>
                      <a:pt x="68" y="281"/>
                    </a:cubicBezTo>
                    <a:cubicBezTo>
                      <a:pt x="75" y="287"/>
                      <a:pt x="78" y="285"/>
                      <a:pt x="78" y="285"/>
                    </a:cubicBezTo>
                    <a:cubicBezTo>
                      <a:pt x="88" y="279"/>
                      <a:pt x="88" y="279"/>
                      <a:pt x="88" y="279"/>
                    </a:cubicBezTo>
                    <a:cubicBezTo>
                      <a:pt x="94" y="284"/>
                      <a:pt x="94" y="284"/>
                      <a:pt x="94" y="284"/>
                    </a:cubicBezTo>
                    <a:cubicBezTo>
                      <a:pt x="94" y="284"/>
                      <a:pt x="98" y="291"/>
                      <a:pt x="99" y="293"/>
                    </a:cubicBezTo>
                    <a:cubicBezTo>
                      <a:pt x="100" y="295"/>
                      <a:pt x="107" y="293"/>
                      <a:pt x="107" y="293"/>
                    </a:cubicBezTo>
                    <a:cubicBezTo>
                      <a:pt x="102" y="309"/>
                      <a:pt x="102" y="309"/>
                      <a:pt x="102" y="309"/>
                    </a:cubicBezTo>
                    <a:cubicBezTo>
                      <a:pt x="102" y="309"/>
                      <a:pt x="104" y="321"/>
                      <a:pt x="104" y="323"/>
                    </a:cubicBezTo>
                    <a:cubicBezTo>
                      <a:pt x="103" y="325"/>
                      <a:pt x="115" y="320"/>
                      <a:pt x="118" y="322"/>
                    </a:cubicBezTo>
                    <a:cubicBezTo>
                      <a:pt x="120" y="324"/>
                      <a:pt x="136" y="343"/>
                      <a:pt x="138" y="345"/>
                    </a:cubicBezTo>
                    <a:cubicBezTo>
                      <a:pt x="139" y="346"/>
                      <a:pt x="149" y="338"/>
                      <a:pt x="149" y="338"/>
                    </a:cubicBezTo>
                    <a:cubicBezTo>
                      <a:pt x="150" y="342"/>
                      <a:pt x="150" y="342"/>
                      <a:pt x="150" y="342"/>
                    </a:cubicBezTo>
                    <a:cubicBezTo>
                      <a:pt x="150" y="342"/>
                      <a:pt x="159" y="342"/>
                      <a:pt x="166" y="342"/>
                    </a:cubicBezTo>
                    <a:cubicBezTo>
                      <a:pt x="173" y="342"/>
                      <a:pt x="184" y="346"/>
                      <a:pt x="184" y="346"/>
                    </a:cubicBezTo>
                    <a:cubicBezTo>
                      <a:pt x="184" y="346"/>
                      <a:pt x="184" y="346"/>
                      <a:pt x="184" y="346"/>
                    </a:cubicBezTo>
                    <a:cubicBezTo>
                      <a:pt x="189" y="345"/>
                      <a:pt x="194" y="344"/>
                      <a:pt x="195" y="343"/>
                    </a:cubicBezTo>
                    <a:cubicBezTo>
                      <a:pt x="195" y="342"/>
                      <a:pt x="197" y="334"/>
                      <a:pt x="197" y="33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0" name="Ternopol">
                <a:extLst>
                  <a:ext uri="{FF2B5EF4-FFF2-40B4-BE49-F238E27FC236}">
                    <a16:creationId xmlns:a16="http://schemas.microsoft.com/office/drawing/2014/main" xmlns="" id="{AA3A2D77-516B-466B-9099-825FD503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018" y="2956067"/>
                <a:ext cx="1296360" cy="1685898"/>
              </a:xfrm>
              <a:custGeom>
                <a:avLst/>
                <a:gdLst>
                  <a:gd name="T0" fmla="*/ 2147483647 w 227"/>
                  <a:gd name="T1" fmla="*/ 2147483647 h 390"/>
                  <a:gd name="T2" fmla="*/ 2147483647 w 227"/>
                  <a:gd name="T3" fmla="*/ 2147483647 h 390"/>
                  <a:gd name="T4" fmla="*/ 2147483647 w 227"/>
                  <a:gd name="T5" fmla="*/ 2147483647 h 390"/>
                  <a:gd name="T6" fmla="*/ 2147483647 w 227"/>
                  <a:gd name="T7" fmla="*/ 2147483647 h 390"/>
                  <a:gd name="T8" fmla="*/ 2147483647 w 227"/>
                  <a:gd name="T9" fmla="*/ 2147483647 h 390"/>
                  <a:gd name="T10" fmla="*/ 2147483647 w 227"/>
                  <a:gd name="T11" fmla="*/ 2147483647 h 390"/>
                  <a:gd name="T12" fmla="*/ 2147483647 w 227"/>
                  <a:gd name="T13" fmla="*/ 2147483647 h 390"/>
                  <a:gd name="T14" fmla="*/ 2147483647 w 227"/>
                  <a:gd name="T15" fmla="*/ 2147483647 h 390"/>
                  <a:gd name="T16" fmla="*/ 2147483647 w 227"/>
                  <a:gd name="T17" fmla="*/ 2147483647 h 390"/>
                  <a:gd name="T18" fmla="*/ 2147483647 w 227"/>
                  <a:gd name="T19" fmla="*/ 2147483647 h 390"/>
                  <a:gd name="T20" fmla="*/ 2147483647 w 227"/>
                  <a:gd name="T21" fmla="*/ 2147483647 h 390"/>
                  <a:gd name="T22" fmla="*/ 2147483647 w 227"/>
                  <a:gd name="T23" fmla="*/ 2147483647 h 390"/>
                  <a:gd name="T24" fmla="*/ 2147483647 w 227"/>
                  <a:gd name="T25" fmla="*/ 2147483647 h 390"/>
                  <a:gd name="T26" fmla="*/ 2147483647 w 227"/>
                  <a:gd name="T27" fmla="*/ 2147483647 h 390"/>
                  <a:gd name="T28" fmla="*/ 2147483647 w 227"/>
                  <a:gd name="T29" fmla="*/ 2147483647 h 390"/>
                  <a:gd name="T30" fmla="*/ 2147483647 w 227"/>
                  <a:gd name="T31" fmla="*/ 2147483647 h 390"/>
                  <a:gd name="T32" fmla="*/ 2147483647 w 227"/>
                  <a:gd name="T33" fmla="*/ 2147483647 h 390"/>
                  <a:gd name="T34" fmla="*/ 2147483647 w 227"/>
                  <a:gd name="T35" fmla="*/ 2147483647 h 390"/>
                  <a:gd name="T36" fmla="*/ 2147483647 w 227"/>
                  <a:gd name="T37" fmla="*/ 2147483647 h 390"/>
                  <a:gd name="T38" fmla="*/ 2147483647 w 227"/>
                  <a:gd name="T39" fmla="*/ 2147483647 h 390"/>
                  <a:gd name="T40" fmla="*/ 2147483647 w 227"/>
                  <a:gd name="T41" fmla="*/ 2147483647 h 390"/>
                  <a:gd name="T42" fmla="*/ 0 w 227"/>
                  <a:gd name="T43" fmla="*/ 2147483647 h 390"/>
                  <a:gd name="T44" fmla="*/ 2147483647 w 227"/>
                  <a:gd name="T45" fmla="*/ 2147483647 h 390"/>
                  <a:gd name="T46" fmla="*/ 2147483647 w 227"/>
                  <a:gd name="T47" fmla="*/ 2147483647 h 390"/>
                  <a:gd name="T48" fmla="*/ 2147483647 w 227"/>
                  <a:gd name="T49" fmla="*/ 2147483647 h 390"/>
                  <a:gd name="T50" fmla="*/ 2147483647 w 227"/>
                  <a:gd name="T51" fmla="*/ 2147483647 h 390"/>
                  <a:gd name="T52" fmla="*/ 2147483647 w 227"/>
                  <a:gd name="T53" fmla="*/ 2147483647 h 390"/>
                  <a:gd name="T54" fmla="*/ 2147483647 w 227"/>
                  <a:gd name="T55" fmla="*/ 2147483647 h 390"/>
                  <a:gd name="T56" fmla="*/ 2147483647 w 227"/>
                  <a:gd name="T57" fmla="*/ 2147483647 h 390"/>
                  <a:gd name="T58" fmla="*/ 2147483647 w 227"/>
                  <a:gd name="T59" fmla="*/ 2147483647 h 390"/>
                  <a:gd name="T60" fmla="*/ 2147483647 w 227"/>
                  <a:gd name="T61" fmla="*/ 2147483647 h 390"/>
                  <a:gd name="T62" fmla="*/ 2147483647 w 227"/>
                  <a:gd name="T63" fmla="*/ 2147483647 h 390"/>
                  <a:gd name="T64" fmla="*/ 2147483647 w 227"/>
                  <a:gd name="T65" fmla="*/ 2147483647 h 390"/>
                  <a:gd name="T66" fmla="*/ 2147483647 w 227"/>
                  <a:gd name="T67" fmla="*/ 2147483647 h 390"/>
                  <a:gd name="T68" fmla="*/ 2147483647 w 227"/>
                  <a:gd name="T69" fmla="*/ 2147483647 h 390"/>
                  <a:gd name="T70" fmla="*/ 2147483647 w 227"/>
                  <a:gd name="T71" fmla="*/ 2147483647 h 390"/>
                  <a:gd name="T72" fmla="*/ 2147483647 w 227"/>
                  <a:gd name="T73" fmla="*/ 2147483647 h 3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7"/>
                  <a:gd name="T112" fmla="*/ 0 h 390"/>
                  <a:gd name="T113" fmla="*/ 227 w 227"/>
                  <a:gd name="T114" fmla="*/ 390 h 3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7" h="390">
                    <a:moveTo>
                      <a:pt x="207" y="345"/>
                    </a:moveTo>
                    <a:cubicBezTo>
                      <a:pt x="206" y="341"/>
                      <a:pt x="202" y="334"/>
                      <a:pt x="203" y="332"/>
                    </a:cubicBezTo>
                    <a:cubicBezTo>
                      <a:pt x="203" y="330"/>
                      <a:pt x="208" y="323"/>
                      <a:pt x="208" y="323"/>
                    </a:cubicBezTo>
                    <a:cubicBezTo>
                      <a:pt x="199" y="312"/>
                      <a:pt x="199" y="312"/>
                      <a:pt x="199" y="312"/>
                    </a:cubicBezTo>
                    <a:cubicBezTo>
                      <a:pt x="199" y="312"/>
                      <a:pt x="206" y="309"/>
                      <a:pt x="204" y="306"/>
                    </a:cubicBezTo>
                    <a:cubicBezTo>
                      <a:pt x="202" y="304"/>
                      <a:pt x="199" y="301"/>
                      <a:pt x="199" y="294"/>
                    </a:cubicBezTo>
                    <a:cubicBezTo>
                      <a:pt x="199" y="288"/>
                      <a:pt x="208" y="286"/>
                      <a:pt x="206" y="281"/>
                    </a:cubicBezTo>
                    <a:cubicBezTo>
                      <a:pt x="203" y="277"/>
                      <a:pt x="194" y="274"/>
                      <a:pt x="200" y="273"/>
                    </a:cubicBezTo>
                    <a:cubicBezTo>
                      <a:pt x="206" y="272"/>
                      <a:pt x="210" y="276"/>
                      <a:pt x="208" y="265"/>
                    </a:cubicBezTo>
                    <a:cubicBezTo>
                      <a:pt x="206" y="254"/>
                      <a:pt x="203" y="244"/>
                      <a:pt x="205" y="238"/>
                    </a:cubicBezTo>
                    <a:cubicBezTo>
                      <a:pt x="207" y="233"/>
                      <a:pt x="216" y="223"/>
                      <a:pt x="216" y="221"/>
                    </a:cubicBezTo>
                    <a:cubicBezTo>
                      <a:pt x="215" y="219"/>
                      <a:pt x="198" y="179"/>
                      <a:pt x="202" y="170"/>
                    </a:cubicBezTo>
                    <a:cubicBezTo>
                      <a:pt x="206" y="162"/>
                      <a:pt x="219" y="145"/>
                      <a:pt x="219" y="145"/>
                    </a:cubicBezTo>
                    <a:cubicBezTo>
                      <a:pt x="213" y="139"/>
                      <a:pt x="213" y="139"/>
                      <a:pt x="213" y="139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4"/>
                      <a:pt x="212" y="109"/>
                      <a:pt x="209" y="92"/>
                    </a:cubicBezTo>
                    <a:cubicBezTo>
                      <a:pt x="207" y="75"/>
                      <a:pt x="208" y="76"/>
                      <a:pt x="208" y="76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25" y="44"/>
                      <a:pt x="225" y="44"/>
                      <a:pt x="225" y="44"/>
                    </a:cubicBezTo>
                    <a:cubicBezTo>
                      <a:pt x="219" y="36"/>
                      <a:pt x="219" y="36"/>
                      <a:pt x="219" y="36"/>
                    </a:cubicBezTo>
                    <a:cubicBezTo>
                      <a:pt x="224" y="28"/>
                      <a:pt x="224" y="28"/>
                      <a:pt x="224" y="28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1" y="10"/>
                      <a:pt x="221" y="10"/>
                      <a:pt x="221" y="10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2" y="16"/>
                      <a:pt x="202" y="0"/>
                      <a:pt x="191" y="7"/>
                    </a:cubicBezTo>
                    <a:cubicBezTo>
                      <a:pt x="179" y="13"/>
                      <a:pt x="159" y="23"/>
                      <a:pt x="160" y="25"/>
                    </a:cubicBezTo>
                    <a:cubicBezTo>
                      <a:pt x="160" y="28"/>
                      <a:pt x="146" y="27"/>
                      <a:pt x="146" y="27"/>
                    </a:cubicBezTo>
                    <a:cubicBezTo>
                      <a:pt x="138" y="31"/>
                      <a:pt x="138" y="31"/>
                      <a:pt x="138" y="31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7" y="48"/>
                      <a:pt x="106" y="48"/>
                      <a:pt x="106" y="49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8"/>
                      <a:pt x="102" y="72"/>
                      <a:pt x="102" y="84"/>
                    </a:cubicBezTo>
                    <a:cubicBezTo>
                      <a:pt x="102" y="96"/>
                      <a:pt x="64" y="94"/>
                      <a:pt x="64" y="94"/>
                    </a:cubicBezTo>
                    <a:cubicBezTo>
                      <a:pt x="64" y="94"/>
                      <a:pt x="56" y="105"/>
                      <a:pt x="56" y="106"/>
                    </a:cubicBezTo>
                    <a:cubicBezTo>
                      <a:pt x="56" y="108"/>
                      <a:pt x="59" y="120"/>
                      <a:pt x="59" y="120"/>
                    </a:cubicBezTo>
                    <a:cubicBezTo>
                      <a:pt x="59" y="120"/>
                      <a:pt x="49" y="120"/>
                      <a:pt x="45" y="120"/>
                    </a:cubicBezTo>
                    <a:cubicBezTo>
                      <a:pt x="41" y="120"/>
                      <a:pt x="36" y="132"/>
                      <a:pt x="32" y="135"/>
                    </a:cubicBezTo>
                    <a:cubicBezTo>
                      <a:pt x="29" y="139"/>
                      <a:pt x="27" y="144"/>
                      <a:pt x="15" y="146"/>
                    </a:cubicBezTo>
                    <a:cubicBezTo>
                      <a:pt x="5" y="147"/>
                      <a:pt x="1" y="155"/>
                      <a:pt x="0" y="159"/>
                    </a:cubicBezTo>
                    <a:cubicBezTo>
                      <a:pt x="1" y="161"/>
                      <a:pt x="3" y="163"/>
                      <a:pt x="4" y="165"/>
                    </a:cubicBezTo>
                    <a:cubicBezTo>
                      <a:pt x="9" y="174"/>
                      <a:pt x="12" y="178"/>
                      <a:pt x="15" y="191"/>
                    </a:cubicBezTo>
                    <a:cubicBezTo>
                      <a:pt x="17" y="204"/>
                      <a:pt x="17" y="213"/>
                      <a:pt x="17" y="213"/>
                    </a:cubicBezTo>
                    <a:cubicBezTo>
                      <a:pt x="17" y="213"/>
                      <a:pt x="19" y="215"/>
                      <a:pt x="20" y="222"/>
                    </a:cubicBezTo>
                    <a:cubicBezTo>
                      <a:pt x="22" y="230"/>
                      <a:pt x="14" y="234"/>
                      <a:pt x="12" y="234"/>
                    </a:cubicBezTo>
                    <a:cubicBezTo>
                      <a:pt x="11" y="235"/>
                      <a:pt x="11" y="237"/>
                      <a:pt x="16" y="243"/>
                    </a:cubicBezTo>
                    <a:cubicBezTo>
                      <a:pt x="22" y="249"/>
                      <a:pt x="28" y="241"/>
                      <a:pt x="32" y="247"/>
                    </a:cubicBezTo>
                    <a:cubicBezTo>
                      <a:pt x="36" y="253"/>
                      <a:pt x="22" y="255"/>
                      <a:pt x="19" y="258"/>
                    </a:cubicBezTo>
                    <a:cubicBezTo>
                      <a:pt x="16" y="260"/>
                      <a:pt x="28" y="272"/>
                      <a:pt x="28" y="272"/>
                    </a:cubicBezTo>
                    <a:cubicBezTo>
                      <a:pt x="28" y="272"/>
                      <a:pt x="40" y="273"/>
                      <a:pt x="43" y="275"/>
                    </a:cubicBezTo>
                    <a:cubicBezTo>
                      <a:pt x="45" y="277"/>
                      <a:pt x="54" y="297"/>
                      <a:pt x="54" y="297"/>
                    </a:cubicBezTo>
                    <a:cubicBezTo>
                      <a:pt x="54" y="297"/>
                      <a:pt x="63" y="297"/>
                      <a:pt x="64" y="298"/>
                    </a:cubicBezTo>
                    <a:cubicBezTo>
                      <a:pt x="65" y="300"/>
                      <a:pt x="63" y="311"/>
                      <a:pt x="61" y="313"/>
                    </a:cubicBezTo>
                    <a:cubicBezTo>
                      <a:pt x="63" y="312"/>
                      <a:pt x="70" y="306"/>
                      <a:pt x="70" y="306"/>
                    </a:cubicBez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13"/>
                      <a:pt x="97" y="313"/>
                      <a:pt x="97" y="313"/>
                    </a:cubicBezTo>
                    <a:cubicBezTo>
                      <a:pt x="97" y="313"/>
                      <a:pt x="104" y="319"/>
                      <a:pt x="115" y="329"/>
                    </a:cubicBezTo>
                    <a:cubicBezTo>
                      <a:pt x="126" y="338"/>
                      <a:pt x="117" y="339"/>
                      <a:pt x="119" y="343"/>
                    </a:cubicBezTo>
                    <a:cubicBezTo>
                      <a:pt x="119" y="344"/>
                      <a:pt x="119" y="344"/>
                      <a:pt x="119" y="344"/>
                    </a:cubicBezTo>
                    <a:cubicBezTo>
                      <a:pt x="120" y="346"/>
                      <a:pt x="120" y="347"/>
                      <a:pt x="121" y="347"/>
                    </a:cubicBezTo>
                    <a:cubicBezTo>
                      <a:pt x="122" y="347"/>
                      <a:pt x="133" y="355"/>
                      <a:pt x="133" y="355"/>
                    </a:cubicBezTo>
                    <a:cubicBezTo>
                      <a:pt x="133" y="355"/>
                      <a:pt x="139" y="350"/>
                      <a:pt x="141" y="351"/>
                    </a:cubicBezTo>
                    <a:cubicBezTo>
                      <a:pt x="143" y="352"/>
                      <a:pt x="153" y="365"/>
                      <a:pt x="155" y="368"/>
                    </a:cubicBezTo>
                    <a:cubicBezTo>
                      <a:pt x="156" y="371"/>
                      <a:pt x="165" y="359"/>
                      <a:pt x="173" y="360"/>
                    </a:cubicBezTo>
                    <a:cubicBezTo>
                      <a:pt x="181" y="360"/>
                      <a:pt x="189" y="380"/>
                      <a:pt x="193" y="383"/>
                    </a:cubicBezTo>
                    <a:cubicBezTo>
                      <a:pt x="197" y="387"/>
                      <a:pt x="206" y="382"/>
                      <a:pt x="206" y="382"/>
                    </a:cubicBezTo>
                    <a:cubicBezTo>
                      <a:pt x="215" y="390"/>
                      <a:pt x="215" y="390"/>
                      <a:pt x="215" y="390"/>
                    </a:cubicBezTo>
                    <a:cubicBezTo>
                      <a:pt x="215" y="390"/>
                      <a:pt x="219" y="386"/>
                      <a:pt x="222" y="386"/>
                    </a:cubicBezTo>
                    <a:cubicBezTo>
                      <a:pt x="223" y="386"/>
                      <a:pt x="225" y="386"/>
                      <a:pt x="227" y="385"/>
                    </a:cubicBezTo>
                    <a:cubicBezTo>
                      <a:pt x="203" y="351"/>
                      <a:pt x="203" y="351"/>
                      <a:pt x="203" y="351"/>
                    </a:cubicBezTo>
                    <a:cubicBezTo>
                      <a:pt x="203" y="351"/>
                      <a:pt x="208" y="348"/>
                      <a:pt x="207" y="3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1" name="Rovno">
                <a:extLst>
                  <a:ext uri="{FF2B5EF4-FFF2-40B4-BE49-F238E27FC236}">
                    <a16:creationId xmlns:a16="http://schemas.microsoft.com/office/drawing/2014/main" xmlns="" id="{9BA335FF-7833-452F-803F-2D05997EA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586" y="1437669"/>
                <a:ext cx="2172296" cy="1730645"/>
              </a:xfrm>
              <a:custGeom>
                <a:avLst/>
                <a:gdLst>
                  <a:gd name="T0" fmla="*/ 2147483647 w 380"/>
                  <a:gd name="T1" fmla="*/ 2147483647 h 400"/>
                  <a:gd name="T2" fmla="*/ 2147483647 w 380"/>
                  <a:gd name="T3" fmla="*/ 2147483647 h 400"/>
                  <a:gd name="T4" fmla="*/ 2147483647 w 380"/>
                  <a:gd name="T5" fmla="*/ 2147483647 h 400"/>
                  <a:gd name="T6" fmla="*/ 2147483647 w 380"/>
                  <a:gd name="T7" fmla="*/ 2147483647 h 400"/>
                  <a:gd name="T8" fmla="*/ 2147483647 w 380"/>
                  <a:gd name="T9" fmla="*/ 2147483647 h 400"/>
                  <a:gd name="T10" fmla="*/ 2147483647 w 380"/>
                  <a:gd name="T11" fmla="*/ 2147483647 h 400"/>
                  <a:gd name="T12" fmla="*/ 2147483647 w 380"/>
                  <a:gd name="T13" fmla="*/ 2147483647 h 400"/>
                  <a:gd name="T14" fmla="*/ 2147483647 w 380"/>
                  <a:gd name="T15" fmla="*/ 2147483647 h 400"/>
                  <a:gd name="T16" fmla="*/ 2147483647 w 380"/>
                  <a:gd name="T17" fmla="*/ 2147483647 h 400"/>
                  <a:gd name="T18" fmla="*/ 2147483647 w 380"/>
                  <a:gd name="T19" fmla="*/ 2147483647 h 400"/>
                  <a:gd name="T20" fmla="*/ 2147483647 w 380"/>
                  <a:gd name="T21" fmla="*/ 2147483647 h 400"/>
                  <a:gd name="T22" fmla="*/ 2147483647 w 380"/>
                  <a:gd name="T23" fmla="*/ 2147483647 h 400"/>
                  <a:gd name="T24" fmla="*/ 2147483647 w 380"/>
                  <a:gd name="T25" fmla="*/ 2147483647 h 400"/>
                  <a:gd name="T26" fmla="*/ 2147483647 w 380"/>
                  <a:gd name="T27" fmla="*/ 2147483647 h 400"/>
                  <a:gd name="T28" fmla="*/ 2147483647 w 380"/>
                  <a:gd name="T29" fmla="*/ 2147483647 h 400"/>
                  <a:gd name="T30" fmla="*/ 2147483647 w 380"/>
                  <a:gd name="T31" fmla="*/ 2147483647 h 400"/>
                  <a:gd name="T32" fmla="*/ 2147483647 w 380"/>
                  <a:gd name="T33" fmla="*/ 2147483647 h 400"/>
                  <a:gd name="T34" fmla="*/ 2147483647 w 380"/>
                  <a:gd name="T35" fmla="*/ 2147483647 h 400"/>
                  <a:gd name="T36" fmla="*/ 2147483647 w 380"/>
                  <a:gd name="T37" fmla="*/ 2147483647 h 400"/>
                  <a:gd name="T38" fmla="*/ 2147483647 w 380"/>
                  <a:gd name="T39" fmla="*/ 2147483647 h 400"/>
                  <a:gd name="T40" fmla="*/ 2147483647 w 380"/>
                  <a:gd name="T41" fmla="*/ 2147483647 h 400"/>
                  <a:gd name="T42" fmla="*/ 2147483647 w 380"/>
                  <a:gd name="T43" fmla="*/ 0 h 400"/>
                  <a:gd name="T44" fmla="*/ 2147483647 w 380"/>
                  <a:gd name="T45" fmla="*/ 2147483647 h 400"/>
                  <a:gd name="T46" fmla="*/ 2147483647 w 380"/>
                  <a:gd name="T47" fmla="*/ 2147483647 h 400"/>
                  <a:gd name="T48" fmla="*/ 2147483647 w 380"/>
                  <a:gd name="T49" fmla="*/ 2147483647 h 400"/>
                  <a:gd name="T50" fmla="*/ 2147483647 w 380"/>
                  <a:gd name="T51" fmla="*/ 2147483647 h 400"/>
                  <a:gd name="T52" fmla="*/ 2147483647 w 380"/>
                  <a:gd name="T53" fmla="*/ 2147483647 h 400"/>
                  <a:gd name="T54" fmla="*/ 2147483647 w 380"/>
                  <a:gd name="T55" fmla="*/ 2147483647 h 400"/>
                  <a:gd name="T56" fmla="*/ 2147483647 w 380"/>
                  <a:gd name="T57" fmla="*/ 2147483647 h 400"/>
                  <a:gd name="T58" fmla="*/ 2147483647 w 380"/>
                  <a:gd name="T59" fmla="*/ 2147483647 h 400"/>
                  <a:gd name="T60" fmla="*/ 2147483647 w 380"/>
                  <a:gd name="T61" fmla="*/ 2147483647 h 400"/>
                  <a:gd name="T62" fmla="*/ 2147483647 w 380"/>
                  <a:gd name="T63" fmla="*/ 2147483647 h 400"/>
                  <a:gd name="T64" fmla="*/ 2147483647 w 380"/>
                  <a:gd name="T65" fmla="*/ 2147483647 h 400"/>
                  <a:gd name="T66" fmla="*/ 2147483647 w 380"/>
                  <a:gd name="T67" fmla="*/ 2147483647 h 400"/>
                  <a:gd name="T68" fmla="*/ 2147483647 w 380"/>
                  <a:gd name="T69" fmla="*/ 2147483647 h 400"/>
                  <a:gd name="T70" fmla="*/ 2147483647 w 380"/>
                  <a:gd name="T71" fmla="*/ 2147483647 h 400"/>
                  <a:gd name="T72" fmla="*/ 2147483647 w 380"/>
                  <a:gd name="T73" fmla="*/ 2147483647 h 400"/>
                  <a:gd name="T74" fmla="*/ 2147483647 w 380"/>
                  <a:gd name="T75" fmla="*/ 2147483647 h 400"/>
                  <a:gd name="T76" fmla="*/ 0 w 380"/>
                  <a:gd name="T77" fmla="*/ 2147483647 h 400"/>
                  <a:gd name="T78" fmla="*/ 2147483647 w 380"/>
                  <a:gd name="T79" fmla="*/ 2147483647 h 400"/>
                  <a:gd name="T80" fmla="*/ 2147483647 w 380"/>
                  <a:gd name="T81" fmla="*/ 2147483647 h 400"/>
                  <a:gd name="T82" fmla="*/ 2147483647 w 380"/>
                  <a:gd name="T83" fmla="*/ 2147483647 h 400"/>
                  <a:gd name="T84" fmla="*/ 2147483647 w 380"/>
                  <a:gd name="T85" fmla="*/ 2147483647 h 400"/>
                  <a:gd name="T86" fmla="*/ 2147483647 w 380"/>
                  <a:gd name="T87" fmla="*/ 2147483647 h 400"/>
                  <a:gd name="T88" fmla="*/ 2147483647 w 380"/>
                  <a:gd name="T89" fmla="*/ 2147483647 h 400"/>
                  <a:gd name="T90" fmla="*/ 2147483647 w 380"/>
                  <a:gd name="T91" fmla="*/ 2147483647 h 400"/>
                  <a:gd name="T92" fmla="*/ 2147483647 w 380"/>
                  <a:gd name="T93" fmla="*/ 2147483647 h 400"/>
                  <a:gd name="T94" fmla="*/ 2147483647 w 380"/>
                  <a:gd name="T95" fmla="*/ 2147483647 h 400"/>
                  <a:gd name="T96" fmla="*/ 2147483647 w 380"/>
                  <a:gd name="T97" fmla="*/ 2147483647 h 400"/>
                  <a:gd name="T98" fmla="*/ 2147483647 w 380"/>
                  <a:gd name="T99" fmla="*/ 2147483647 h 400"/>
                  <a:gd name="T100" fmla="*/ 2147483647 w 380"/>
                  <a:gd name="T101" fmla="*/ 2147483647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0"/>
                  <a:gd name="T154" fmla="*/ 0 h 400"/>
                  <a:gd name="T155" fmla="*/ 380 w 38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0" h="400">
                    <a:moveTo>
                      <a:pt x="178" y="368"/>
                    </a:moveTo>
                    <a:cubicBezTo>
                      <a:pt x="178" y="368"/>
                      <a:pt x="190" y="364"/>
                      <a:pt x="192" y="364"/>
                    </a:cubicBezTo>
                    <a:cubicBezTo>
                      <a:pt x="194" y="363"/>
                      <a:pt x="227" y="336"/>
                      <a:pt x="228" y="332"/>
                    </a:cubicBezTo>
                    <a:cubicBezTo>
                      <a:pt x="229" y="329"/>
                      <a:pt x="230" y="322"/>
                      <a:pt x="230" y="322"/>
                    </a:cubicBezTo>
                    <a:cubicBezTo>
                      <a:pt x="241" y="322"/>
                      <a:pt x="241" y="322"/>
                      <a:pt x="241" y="322"/>
                    </a:cubicBezTo>
                    <a:cubicBezTo>
                      <a:pt x="241" y="322"/>
                      <a:pt x="241" y="314"/>
                      <a:pt x="243" y="314"/>
                    </a:cubicBezTo>
                    <a:cubicBezTo>
                      <a:pt x="244" y="314"/>
                      <a:pt x="258" y="308"/>
                      <a:pt x="258" y="308"/>
                    </a:cubicBezTo>
                    <a:cubicBezTo>
                      <a:pt x="265" y="315"/>
                      <a:pt x="265" y="315"/>
                      <a:pt x="265" y="315"/>
                    </a:cubicBezTo>
                    <a:cubicBezTo>
                      <a:pt x="265" y="315"/>
                      <a:pt x="281" y="299"/>
                      <a:pt x="286" y="298"/>
                    </a:cubicBezTo>
                    <a:cubicBezTo>
                      <a:pt x="291" y="298"/>
                      <a:pt x="300" y="304"/>
                      <a:pt x="300" y="302"/>
                    </a:cubicBezTo>
                    <a:cubicBezTo>
                      <a:pt x="300" y="300"/>
                      <a:pt x="290" y="287"/>
                      <a:pt x="298" y="280"/>
                    </a:cubicBezTo>
                    <a:cubicBezTo>
                      <a:pt x="306" y="274"/>
                      <a:pt x="310" y="267"/>
                      <a:pt x="310" y="267"/>
                    </a:cubicBezTo>
                    <a:cubicBezTo>
                      <a:pt x="310" y="267"/>
                      <a:pt x="301" y="265"/>
                      <a:pt x="304" y="254"/>
                    </a:cubicBezTo>
                    <a:cubicBezTo>
                      <a:pt x="307" y="244"/>
                      <a:pt x="309" y="242"/>
                      <a:pt x="307" y="235"/>
                    </a:cubicBezTo>
                    <a:cubicBezTo>
                      <a:pt x="306" y="229"/>
                      <a:pt x="301" y="209"/>
                      <a:pt x="301" y="209"/>
                    </a:cubicBezTo>
                    <a:cubicBezTo>
                      <a:pt x="301" y="209"/>
                      <a:pt x="316" y="209"/>
                      <a:pt x="320" y="198"/>
                    </a:cubicBezTo>
                    <a:cubicBezTo>
                      <a:pt x="325" y="186"/>
                      <a:pt x="313" y="189"/>
                      <a:pt x="321" y="181"/>
                    </a:cubicBezTo>
                    <a:cubicBezTo>
                      <a:pt x="329" y="172"/>
                      <a:pt x="338" y="160"/>
                      <a:pt x="338" y="160"/>
                    </a:cubicBezTo>
                    <a:cubicBezTo>
                      <a:pt x="338" y="160"/>
                      <a:pt x="329" y="154"/>
                      <a:pt x="332" y="151"/>
                    </a:cubicBezTo>
                    <a:cubicBezTo>
                      <a:pt x="334" y="148"/>
                      <a:pt x="344" y="135"/>
                      <a:pt x="345" y="133"/>
                    </a:cubicBezTo>
                    <a:cubicBezTo>
                      <a:pt x="346" y="131"/>
                      <a:pt x="343" y="116"/>
                      <a:pt x="345" y="117"/>
                    </a:cubicBezTo>
                    <a:cubicBezTo>
                      <a:pt x="346" y="117"/>
                      <a:pt x="358" y="126"/>
                      <a:pt x="358" y="126"/>
                    </a:cubicBezTo>
                    <a:cubicBezTo>
                      <a:pt x="358" y="126"/>
                      <a:pt x="357" y="109"/>
                      <a:pt x="359" y="109"/>
                    </a:cubicBezTo>
                    <a:cubicBezTo>
                      <a:pt x="359" y="109"/>
                      <a:pt x="363" y="108"/>
                      <a:pt x="367" y="107"/>
                    </a:cubicBezTo>
                    <a:cubicBezTo>
                      <a:pt x="366" y="106"/>
                      <a:pt x="366" y="106"/>
                      <a:pt x="366" y="106"/>
                    </a:cubicBezTo>
                    <a:cubicBezTo>
                      <a:pt x="366" y="106"/>
                      <a:pt x="380" y="96"/>
                      <a:pt x="373" y="88"/>
                    </a:cubicBezTo>
                    <a:cubicBezTo>
                      <a:pt x="367" y="79"/>
                      <a:pt x="362" y="88"/>
                      <a:pt x="362" y="88"/>
                    </a:cubicBezTo>
                    <a:cubicBezTo>
                      <a:pt x="362" y="88"/>
                      <a:pt x="362" y="85"/>
                      <a:pt x="360" y="83"/>
                    </a:cubicBezTo>
                    <a:cubicBezTo>
                      <a:pt x="358" y="81"/>
                      <a:pt x="350" y="78"/>
                      <a:pt x="345" y="78"/>
                    </a:cubicBezTo>
                    <a:cubicBezTo>
                      <a:pt x="339" y="78"/>
                      <a:pt x="339" y="86"/>
                      <a:pt x="339" y="86"/>
                    </a:cubicBezTo>
                    <a:cubicBezTo>
                      <a:pt x="321" y="86"/>
                      <a:pt x="321" y="86"/>
                      <a:pt x="321" y="86"/>
                    </a:cubicBezTo>
                    <a:cubicBezTo>
                      <a:pt x="319" y="73"/>
                      <a:pt x="319" y="73"/>
                      <a:pt x="319" y="73"/>
                    </a:cubicBezTo>
                    <a:cubicBezTo>
                      <a:pt x="319" y="73"/>
                      <a:pt x="307" y="71"/>
                      <a:pt x="307" y="71"/>
                    </a:cubicBezTo>
                    <a:cubicBezTo>
                      <a:pt x="306" y="71"/>
                      <a:pt x="305" y="50"/>
                      <a:pt x="305" y="50"/>
                    </a:cubicBezTo>
                    <a:cubicBezTo>
                      <a:pt x="305" y="50"/>
                      <a:pt x="293" y="46"/>
                      <a:pt x="287" y="45"/>
                    </a:cubicBezTo>
                    <a:cubicBezTo>
                      <a:pt x="282" y="43"/>
                      <a:pt x="283" y="49"/>
                      <a:pt x="282" y="51"/>
                    </a:cubicBezTo>
                    <a:cubicBezTo>
                      <a:pt x="281" y="52"/>
                      <a:pt x="264" y="50"/>
                      <a:pt x="263" y="50"/>
                    </a:cubicBezTo>
                    <a:cubicBezTo>
                      <a:pt x="262" y="50"/>
                      <a:pt x="240" y="33"/>
                      <a:pt x="240" y="33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173" y="23"/>
                      <a:pt x="173" y="23"/>
                      <a:pt x="173" y="23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12" y="6"/>
                      <a:pt x="105" y="8"/>
                    </a:cubicBezTo>
                    <a:cubicBezTo>
                      <a:pt x="105" y="12"/>
                      <a:pt x="104" y="16"/>
                      <a:pt x="104" y="17"/>
                    </a:cubicBezTo>
                    <a:cubicBezTo>
                      <a:pt x="104" y="20"/>
                      <a:pt x="79" y="39"/>
                      <a:pt x="80" y="53"/>
                    </a:cubicBezTo>
                    <a:cubicBezTo>
                      <a:pt x="81" y="66"/>
                      <a:pt x="91" y="68"/>
                      <a:pt x="92" y="76"/>
                    </a:cubicBezTo>
                    <a:cubicBezTo>
                      <a:pt x="94" y="84"/>
                      <a:pt x="86" y="84"/>
                      <a:pt x="85" y="88"/>
                    </a:cubicBezTo>
                    <a:cubicBezTo>
                      <a:pt x="83" y="91"/>
                      <a:pt x="88" y="100"/>
                      <a:pt x="90" y="108"/>
                    </a:cubicBezTo>
                    <a:cubicBezTo>
                      <a:pt x="91" y="115"/>
                      <a:pt x="86" y="121"/>
                      <a:pt x="85" y="122"/>
                    </a:cubicBezTo>
                    <a:cubicBezTo>
                      <a:pt x="83" y="123"/>
                      <a:pt x="117" y="123"/>
                      <a:pt x="117" y="123"/>
                    </a:cubicBezTo>
                    <a:cubicBezTo>
                      <a:pt x="123" y="141"/>
                      <a:pt x="123" y="141"/>
                      <a:pt x="123" y="141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142" y="156"/>
                      <a:pt x="148" y="168"/>
                      <a:pt x="149" y="169"/>
                    </a:cubicBezTo>
                    <a:cubicBezTo>
                      <a:pt x="150" y="171"/>
                      <a:pt x="130" y="176"/>
                      <a:pt x="130" y="176"/>
                    </a:cubicBezTo>
                    <a:cubicBezTo>
                      <a:pt x="130" y="176"/>
                      <a:pt x="133" y="182"/>
                      <a:pt x="135" y="185"/>
                    </a:cubicBezTo>
                    <a:cubicBezTo>
                      <a:pt x="136" y="188"/>
                      <a:pt x="148" y="190"/>
                      <a:pt x="148" y="190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6" y="208"/>
                      <a:pt x="139" y="213"/>
                      <a:pt x="137" y="213"/>
                    </a:cubicBezTo>
                    <a:cubicBezTo>
                      <a:pt x="135" y="213"/>
                      <a:pt x="143" y="223"/>
                      <a:pt x="134" y="233"/>
                    </a:cubicBezTo>
                    <a:cubicBezTo>
                      <a:pt x="126" y="242"/>
                      <a:pt x="119" y="249"/>
                      <a:pt x="116" y="249"/>
                    </a:cubicBezTo>
                    <a:cubicBezTo>
                      <a:pt x="114" y="250"/>
                      <a:pt x="118" y="258"/>
                      <a:pt x="118" y="264"/>
                    </a:cubicBezTo>
                    <a:cubicBezTo>
                      <a:pt x="118" y="269"/>
                      <a:pt x="109" y="274"/>
                      <a:pt x="107" y="275"/>
                    </a:cubicBezTo>
                    <a:cubicBezTo>
                      <a:pt x="105" y="276"/>
                      <a:pt x="102" y="272"/>
                      <a:pt x="93" y="269"/>
                    </a:cubicBezTo>
                    <a:cubicBezTo>
                      <a:pt x="84" y="267"/>
                      <a:pt x="74" y="263"/>
                      <a:pt x="74" y="263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49" y="266"/>
                      <a:pt x="49" y="266"/>
                      <a:pt x="49" y="266"/>
                    </a:cubicBezTo>
                    <a:cubicBezTo>
                      <a:pt x="49" y="279"/>
                      <a:pt x="49" y="279"/>
                      <a:pt x="49" y="279"/>
                    </a:cubicBezTo>
                    <a:cubicBezTo>
                      <a:pt x="39" y="280"/>
                      <a:pt x="39" y="280"/>
                      <a:pt x="39" y="280"/>
                    </a:cubicBezTo>
                    <a:cubicBezTo>
                      <a:pt x="39" y="280"/>
                      <a:pt x="37" y="287"/>
                      <a:pt x="36" y="293"/>
                    </a:cubicBezTo>
                    <a:cubicBezTo>
                      <a:pt x="35" y="298"/>
                      <a:pt x="17" y="293"/>
                      <a:pt x="17" y="293"/>
                    </a:cubicBezTo>
                    <a:cubicBezTo>
                      <a:pt x="15" y="304"/>
                      <a:pt x="15" y="304"/>
                      <a:pt x="15" y="304"/>
                    </a:cubicBezTo>
                    <a:cubicBezTo>
                      <a:pt x="9" y="309"/>
                      <a:pt x="9" y="309"/>
                      <a:pt x="9" y="309"/>
                    </a:cubicBezTo>
                    <a:cubicBezTo>
                      <a:pt x="19" y="323"/>
                      <a:pt x="19" y="323"/>
                      <a:pt x="19" y="323"/>
                    </a:cubicBezTo>
                    <a:cubicBezTo>
                      <a:pt x="19" y="323"/>
                      <a:pt x="17" y="331"/>
                      <a:pt x="17" y="332"/>
                    </a:cubicBezTo>
                    <a:cubicBezTo>
                      <a:pt x="16" y="333"/>
                      <a:pt x="11" y="334"/>
                      <a:pt x="6" y="335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" y="347"/>
                      <a:pt x="8" y="347"/>
                      <a:pt x="8" y="347"/>
                    </a:cubicBezTo>
                    <a:cubicBezTo>
                      <a:pt x="15" y="345"/>
                      <a:pt x="15" y="345"/>
                      <a:pt x="15" y="345"/>
                    </a:cubicBezTo>
                    <a:cubicBezTo>
                      <a:pt x="15" y="345"/>
                      <a:pt x="21" y="351"/>
                      <a:pt x="22" y="352"/>
                    </a:cubicBezTo>
                    <a:cubicBezTo>
                      <a:pt x="22" y="354"/>
                      <a:pt x="13" y="363"/>
                      <a:pt x="13" y="363"/>
                    </a:cubicBezTo>
                    <a:cubicBezTo>
                      <a:pt x="13" y="363"/>
                      <a:pt x="15" y="365"/>
                      <a:pt x="17" y="370"/>
                    </a:cubicBezTo>
                    <a:cubicBezTo>
                      <a:pt x="19" y="375"/>
                      <a:pt x="18" y="375"/>
                      <a:pt x="15" y="381"/>
                    </a:cubicBezTo>
                    <a:cubicBezTo>
                      <a:pt x="12" y="387"/>
                      <a:pt x="34" y="400"/>
                      <a:pt x="34" y="400"/>
                    </a:cubicBezTo>
                    <a:cubicBezTo>
                      <a:pt x="44" y="400"/>
                      <a:pt x="44" y="400"/>
                      <a:pt x="44" y="400"/>
                    </a:cubicBezTo>
                    <a:cubicBezTo>
                      <a:pt x="44" y="399"/>
                      <a:pt x="45" y="399"/>
                      <a:pt x="45" y="399"/>
                    </a:cubicBezTo>
                    <a:cubicBezTo>
                      <a:pt x="57" y="389"/>
                      <a:pt x="57" y="389"/>
                      <a:pt x="57" y="389"/>
                    </a:cubicBezTo>
                    <a:cubicBezTo>
                      <a:pt x="51" y="379"/>
                      <a:pt x="51" y="379"/>
                      <a:pt x="51" y="379"/>
                    </a:cubicBezTo>
                    <a:cubicBezTo>
                      <a:pt x="57" y="373"/>
                      <a:pt x="57" y="373"/>
                      <a:pt x="57" y="373"/>
                    </a:cubicBezTo>
                    <a:cubicBezTo>
                      <a:pt x="66" y="382"/>
                      <a:pt x="66" y="382"/>
                      <a:pt x="66" y="382"/>
                    </a:cubicBezTo>
                    <a:cubicBezTo>
                      <a:pt x="76" y="382"/>
                      <a:pt x="76" y="382"/>
                      <a:pt x="76" y="382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98" y="379"/>
                      <a:pt x="98" y="376"/>
                    </a:cubicBezTo>
                    <a:cubicBezTo>
                      <a:pt x="97" y="374"/>
                      <a:pt x="117" y="364"/>
                      <a:pt x="129" y="358"/>
                    </a:cubicBezTo>
                    <a:cubicBezTo>
                      <a:pt x="140" y="351"/>
                      <a:pt x="150" y="367"/>
                      <a:pt x="150" y="367"/>
                    </a:cubicBezTo>
                    <a:cubicBezTo>
                      <a:pt x="159" y="361"/>
                      <a:pt x="159" y="361"/>
                      <a:pt x="159" y="36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62" y="379"/>
                      <a:pt x="162" y="379"/>
                      <a:pt x="162" y="379"/>
                    </a:cubicBezTo>
                    <a:cubicBezTo>
                      <a:pt x="161" y="381"/>
                      <a:pt x="161" y="381"/>
                      <a:pt x="161" y="381"/>
                    </a:cubicBezTo>
                    <a:cubicBezTo>
                      <a:pt x="167" y="381"/>
                      <a:pt x="167" y="381"/>
                      <a:pt x="167" y="381"/>
                    </a:cubicBezTo>
                    <a:lnTo>
                      <a:pt x="178" y="36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2" name="Zhytomir">
                <a:extLst>
                  <a:ext uri="{FF2B5EF4-FFF2-40B4-BE49-F238E27FC236}">
                    <a16:creationId xmlns:a16="http://schemas.microsoft.com/office/drawing/2014/main" xmlns="" id="{215227C2-39D5-4937-B489-61D02B885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9506" y="1774198"/>
                <a:ext cx="2022130" cy="1928759"/>
              </a:xfrm>
              <a:custGeom>
                <a:avLst/>
                <a:gdLst>
                  <a:gd name="T0" fmla="*/ 2147483647 w 354"/>
                  <a:gd name="T1" fmla="*/ 2147483647 h 446"/>
                  <a:gd name="T2" fmla="*/ 2147483647 w 354"/>
                  <a:gd name="T3" fmla="*/ 2147483647 h 446"/>
                  <a:gd name="T4" fmla="*/ 2147483647 w 354"/>
                  <a:gd name="T5" fmla="*/ 2147483647 h 446"/>
                  <a:gd name="T6" fmla="*/ 2147483647 w 354"/>
                  <a:gd name="T7" fmla="*/ 2147483647 h 446"/>
                  <a:gd name="T8" fmla="*/ 2147483647 w 354"/>
                  <a:gd name="T9" fmla="*/ 2147483647 h 446"/>
                  <a:gd name="T10" fmla="*/ 2147483647 w 354"/>
                  <a:gd name="T11" fmla="*/ 2147483647 h 446"/>
                  <a:gd name="T12" fmla="*/ 2147483647 w 354"/>
                  <a:gd name="T13" fmla="*/ 2147483647 h 446"/>
                  <a:gd name="T14" fmla="*/ 2147483647 w 354"/>
                  <a:gd name="T15" fmla="*/ 2147483647 h 446"/>
                  <a:gd name="T16" fmla="*/ 2147483647 w 354"/>
                  <a:gd name="T17" fmla="*/ 2147483647 h 446"/>
                  <a:gd name="T18" fmla="*/ 2147483647 w 354"/>
                  <a:gd name="T19" fmla="*/ 2147483647 h 446"/>
                  <a:gd name="T20" fmla="*/ 2147483647 w 354"/>
                  <a:gd name="T21" fmla="*/ 2147483647 h 446"/>
                  <a:gd name="T22" fmla="*/ 2147483647 w 354"/>
                  <a:gd name="T23" fmla="*/ 2147483647 h 446"/>
                  <a:gd name="T24" fmla="*/ 2147483647 w 354"/>
                  <a:gd name="T25" fmla="*/ 2147483647 h 446"/>
                  <a:gd name="T26" fmla="*/ 2147483647 w 354"/>
                  <a:gd name="T27" fmla="*/ 2147483647 h 446"/>
                  <a:gd name="T28" fmla="*/ 2147483647 w 354"/>
                  <a:gd name="T29" fmla="*/ 2147483647 h 446"/>
                  <a:gd name="T30" fmla="*/ 2147483647 w 354"/>
                  <a:gd name="T31" fmla="*/ 2147483647 h 446"/>
                  <a:gd name="T32" fmla="*/ 2147483647 w 354"/>
                  <a:gd name="T33" fmla="*/ 2147483647 h 446"/>
                  <a:gd name="T34" fmla="*/ 2147483647 w 354"/>
                  <a:gd name="T35" fmla="*/ 2147483647 h 446"/>
                  <a:gd name="T36" fmla="*/ 2147483647 w 354"/>
                  <a:gd name="T37" fmla="*/ 2147483647 h 446"/>
                  <a:gd name="T38" fmla="*/ 2147483647 w 354"/>
                  <a:gd name="T39" fmla="*/ 2147483647 h 446"/>
                  <a:gd name="T40" fmla="*/ 2147483647 w 354"/>
                  <a:gd name="T41" fmla="*/ 2147483647 h 446"/>
                  <a:gd name="T42" fmla="*/ 2147483647 w 354"/>
                  <a:gd name="T43" fmla="*/ 2147483647 h 446"/>
                  <a:gd name="T44" fmla="*/ 2147483647 w 354"/>
                  <a:gd name="T45" fmla="*/ 2147483647 h 446"/>
                  <a:gd name="T46" fmla="*/ 2147483647 w 354"/>
                  <a:gd name="T47" fmla="*/ 2147483647 h 446"/>
                  <a:gd name="T48" fmla="*/ 2147483647 w 354"/>
                  <a:gd name="T49" fmla="*/ 2147483647 h 446"/>
                  <a:gd name="T50" fmla="*/ 2147483647 w 354"/>
                  <a:gd name="T51" fmla="*/ 2147483647 h 446"/>
                  <a:gd name="T52" fmla="*/ 2147483647 w 354"/>
                  <a:gd name="T53" fmla="*/ 2147483647 h 446"/>
                  <a:gd name="T54" fmla="*/ 2147483647 w 354"/>
                  <a:gd name="T55" fmla="*/ 2147483647 h 446"/>
                  <a:gd name="T56" fmla="*/ 2147483647 w 354"/>
                  <a:gd name="T57" fmla="*/ 2147483647 h 446"/>
                  <a:gd name="T58" fmla="*/ 2147483647 w 354"/>
                  <a:gd name="T59" fmla="*/ 2147483647 h 446"/>
                  <a:gd name="T60" fmla="*/ 2147483647 w 354"/>
                  <a:gd name="T61" fmla="*/ 2147483647 h 446"/>
                  <a:gd name="T62" fmla="*/ 2147483647 w 354"/>
                  <a:gd name="T63" fmla="*/ 2147483647 h 446"/>
                  <a:gd name="T64" fmla="*/ 2147483647 w 354"/>
                  <a:gd name="T65" fmla="*/ 2147483647 h 446"/>
                  <a:gd name="T66" fmla="*/ 2147483647 w 354"/>
                  <a:gd name="T67" fmla="*/ 2147483647 h 446"/>
                  <a:gd name="T68" fmla="*/ 2147483647 w 354"/>
                  <a:gd name="T69" fmla="*/ 0 h 446"/>
                  <a:gd name="T70" fmla="*/ 2147483647 w 354"/>
                  <a:gd name="T71" fmla="*/ 2147483647 h 446"/>
                  <a:gd name="T72" fmla="*/ 2147483647 w 354"/>
                  <a:gd name="T73" fmla="*/ 2147483647 h 446"/>
                  <a:gd name="T74" fmla="*/ 2147483647 w 354"/>
                  <a:gd name="T75" fmla="*/ 2147483647 h 446"/>
                  <a:gd name="T76" fmla="*/ 2147483647 w 354"/>
                  <a:gd name="T77" fmla="*/ 2147483647 h 446"/>
                  <a:gd name="T78" fmla="*/ 2147483647 w 354"/>
                  <a:gd name="T79" fmla="*/ 2147483647 h 446"/>
                  <a:gd name="T80" fmla="*/ 2147483647 w 354"/>
                  <a:gd name="T81" fmla="*/ 2147483647 h 446"/>
                  <a:gd name="T82" fmla="*/ 2147483647 w 354"/>
                  <a:gd name="T83" fmla="*/ 2147483647 h 446"/>
                  <a:gd name="T84" fmla="*/ 2147483647 w 354"/>
                  <a:gd name="T85" fmla="*/ 2147483647 h 446"/>
                  <a:gd name="T86" fmla="*/ 2147483647 w 354"/>
                  <a:gd name="T87" fmla="*/ 2147483647 h 446"/>
                  <a:gd name="T88" fmla="*/ 0 w 354"/>
                  <a:gd name="T89" fmla="*/ 2147483647 h 446"/>
                  <a:gd name="T90" fmla="*/ 2147483647 w 354"/>
                  <a:gd name="T91" fmla="*/ 2147483647 h 446"/>
                  <a:gd name="T92" fmla="*/ 2147483647 w 354"/>
                  <a:gd name="T93" fmla="*/ 2147483647 h 446"/>
                  <a:gd name="T94" fmla="*/ 2147483647 w 354"/>
                  <a:gd name="T95" fmla="*/ 2147483647 h 446"/>
                  <a:gd name="T96" fmla="*/ 2147483647 w 354"/>
                  <a:gd name="T97" fmla="*/ 2147483647 h 446"/>
                  <a:gd name="T98" fmla="*/ 2147483647 w 354"/>
                  <a:gd name="T99" fmla="*/ 2147483647 h 446"/>
                  <a:gd name="T100" fmla="*/ 2147483647 w 354"/>
                  <a:gd name="T101" fmla="*/ 2147483647 h 446"/>
                  <a:gd name="T102" fmla="*/ 2147483647 w 354"/>
                  <a:gd name="T103" fmla="*/ 2147483647 h 446"/>
                  <a:gd name="T104" fmla="*/ 2147483647 w 354"/>
                  <a:gd name="T105" fmla="*/ 2147483647 h 4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4"/>
                  <a:gd name="T160" fmla="*/ 0 h 446"/>
                  <a:gd name="T161" fmla="*/ 354 w 354"/>
                  <a:gd name="T162" fmla="*/ 446 h 4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4" h="446">
                    <a:moveTo>
                      <a:pt x="114" y="400"/>
                    </a:moveTo>
                    <a:cubicBezTo>
                      <a:pt x="121" y="406"/>
                      <a:pt x="121" y="406"/>
                      <a:pt x="121" y="406"/>
                    </a:cubicBezTo>
                    <a:cubicBezTo>
                      <a:pt x="121" y="406"/>
                      <a:pt x="129" y="394"/>
                      <a:pt x="132" y="396"/>
                    </a:cubicBezTo>
                    <a:cubicBezTo>
                      <a:pt x="135" y="398"/>
                      <a:pt x="142" y="402"/>
                      <a:pt x="142" y="402"/>
                    </a:cubicBezTo>
                    <a:cubicBezTo>
                      <a:pt x="146" y="400"/>
                      <a:pt x="146" y="400"/>
                      <a:pt x="146" y="400"/>
                    </a:cubicBezTo>
                    <a:cubicBezTo>
                      <a:pt x="155" y="403"/>
                      <a:pt x="155" y="403"/>
                      <a:pt x="155" y="403"/>
                    </a:cubicBezTo>
                    <a:cubicBezTo>
                      <a:pt x="155" y="403"/>
                      <a:pt x="169" y="391"/>
                      <a:pt x="174" y="393"/>
                    </a:cubicBezTo>
                    <a:cubicBezTo>
                      <a:pt x="179" y="395"/>
                      <a:pt x="190" y="402"/>
                      <a:pt x="190" y="402"/>
                    </a:cubicBezTo>
                    <a:cubicBezTo>
                      <a:pt x="190" y="402"/>
                      <a:pt x="192" y="391"/>
                      <a:pt x="197" y="394"/>
                    </a:cubicBezTo>
                    <a:cubicBezTo>
                      <a:pt x="202" y="397"/>
                      <a:pt x="206" y="400"/>
                      <a:pt x="207" y="399"/>
                    </a:cubicBezTo>
                    <a:cubicBezTo>
                      <a:pt x="209" y="398"/>
                      <a:pt x="219" y="370"/>
                      <a:pt x="232" y="378"/>
                    </a:cubicBezTo>
                    <a:cubicBezTo>
                      <a:pt x="244" y="386"/>
                      <a:pt x="240" y="399"/>
                      <a:pt x="240" y="399"/>
                    </a:cubicBezTo>
                    <a:cubicBezTo>
                      <a:pt x="240" y="399"/>
                      <a:pt x="246" y="408"/>
                      <a:pt x="246" y="413"/>
                    </a:cubicBezTo>
                    <a:cubicBezTo>
                      <a:pt x="246" y="417"/>
                      <a:pt x="241" y="423"/>
                      <a:pt x="241" y="423"/>
                    </a:cubicBezTo>
                    <a:cubicBezTo>
                      <a:pt x="248" y="435"/>
                      <a:pt x="248" y="435"/>
                      <a:pt x="248" y="435"/>
                    </a:cubicBezTo>
                    <a:cubicBezTo>
                      <a:pt x="244" y="441"/>
                      <a:pt x="244" y="441"/>
                      <a:pt x="244" y="441"/>
                    </a:cubicBezTo>
                    <a:cubicBezTo>
                      <a:pt x="244" y="441"/>
                      <a:pt x="283" y="446"/>
                      <a:pt x="286" y="444"/>
                    </a:cubicBezTo>
                    <a:cubicBezTo>
                      <a:pt x="289" y="443"/>
                      <a:pt x="313" y="430"/>
                      <a:pt x="313" y="430"/>
                    </a:cubicBezTo>
                    <a:cubicBezTo>
                      <a:pt x="313" y="422"/>
                      <a:pt x="313" y="422"/>
                      <a:pt x="313" y="422"/>
                    </a:cubicBezTo>
                    <a:cubicBezTo>
                      <a:pt x="306" y="418"/>
                      <a:pt x="306" y="418"/>
                      <a:pt x="306" y="418"/>
                    </a:cubicBezTo>
                    <a:cubicBezTo>
                      <a:pt x="312" y="409"/>
                      <a:pt x="312" y="409"/>
                      <a:pt x="312" y="409"/>
                    </a:cubicBezTo>
                    <a:cubicBezTo>
                      <a:pt x="312" y="409"/>
                      <a:pt x="305" y="397"/>
                      <a:pt x="307" y="398"/>
                    </a:cubicBezTo>
                    <a:cubicBezTo>
                      <a:pt x="309" y="398"/>
                      <a:pt x="319" y="397"/>
                      <a:pt x="319" y="397"/>
                    </a:cubicBezTo>
                    <a:cubicBezTo>
                      <a:pt x="319" y="397"/>
                      <a:pt x="351" y="378"/>
                      <a:pt x="352" y="373"/>
                    </a:cubicBezTo>
                    <a:cubicBezTo>
                      <a:pt x="354" y="369"/>
                      <a:pt x="352" y="365"/>
                      <a:pt x="352" y="365"/>
                    </a:cubicBezTo>
                    <a:cubicBezTo>
                      <a:pt x="343" y="357"/>
                      <a:pt x="343" y="357"/>
                      <a:pt x="343" y="357"/>
                    </a:cubicBezTo>
                    <a:cubicBezTo>
                      <a:pt x="344" y="337"/>
                      <a:pt x="344" y="337"/>
                      <a:pt x="344" y="337"/>
                    </a:cubicBezTo>
                    <a:cubicBezTo>
                      <a:pt x="350" y="332"/>
                      <a:pt x="350" y="332"/>
                      <a:pt x="350" y="332"/>
                    </a:cubicBezTo>
                    <a:cubicBezTo>
                      <a:pt x="350" y="322"/>
                      <a:pt x="350" y="322"/>
                      <a:pt x="350" y="322"/>
                    </a:cubicBezTo>
                    <a:cubicBezTo>
                      <a:pt x="344" y="318"/>
                      <a:pt x="344" y="318"/>
                      <a:pt x="344" y="318"/>
                    </a:cubicBezTo>
                    <a:cubicBezTo>
                      <a:pt x="346" y="302"/>
                      <a:pt x="346" y="302"/>
                      <a:pt x="346" y="302"/>
                    </a:cubicBezTo>
                    <a:cubicBezTo>
                      <a:pt x="346" y="302"/>
                      <a:pt x="339" y="294"/>
                      <a:pt x="337" y="286"/>
                    </a:cubicBezTo>
                    <a:cubicBezTo>
                      <a:pt x="334" y="277"/>
                      <a:pt x="334" y="271"/>
                      <a:pt x="334" y="271"/>
                    </a:cubicBezTo>
                    <a:cubicBezTo>
                      <a:pt x="334" y="271"/>
                      <a:pt x="308" y="268"/>
                      <a:pt x="311" y="267"/>
                    </a:cubicBezTo>
                    <a:cubicBezTo>
                      <a:pt x="314" y="266"/>
                      <a:pt x="322" y="254"/>
                      <a:pt x="322" y="254"/>
                    </a:cubicBezTo>
                    <a:cubicBezTo>
                      <a:pt x="314" y="244"/>
                      <a:pt x="314" y="244"/>
                      <a:pt x="314" y="244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2" y="237"/>
                      <a:pt x="317" y="233"/>
                      <a:pt x="320" y="228"/>
                    </a:cubicBezTo>
                    <a:cubicBezTo>
                      <a:pt x="323" y="224"/>
                      <a:pt x="334" y="211"/>
                      <a:pt x="334" y="208"/>
                    </a:cubicBezTo>
                    <a:cubicBezTo>
                      <a:pt x="334" y="205"/>
                      <a:pt x="333" y="192"/>
                      <a:pt x="333" y="192"/>
                    </a:cubicBezTo>
                    <a:cubicBezTo>
                      <a:pt x="333" y="192"/>
                      <a:pt x="316" y="193"/>
                      <a:pt x="318" y="186"/>
                    </a:cubicBezTo>
                    <a:cubicBezTo>
                      <a:pt x="319" y="180"/>
                      <a:pt x="322" y="174"/>
                      <a:pt x="322" y="174"/>
                    </a:cubicBezTo>
                    <a:cubicBezTo>
                      <a:pt x="322" y="174"/>
                      <a:pt x="310" y="155"/>
                      <a:pt x="309" y="154"/>
                    </a:cubicBezTo>
                    <a:cubicBezTo>
                      <a:pt x="307" y="154"/>
                      <a:pt x="302" y="150"/>
                      <a:pt x="302" y="150"/>
                    </a:cubicBezTo>
                    <a:cubicBezTo>
                      <a:pt x="314" y="143"/>
                      <a:pt x="314" y="143"/>
                      <a:pt x="314" y="143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6" y="112"/>
                      <a:pt x="292" y="112"/>
                      <a:pt x="292" y="110"/>
                    </a:cubicBezTo>
                    <a:cubicBezTo>
                      <a:pt x="292" y="107"/>
                      <a:pt x="289" y="90"/>
                      <a:pt x="291" y="89"/>
                    </a:cubicBezTo>
                    <a:cubicBezTo>
                      <a:pt x="292" y="87"/>
                      <a:pt x="305" y="79"/>
                      <a:pt x="306" y="76"/>
                    </a:cubicBezTo>
                    <a:cubicBezTo>
                      <a:pt x="308" y="74"/>
                      <a:pt x="309" y="71"/>
                      <a:pt x="308" y="69"/>
                    </a:cubicBezTo>
                    <a:cubicBezTo>
                      <a:pt x="307" y="67"/>
                      <a:pt x="299" y="68"/>
                      <a:pt x="301" y="61"/>
                    </a:cubicBezTo>
                    <a:cubicBezTo>
                      <a:pt x="301" y="61"/>
                      <a:pt x="301" y="61"/>
                      <a:pt x="300" y="61"/>
                    </a:cubicBezTo>
                    <a:cubicBezTo>
                      <a:pt x="293" y="62"/>
                      <a:pt x="297" y="55"/>
                      <a:pt x="297" y="53"/>
                    </a:cubicBezTo>
                    <a:cubicBezTo>
                      <a:pt x="297" y="50"/>
                      <a:pt x="288" y="43"/>
                      <a:pt x="288" y="44"/>
                    </a:cubicBezTo>
                    <a:cubicBezTo>
                      <a:pt x="288" y="44"/>
                      <a:pt x="289" y="27"/>
                      <a:pt x="289" y="27"/>
                    </a:cubicBezTo>
                    <a:cubicBezTo>
                      <a:pt x="289" y="27"/>
                      <a:pt x="278" y="5"/>
                      <a:pt x="270" y="4"/>
                    </a:cubicBezTo>
                    <a:cubicBezTo>
                      <a:pt x="262" y="4"/>
                      <a:pt x="256" y="19"/>
                      <a:pt x="256" y="20"/>
                    </a:cubicBezTo>
                    <a:cubicBezTo>
                      <a:pt x="256" y="21"/>
                      <a:pt x="239" y="19"/>
                      <a:pt x="239" y="19"/>
                    </a:cubicBezTo>
                    <a:cubicBezTo>
                      <a:pt x="225" y="38"/>
                      <a:pt x="225" y="38"/>
                      <a:pt x="225" y="38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2" y="46"/>
                      <a:pt x="208" y="19"/>
                      <a:pt x="209" y="19"/>
                    </a:cubicBezTo>
                    <a:cubicBezTo>
                      <a:pt x="210" y="18"/>
                      <a:pt x="182" y="16"/>
                      <a:pt x="182" y="16"/>
                    </a:cubicBezTo>
                    <a:cubicBezTo>
                      <a:pt x="182" y="16"/>
                      <a:pt x="181" y="24"/>
                      <a:pt x="176" y="25"/>
                    </a:cubicBezTo>
                    <a:cubicBezTo>
                      <a:pt x="170" y="26"/>
                      <a:pt x="169" y="22"/>
                      <a:pt x="168" y="15"/>
                    </a:cubicBezTo>
                    <a:cubicBezTo>
                      <a:pt x="166" y="9"/>
                      <a:pt x="154" y="0"/>
                      <a:pt x="154" y="0"/>
                    </a:cubicBezTo>
                    <a:cubicBezTo>
                      <a:pt x="154" y="0"/>
                      <a:pt x="142" y="14"/>
                      <a:pt x="142" y="16"/>
                    </a:cubicBezTo>
                    <a:cubicBezTo>
                      <a:pt x="142" y="18"/>
                      <a:pt x="118" y="17"/>
                      <a:pt x="118" y="17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6"/>
                      <a:pt x="100" y="22"/>
                      <a:pt x="100" y="23"/>
                    </a:cubicBezTo>
                    <a:cubicBezTo>
                      <a:pt x="99" y="24"/>
                      <a:pt x="89" y="35"/>
                      <a:pt x="89" y="36"/>
                    </a:cubicBezTo>
                    <a:cubicBezTo>
                      <a:pt x="88" y="37"/>
                      <a:pt x="82" y="30"/>
                      <a:pt x="79" y="27"/>
                    </a:cubicBezTo>
                    <a:cubicBezTo>
                      <a:pt x="75" y="28"/>
                      <a:pt x="71" y="29"/>
                      <a:pt x="71" y="29"/>
                    </a:cubicBezTo>
                    <a:cubicBezTo>
                      <a:pt x="69" y="29"/>
                      <a:pt x="70" y="46"/>
                      <a:pt x="70" y="46"/>
                    </a:cubicBezTo>
                    <a:cubicBezTo>
                      <a:pt x="70" y="46"/>
                      <a:pt x="58" y="37"/>
                      <a:pt x="57" y="37"/>
                    </a:cubicBezTo>
                    <a:cubicBezTo>
                      <a:pt x="55" y="36"/>
                      <a:pt x="58" y="51"/>
                      <a:pt x="57" y="53"/>
                    </a:cubicBezTo>
                    <a:cubicBezTo>
                      <a:pt x="56" y="55"/>
                      <a:pt x="46" y="68"/>
                      <a:pt x="44" y="71"/>
                    </a:cubicBezTo>
                    <a:cubicBezTo>
                      <a:pt x="41" y="74"/>
                      <a:pt x="50" y="80"/>
                      <a:pt x="50" y="80"/>
                    </a:cubicBezTo>
                    <a:cubicBezTo>
                      <a:pt x="50" y="80"/>
                      <a:pt x="41" y="92"/>
                      <a:pt x="33" y="101"/>
                    </a:cubicBezTo>
                    <a:cubicBezTo>
                      <a:pt x="25" y="109"/>
                      <a:pt x="37" y="106"/>
                      <a:pt x="32" y="118"/>
                    </a:cubicBezTo>
                    <a:cubicBezTo>
                      <a:pt x="28" y="129"/>
                      <a:pt x="13" y="129"/>
                      <a:pt x="13" y="129"/>
                    </a:cubicBezTo>
                    <a:cubicBezTo>
                      <a:pt x="13" y="129"/>
                      <a:pt x="18" y="149"/>
                      <a:pt x="19" y="155"/>
                    </a:cubicBezTo>
                    <a:cubicBezTo>
                      <a:pt x="21" y="162"/>
                      <a:pt x="19" y="164"/>
                      <a:pt x="16" y="174"/>
                    </a:cubicBezTo>
                    <a:cubicBezTo>
                      <a:pt x="13" y="185"/>
                      <a:pt x="22" y="187"/>
                      <a:pt x="22" y="187"/>
                    </a:cubicBezTo>
                    <a:cubicBezTo>
                      <a:pt x="22" y="187"/>
                      <a:pt x="18" y="194"/>
                      <a:pt x="10" y="200"/>
                    </a:cubicBezTo>
                    <a:cubicBezTo>
                      <a:pt x="2" y="207"/>
                      <a:pt x="12" y="220"/>
                      <a:pt x="12" y="222"/>
                    </a:cubicBezTo>
                    <a:cubicBezTo>
                      <a:pt x="12" y="224"/>
                      <a:pt x="5" y="220"/>
                      <a:pt x="1" y="219"/>
                    </a:cubicBezTo>
                    <a:cubicBezTo>
                      <a:pt x="0" y="220"/>
                      <a:pt x="0" y="221"/>
                      <a:pt x="0" y="223"/>
                    </a:cubicBezTo>
                    <a:cubicBezTo>
                      <a:pt x="2" y="229"/>
                      <a:pt x="14" y="239"/>
                      <a:pt x="15" y="241"/>
                    </a:cubicBezTo>
                    <a:cubicBezTo>
                      <a:pt x="15" y="243"/>
                      <a:pt x="16" y="247"/>
                      <a:pt x="16" y="247"/>
                    </a:cubicBezTo>
                    <a:cubicBezTo>
                      <a:pt x="10" y="256"/>
                      <a:pt x="10" y="256"/>
                      <a:pt x="10" y="256"/>
                    </a:cubicBezTo>
                    <a:cubicBezTo>
                      <a:pt x="10" y="256"/>
                      <a:pt x="18" y="267"/>
                      <a:pt x="23" y="274"/>
                    </a:cubicBezTo>
                    <a:cubicBezTo>
                      <a:pt x="29" y="280"/>
                      <a:pt x="44" y="295"/>
                      <a:pt x="48" y="297"/>
                    </a:cubicBezTo>
                    <a:cubicBezTo>
                      <a:pt x="51" y="299"/>
                      <a:pt x="59" y="297"/>
                      <a:pt x="59" y="297"/>
                    </a:cubicBezTo>
                    <a:cubicBezTo>
                      <a:pt x="59" y="297"/>
                      <a:pt x="69" y="331"/>
                      <a:pt x="68" y="338"/>
                    </a:cubicBezTo>
                    <a:cubicBezTo>
                      <a:pt x="67" y="346"/>
                      <a:pt x="56" y="349"/>
                      <a:pt x="54" y="351"/>
                    </a:cubicBezTo>
                    <a:cubicBezTo>
                      <a:pt x="52" y="353"/>
                      <a:pt x="55" y="358"/>
                      <a:pt x="55" y="358"/>
                    </a:cubicBezTo>
                    <a:cubicBezTo>
                      <a:pt x="55" y="358"/>
                      <a:pt x="48" y="365"/>
                      <a:pt x="47" y="366"/>
                    </a:cubicBezTo>
                    <a:cubicBezTo>
                      <a:pt x="45" y="366"/>
                      <a:pt x="48" y="371"/>
                      <a:pt x="51" y="376"/>
                    </a:cubicBezTo>
                    <a:cubicBezTo>
                      <a:pt x="54" y="382"/>
                      <a:pt x="65" y="390"/>
                      <a:pt x="65" y="390"/>
                    </a:cubicBezTo>
                    <a:cubicBezTo>
                      <a:pt x="82" y="397"/>
                      <a:pt x="82" y="397"/>
                      <a:pt x="82" y="397"/>
                    </a:cubicBezTo>
                    <a:cubicBezTo>
                      <a:pt x="86" y="403"/>
                      <a:pt x="86" y="403"/>
                      <a:pt x="86" y="403"/>
                    </a:cubicBezTo>
                    <a:cubicBezTo>
                      <a:pt x="93" y="400"/>
                      <a:pt x="93" y="400"/>
                      <a:pt x="93" y="400"/>
                    </a:cubicBezTo>
                    <a:lnTo>
                      <a:pt x="114" y="4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3" name="Crimea">
                <a:extLst>
                  <a:ext uri="{FF2B5EF4-FFF2-40B4-BE49-F238E27FC236}">
                    <a16:creationId xmlns:a16="http://schemas.microsoft.com/office/drawing/2014/main" xmlns="" id="{FEAD0448-0957-46C4-85B2-6237EAF1D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5611" y="6797100"/>
                <a:ext cx="3691689" cy="1946800"/>
              </a:xfrm>
              <a:custGeom>
                <a:avLst/>
                <a:gdLst>
                  <a:gd name="T0" fmla="*/ 2147483647 w 646"/>
                  <a:gd name="T1" fmla="*/ 2147483647 h 410"/>
                  <a:gd name="T2" fmla="*/ 2147483647 w 646"/>
                  <a:gd name="T3" fmla="*/ 2147483647 h 410"/>
                  <a:gd name="T4" fmla="*/ 2147483647 w 646"/>
                  <a:gd name="T5" fmla="*/ 2147483647 h 410"/>
                  <a:gd name="T6" fmla="*/ 2147483647 w 646"/>
                  <a:gd name="T7" fmla="*/ 2147483647 h 410"/>
                  <a:gd name="T8" fmla="*/ 2147483647 w 646"/>
                  <a:gd name="T9" fmla="*/ 2147483647 h 410"/>
                  <a:gd name="T10" fmla="*/ 2147483647 w 646"/>
                  <a:gd name="T11" fmla="*/ 2147483647 h 410"/>
                  <a:gd name="T12" fmla="*/ 2147483647 w 646"/>
                  <a:gd name="T13" fmla="*/ 2147483647 h 410"/>
                  <a:gd name="T14" fmla="*/ 2147483647 w 646"/>
                  <a:gd name="T15" fmla="*/ 2147483647 h 410"/>
                  <a:gd name="T16" fmla="*/ 2147483647 w 646"/>
                  <a:gd name="T17" fmla="*/ 2147483647 h 410"/>
                  <a:gd name="T18" fmla="*/ 2147483647 w 646"/>
                  <a:gd name="T19" fmla="*/ 2147483647 h 410"/>
                  <a:gd name="T20" fmla="*/ 2147483647 w 646"/>
                  <a:gd name="T21" fmla="*/ 2147483647 h 410"/>
                  <a:gd name="T22" fmla="*/ 2147483647 w 646"/>
                  <a:gd name="T23" fmla="*/ 2147483647 h 410"/>
                  <a:gd name="T24" fmla="*/ 2147483647 w 646"/>
                  <a:gd name="T25" fmla="*/ 2147483647 h 410"/>
                  <a:gd name="T26" fmla="*/ 2147483647 w 646"/>
                  <a:gd name="T27" fmla="*/ 2147483647 h 410"/>
                  <a:gd name="T28" fmla="*/ 2147483647 w 646"/>
                  <a:gd name="T29" fmla="*/ 2147483647 h 410"/>
                  <a:gd name="T30" fmla="*/ 2147483647 w 646"/>
                  <a:gd name="T31" fmla="*/ 2147483647 h 410"/>
                  <a:gd name="T32" fmla="*/ 2147483647 w 646"/>
                  <a:gd name="T33" fmla="*/ 2147483647 h 410"/>
                  <a:gd name="T34" fmla="*/ 2147483647 w 646"/>
                  <a:gd name="T35" fmla="*/ 2147483647 h 410"/>
                  <a:gd name="T36" fmla="*/ 2147483647 w 646"/>
                  <a:gd name="T37" fmla="*/ 2147483647 h 410"/>
                  <a:gd name="T38" fmla="*/ 2147483647 w 646"/>
                  <a:gd name="T39" fmla="*/ 2147483647 h 410"/>
                  <a:gd name="T40" fmla="*/ 2147483647 w 646"/>
                  <a:gd name="T41" fmla="*/ 2147483647 h 410"/>
                  <a:gd name="T42" fmla="*/ 2147483647 w 646"/>
                  <a:gd name="T43" fmla="*/ 2147483647 h 410"/>
                  <a:gd name="T44" fmla="*/ 2147483647 w 646"/>
                  <a:gd name="T45" fmla="*/ 2147483647 h 410"/>
                  <a:gd name="T46" fmla="*/ 2147483647 w 646"/>
                  <a:gd name="T47" fmla="*/ 2147483647 h 410"/>
                  <a:gd name="T48" fmla="*/ 2147483647 w 646"/>
                  <a:gd name="T49" fmla="*/ 2147483647 h 410"/>
                  <a:gd name="T50" fmla="*/ 2147483647 w 646"/>
                  <a:gd name="T51" fmla="*/ 2147483647 h 410"/>
                  <a:gd name="T52" fmla="*/ 2147483647 w 646"/>
                  <a:gd name="T53" fmla="*/ 2147483647 h 410"/>
                  <a:gd name="T54" fmla="*/ 2147483647 w 646"/>
                  <a:gd name="T55" fmla="*/ 2147483647 h 410"/>
                  <a:gd name="T56" fmla="*/ 2147483647 w 646"/>
                  <a:gd name="T57" fmla="*/ 2147483647 h 410"/>
                  <a:gd name="T58" fmla="*/ 2147483647 w 646"/>
                  <a:gd name="T59" fmla="*/ 2147483647 h 410"/>
                  <a:gd name="T60" fmla="*/ 2147483647 w 646"/>
                  <a:gd name="T61" fmla="*/ 2147483647 h 410"/>
                  <a:gd name="T62" fmla="*/ 2147483647 w 646"/>
                  <a:gd name="T63" fmla="*/ 2147483647 h 410"/>
                  <a:gd name="T64" fmla="*/ 2147483647 w 646"/>
                  <a:gd name="T65" fmla="*/ 2147483647 h 410"/>
                  <a:gd name="T66" fmla="*/ 2147483647 w 646"/>
                  <a:gd name="T67" fmla="*/ 2147483647 h 410"/>
                  <a:gd name="T68" fmla="*/ 2147483647 w 646"/>
                  <a:gd name="T69" fmla="*/ 2147483647 h 410"/>
                  <a:gd name="T70" fmla="*/ 2147483647 w 646"/>
                  <a:gd name="T71" fmla="*/ 2147483647 h 410"/>
                  <a:gd name="T72" fmla="*/ 2147483647 w 646"/>
                  <a:gd name="T73" fmla="*/ 2147483647 h 410"/>
                  <a:gd name="T74" fmla="*/ 2147483647 w 646"/>
                  <a:gd name="T75" fmla="*/ 2147483647 h 410"/>
                  <a:gd name="T76" fmla="*/ 2147483647 w 646"/>
                  <a:gd name="T77" fmla="*/ 2147483647 h 410"/>
                  <a:gd name="T78" fmla="*/ 2147483647 w 646"/>
                  <a:gd name="T79" fmla="*/ 2147483647 h 410"/>
                  <a:gd name="T80" fmla="*/ 2147483647 w 646"/>
                  <a:gd name="T81" fmla="*/ 2147483647 h 410"/>
                  <a:gd name="T82" fmla="*/ 2147483647 w 646"/>
                  <a:gd name="T83" fmla="*/ 2147483647 h 410"/>
                  <a:gd name="T84" fmla="*/ 2147483647 w 646"/>
                  <a:gd name="T85" fmla="*/ 2147483647 h 410"/>
                  <a:gd name="T86" fmla="*/ 2147483647 w 646"/>
                  <a:gd name="T87" fmla="*/ 2147483647 h 410"/>
                  <a:gd name="T88" fmla="*/ 2147483647 w 646"/>
                  <a:gd name="T89" fmla="*/ 2147483647 h 410"/>
                  <a:gd name="T90" fmla="*/ 2147483647 w 646"/>
                  <a:gd name="T91" fmla="*/ 2147483647 h 410"/>
                  <a:gd name="T92" fmla="*/ 2147483647 w 646"/>
                  <a:gd name="T93" fmla="*/ 2147483647 h 410"/>
                  <a:gd name="T94" fmla="*/ 2147483647 w 646"/>
                  <a:gd name="T95" fmla="*/ 2147483647 h 410"/>
                  <a:gd name="T96" fmla="*/ 2147483647 w 646"/>
                  <a:gd name="T97" fmla="*/ 2147483647 h 410"/>
                  <a:gd name="T98" fmla="*/ 2147483647 w 646"/>
                  <a:gd name="T99" fmla="*/ 2147483647 h 410"/>
                  <a:gd name="T100" fmla="*/ 2147483647 w 646"/>
                  <a:gd name="T101" fmla="*/ 2147483647 h 410"/>
                  <a:gd name="T102" fmla="*/ 2147483647 w 646"/>
                  <a:gd name="T103" fmla="*/ 2147483647 h 410"/>
                  <a:gd name="T104" fmla="*/ 2147483647 w 646"/>
                  <a:gd name="T105" fmla="*/ 2147483647 h 410"/>
                  <a:gd name="T106" fmla="*/ 2147483647 w 646"/>
                  <a:gd name="T107" fmla="*/ 2147483647 h 410"/>
                  <a:gd name="T108" fmla="*/ 2147483647 w 646"/>
                  <a:gd name="T109" fmla="*/ 2147483647 h 4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6"/>
                  <a:gd name="T166" fmla="*/ 0 h 410"/>
                  <a:gd name="T167" fmla="*/ 646 w 646"/>
                  <a:gd name="T168" fmla="*/ 410 h 4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6" h="410">
                    <a:moveTo>
                      <a:pt x="178" y="0"/>
                    </a:moveTo>
                    <a:cubicBezTo>
                      <a:pt x="171" y="1"/>
                      <a:pt x="177" y="12"/>
                      <a:pt x="178" y="17"/>
                    </a:cubicBezTo>
                    <a:cubicBezTo>
                      <a:pt x="178" y="20"/>
                      <a:pt x="174" y="23"/>
                      <a:pt x="171" y="25"/>
                    </a:cubicBezTo>
                    <a:cubicBezTo>
                      <a:pt x="172" y="31"/>
                      <a:pt x="171" y="41"/>
                      <a:pt x="172" y="45"/>
                    </a:cubicBezTo>
                    <a:cubicBezTo>
                      <a:pt x="172" y="50"/>
                      <a:pt x="177" y="64"/>
                      <a:pt x="177" y="65"/>
                    </a:cubicBezTo>
                    <a:cubicBezTo>
                      <a:pt x="176" y="67"/>
                      <a:pt x="183" y="61"/>
                      <a:pt x="186" y="60"/>
                    </a:cubicBezTo>
                    <a:cubicBezTo>
                      <a:pt x="190" y="59"/>
                      <a:pt x="192" y="65"/>
                      <a:pt x="192" y="65"/>
                    </a:cubicBezTo>
                    <a:cubicBezTo>
                      <a:pt x="192" y="65"/>
                      <a:pt x="188" y="81"/>
                      <a:pt x="186" y="85"/>
                    </a:cubicBezTo>
                    <a:cubicBezTo>
                      <a:pt x="185" y="88"/>
                      <a:pt x="179" y="79"/>
                      <a:pt x="177" y="78"/>
                    </a:cubicBezTo>
                    <a:cubicBezTo>
                      <a:pt x="175" y="77"/>
                      <a:pt x="173" y="86"/>
                      <a:pt x="172" y="88"/>
                    </a:cubicBezTo>
                    <a:cubicBezTo>
                      <a:pt x="170" y="89"/>
                      <a:pt x="156" y="87"/>
                      <a:pt x="156" y="87"/>
                    </a:cubicBezTo>
                    <a:cubicBezTo>
                      <a:pt x="156" y="87"/>
                      <a:pt x="127" y="109"/>
                      <a:pt x="125" y="112"/>
                    </a:cubicBezTo>
                    <a:cubicBezTo>
                      <a:pt x="122" y="114"/>
                      <a:pt x="112" y="106"/>
                      <a:pt x="111" y="105"/>
                    </a:cubicBezTo>
                    <a:cubicBezTo>
                      <a:pt x="110" y="104"/>
                      <a:pt x="111" y="108"/>
                      <a:pt x="109" y="112"/>
                    </a:cubicBezTo>
                    <a:cubicBezTo>
                      <a:pt x="106" y="116"/>
                      <a:pt x="67" y="136"/>
                      <a:pt x="66" y="139"/>
                    </a:cubicBezTo>
                    <a:cubicBezTo>
                      <a:pt x="64" y="143"/>
                      <a:pt x="60" y="153"/>
                      <a:pt x="60" y="153"/>
                    </a:cubicBezTo>
                    <a:cubicBezTo>
                      <a:pt x="59" y="154"/>
                      <a:pt x="54" y="154"/>
                      <a:pt x="54" y="154"/>
                    </a:cubicBezTo>
                    <a:cubicBezTo>
                      <a:pt x="54" y="154"/>
                      <a:pt x="17" y="174"/>
                      <a:pt x="8" y="187"/>
                    </a:cubicBezTo>
                    <a:cubicBezTo>
                      <a:pt x="0" y="199"/>
                      <a:pt x="23" y="204"/>
                      <a:pt x="34" y="205"/>
                    </a:cubicBezTo>
                    <a:cubicBezTo>
                      <a:pt x="45" y="206"/>
                      <a:pt x="44" y="193"/>
                      <a:pt x="61" y="194"/>
                    </a:cubicBezTo>
                    <a:cubicBezTo>
                      <a:pt x="77" y="196"/>
                      <a:pt x="118" y="230"/>
                      <a:pt x="128" y="234"/>
                    </a:cubicBezTo>
                    <a:cubicBezTo>
                      <a:pt x="138" y="237"/>
                      <a:pt x="144" y="225"/>
                      <a:pt x="144" y="225"/>
                    </a:cubicBezTo>
                    <a:cubicBezTo>
                      <a:pt x="144" y="225"/>
                      <a:pt x="177" y="249"/>
                      <a:pt x="179" y="251"/>
                    </a:cubicBezTo>
                    <a:cubicBezTo>
                      <a:pt x="182" y="252"/>
                      <a:pt x="189" y="287"/>
                      <a:pt x="190" y="291"/>
                    </a:cubicBezTo>
                    <a:cubicBezTo>
                      <a:pt x="190" y="295"/>
                      <a:pt x="177" y="306"/>
                      <a:pt x="172" y="312"/>
                    </a:cubicBezTo>
                    <a:cubicBezTo>
                      <a:pt x="168" y="319"/>
                      <a:pt x="175" y="323"/>
                      <a:pt x="179" y="328"/>
                    </a:cubicBezTo>
                    <a:cubicBezTo>
                      <a:pt x="183" y="334"/>
                      <a:pt x="175" y="351"/>
                      <a:pt x="170" y="356"/>
                    </a:cubicBezTo>
                    <a:cubicBezTo>
                      <a:pt x="164" y="360"/>
                      <a:pt x="158" y="357"/>
                      <a:pt x="154" y="361"/>
                    </a:cubicBezTo>
                    <a:cubicBezTo>
                      <a:pt x="151" y="365"/>
                      <a:pt x="171" y="379"/>
                      <a:pt x="175" y="381"/>
                    </a:cubicBezTo>
                    <a:cubicBezTo>
                      <a:pt x="178" y="383"/>
                      <a:pt x="181" y="380"/>
                      <a:pt x="190" y="381"/>
                    </a:cubicBezTo>
                    <a:cubicBezTo>
                      <a:pt x="199" y="382"/>
                      <a:pt x="191" y="388"/>
                      <a:pt x="191" y="388"/>
                    </a:cubicBezTo>
                    <a:cubicBezTo>
                      <a:pt x="191" y="388"/>
                      <a:pt x="197" y="392"/>
                      <a:pt x="214" y="401"/>
                    </a:cubicBezTo>
                    <a:cubicBezTo>
                      <a:pt x="231" y="410"/>
                      <a:pt x="226" y="395"/>
                      <a:pt x="226" y="395"/>
                    </a:cubicBezTo>
                    <a:cubicBezTo>
                      <a:pt x="226" y="395"/>
                      <a:pt x="235" y="399"/>
                      <a:pt x="238" y="403"/>
                    </a:cubicBezTo>
                    <a:cubicBezTo>
                      <a:pt x="242" y="406"/>
                      <a:pt x="252" y="395"/>
                      <a:pt x="257" y="393"/>
                    </a:cubicBezTo>
                    <a:cubicBezTo>
                      <a:pt x="262" y="392"/>
                      <a:pt x="272" y="386"/>
                      <a:pt x="272" y="386"/>
                    </a:cubicBezTo>
                    <a:cubicBezTo>
                      <a:pt x="272" y="386"/>
                      <a:pt x="274" y="382"/>
                      <a:pt x="276" y="375"/>
                    </a:cubicBezTo>
                    <a:cubicBezTo>
                      <a:pt x="278" y="369"/>
                      <a:pt x="292" y="361"/>
                      <a:pt x="292" y="361"/>
                    </a:cubicBezTo>
                    <a:cubicBezTo>
                      <a:pt x="292" y="361"/>
                      <a:pt x="297" y="361"/>
                      <a:pt x="301" y="361"/>
                    </a:cubicBezTo>
                    <a:cubicBezTo>
                      <a:pt x="305" y="361"/>
                      <a:pt x="317" y="330"/>
                      <a:pt x="323" y="320"/>
                    </a:cubicBezTo>
                    <a:cubicBezTo>
                      <a:pt x="328" y="310"/>
                      <a:pt x="337" y="314"/>
                      <a:pt x="344" y="312"/>
                    </a:cubicBezTo>
                    <a:cubicBezTo>
                      <a:pt x="350" y="311"/>
                      <a:pt x="357" y="303"/>
                      <a:pt x="358" y="301"/>
                    </a:cubicBezTo>
                    <a:cubicBezTo>
                      <a:pt x="360" y="300"/>
                      <a:pt x="383" y="301"/>
                      <a:pt x="384" y="301"/>
                    </a:cubicBezTo>
                    <a:cubicBezTo>
                      <a:pt x="386" y="301"/>
                      <a:pt x="386" y="293"/>
                      <a:pt x="396" y="292"/>
                    </a:cubicBezTo>
                    <a:cubicBezTo>
                      <a:pt x="407" y="292"/>
                      <a:pt x="408" y="304"/>
                      <a:pt x="414" y="302"/>
                    </a:cubicBezTo>
                    <a:cubicBezTo>
                      <a:pt x="420" y="301"/>
                      <a:pt x="417" y="285"/>
                      <a:pt x="422" y="278"/>
                    </a:cubicBezTo>
                    <a:cubicBezTo>
                      <a:pt x="426" y="270"/>
                      <a:pt x="431" y="276"/>
                      <a:pt x="431" y="276"/>
                    </a:cubicBezTo>
                    <a:cubicBezTo>
                      <a:pt x="431" y="276"/>
                      <a:pt x="433" y="269"/>
                      <a:pt x="436" y="264"/>
                    </a:cubicBezTo>
                    <a:cubicBezTo>
                      <a:pt x="440" y="259"/>
                      <a:pt x="451" y="262"/>
                      <a:pt x="451" y="262"/>
                    </a:cubicBezTo>
                    <a:cubicBezTo>
                      <a:pt x="453" y="245"/>
                      <a:pt x="453" y="245"/>
                      <a:pt x="453" y="245"/>
                    </a:cubicBezTo>
                    <a:cubicBezTo>
                      <a:pt x="475" y="225"/>
                      <a:pt x="475" y="225"/>
                      <a:pt x="475" y="225"/>
                    </a:cubicBezTo>
                    <a:cubicBezTo>
                      <a:pt x="475" y="225"/>
                      <a:pt x="476" y="225"/>
                      <a:pt x="491" y="225"/>
                    </a:cubicBezTo>
                    <a:cubicBezTo>
                      <a:pt x="506" y="226"/>
                      <a:pt x="524" y="248"/>
                      <a:pt x="528" y="252"/>
                    </a:cubicBezTo>
                    <a:cubicBezTo>
                      <a:pt x="532" y="256"/>
                      <a:pt x="539" y="247"/>
                      <a:pt x="539" y="246"/>
                    </a:cubicBezTo>
                    <a:cubicBezTo>
                      <a:pt x="539" y="245"/>
                      <a:pt x="547" y="248"/>
                      <a:pt x="547" y="248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58" y="238"/>
                      <a:pt x="560" y="239"/>
                      <a:pt x="568" y="239"/>
                    </a:cubicBezTo>
                    <a:cubicBezTo>
                      <a:pt x="576" y="239"/>
                      <a:pt x="580" y="245"/>
                      <a:pt x="582" y="245"/>
                    </a:cubicBezTo>
                    <a:cubicBezTo>
                      <a:pt x="583" y="245"/>
                      <a:pt x="592" y="234"/>
                      <a:pt x="592" y="234"/>
                    </a:cubicBezTo>
                    <a:cubicBezTo>
                      <a:pt x="592" y="234"/>
                      <a:pt x="595" y="236"/>
                      <a:pt x="602" y="236"/>
                    </a:cubicBezTo>
                    <a:cubicBezTo>
                      <a:pt x="610" y="235"/>
                      <a:pt x="616" y="230"/>
                      <a:pt x="618" y="223"/>
                    </a:cubicBezTo>
                    <a:cubicBezTo>
                      <a:pt x="621" y="216"/>
                      <a:pt x="612" y="219"/>
                      <a:pt x="609" y="216"/>
                    </a:cubicBezTo>
                    <a:cubicBezTo>
                      <a:pt x="605" y="212"/>
                      <a:pt x="608" y="203"/>
                      <a:pt x="607" y="198"/>
                    </a:cubicBezTo>
                    <a:cubicBezTo>
                      <a:pt x="606" y="192"/>
                      <a:pt x="609" y="196"/>
                      <a:pt x="612" y="194"/>
                    </a:cubicBezTo>
                    <a:cubicBezTo>
                      <a:pt x="615" y="191"/>
                      <a:pt x="611" y="184"/>
                      <a:pt x="611" y="182"/>
                    </a:cubicBezTo>
                    <a:cubicBezTo>
                      <a:pt x="611" y="179"/>
                      <a:pt x="617" y="180"/>
                      <a:pt x="617" y="180"/>
                    </a:cubicBezTo>
                    <a:cubicBezTo>
                      <a:pt x="617" y="180"/>
                      <a:pt x="617" y="172"/>
                      <a:pt x="617" y="167"/>
                    </a:cubicBezTo>
                    <a:cubicBezTo>
                      <a:pt x="618" y="163"/>
                      <a:pt x="631" y="165"/>
                      <a:pt x="631" y="165"/>
                    </a:cubicBezTo>
                    <a:cubicBezTo>
                      <a:pt x="641" y="170"/>
                      <a:pt x="641" y="170"/>
                      <a:pt x="641" y="170"/>
                    </a:cubicBezTo>
                    <a:cubicBezTo>
                      <a:pt x="646" y="161"/>
                      <a:pt x="646" y="161"/>
                      <a:pt x="646" y="161"/>
                    </a:cubicBezTo>
                    <a:cubicBezTo>
                      <a:pt x="646" y="161"/>
                      <a:pt x="639" y="149"/>
                      <a:pt x="635" y="149"/>
                    </a:cubicBezTo>
                    <a:cubicBezTo>
                      <a:pt x="632" y="149"/>
                      <a:pt x="613" y="148"/>
                      <a:pt x="602" y="148"/>
                    </a:cubicBezTo>
                    <a:cubicBezTo>
                      <a:pt x="592" y="148"/>
                      <a:pt x="589" y="143"/>
                      <a:pt x="577" y="144"/>
                    </a:cubicBezTo>
                    <a:cubicBezTo>
                      <a:pt x="565" y="144"/>
                      <a:pt x="566" y="145"/>
                      <a:pt x="560" y="147"/>
                    </a:cubicBezTo>
                    <a:cubicBezTo>
                      <a:pt x="554" y="149"/>
                      <a:pt x="545" y="171"/>
                      <a:pt x="545" y="171"/>
                    </a:cubicBezTo>
                    <a:cubicBezTo>
                      <a:pt x="520" y="160"/>
                      <a:pt x="520" y="160"/>
                      <a:pt x="520" y="160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09" y="154"/>
                      <a:pt x="509" y="154"/>
                      <a:pt x="509" y="154"/>
                    </a:cubicBezTo>
                    <a:cubicBezTo>
                      <a:pt x="509" y="154"/>
                      <a:pt x="508" y="165"/>
                      <a:pt x="508" y="166"/>
                    </a:cubicBezTo>
                    <a:cubicBezTo>
                      <a:pt x="508" y="167"/>
                      <a:pt x="493" y="183"/>
                      <a:pt x="493" y="183"/>
                    </a:cubicBezTo>
                    <a:cubicBezTo>
                      <a:pt x="493" y="183"/>
                      <a:pt x="486" y="184"/>
                      <a:pt x="485" y="184"/>
                    </a:cubicBezTo>
                    <a:cubicBezTo>
                      <a:pt x="483" y="184"/>
                      <a:pt x="451" y="198"/>
                      <a:pt x="451" y="198"/>
                    </a:cubicBezTo>
                    <a:cubicBezTo>
                      <a:pt x="419" y="184"/>
                      <a:pt x="419" y="184"/>
                      <a:pt x="419" y="184"/>
                    </a:cubicBezTo>
                    <a:cubicBezTo>
                      <a:pt x="419" y="184"/>
                      <a:pt x="412" y="187"/>
                      <a:pt x="412" y="187"/>
                    </a:cubicBezTo>
                    <a:cubicBezTo>
                      <a:pt x="411" y="187"/>
                      <a:pt x="394" y="167"/>
                      <a:pt x="394" y="167"/>
                    </a:cubicBezTo>
                    <a:cubicBezTo>
                      <a:pt x="394" y="167"/>
                      <a:pt x="398" y="161"/>
                      <a:pt x="401" y="151"/>
                    </a:cubicBezTo>
                    <a:cubicBezTo>
                      <a:pt x="405" y="141"/>
                      <a:pt x="379" y="117"/>
                      <a:pt x="378" y="115"/>
                    </a:cubicBezTo>
                    <a:cubicBezTo>
                      <a:pt x="376" y="114"/>
                      <a:pt x="374" y="115"/>
                      <a:pt x="371" y="116"/>
                    </a:cubicBezTo>
                    <a:cubicBezTo>
                      <a:pt x="368" y="117"/>
                      <a:pt x="366" y="108"/>
                      <a:pt x="365" y="107"/>
                    </a:cubicBezTo>
                    <a:cubicBezTo>
                      <a:pt x="363" y="106"/>
                      <a:pt x="350" y="106"/>
                      <a:pt x="345" y="104"/>
                    </a:cubicBezTo>
                    <a:cubicBezTo>
                      <a:pt x="341" y="103"/>
                      <a:pt x="351" y="87"/>
                      <a:pt x="352" y="84"/>
                    </a:cubicBezTo>
                    <a:cubicBezTo>
                      <a:pt x="352" y="80"/>
                      <a:pt x="337" y="87"/>
                      <a:pt x="337" y="87"/>
                    </a:cubicBezTo>
                    <a:cubicBezTo>
                      <a:pt x="337" y="87"/>
                      <a:pt x="334" y="87"/>
                      <a:pt x="333" y="87"/>
                    </a:cubicBezTo>
                    <a:cubicBezTo>
                      <a:pt x="331" y="87"/>
                      <a:pt x="340" y="74"/>
                      <a:pt x="340" y="74"/>
                    </a:cubicBezTo>
                    <a:cubicBezTo>
                      <a:pt x="334" y="74"/>
                      <a:pt x="334" y="74"/>
                      <a:pt x="334" y="74"/>
                    </a:cubicBezTo>
                    <a:cubicBezTo>
                      <a:pt x="334" y="74"/>
                      <a:pt x="315" y="97"/>
                      <a:pt x="307" y="93"/>
                    </a:cubicBezTo>
                    <a:cubicBezTo>
                      <a:pt x="299" y="90"/>
                      <a:pt x="331" y="66"/>
                      <a:pt x="332" y="64"/>
                    </a:cubicBezTo>
                    <a:cubicBezTo>
                      <a:pt x="334" y="63"/>
                      <a:pt x="325" y="58"/>
                      <a:pt x="323" y="57"/>
                    </a:cubicBezTo>
                    <a:cubicBezTo>
                      <a:pt x="321" y="56"/>
                      <a:pt x="309" y="70"/>
                      <a:pt x="309" y="71"/>
                    </a:cubicBezTo>
                    <a:cubicBezTo>
                      <a:pt x="308" y="72"/>
                      <a:pt x="303" y="61"/>
                      <a:pt x="303" y="61"/>
                    </a:cubicBezTo>
                    <a:cubicBezTo>
                      <a:pt x="303" y="61"/>
                      <a:pt x="294" y="73"/>
                      <a:pt x="293" y="74"/>
                    </a:cubicBezTo>
                    <a:cubicBezTo>
                      <a:pt x="292" y="74"/>
                      <a:pt x="286" y="69"/>
                      <a:pt x="285" y="69"/>
                    </a:cubicBezTo>
                    <a:cubicBezTo>
                      <a:pt x="284" y="69"/>
                      <a:pt x="296" y="59"/>
                      <a:pt x="296" y="56"/>
                    </a:cubicBezTo>
                    <a:cubicBezTo>
                      <a:pt x="297" y="54"/>
                      <a:pt x="269" y="47"/>
                      <a:pt x="269" y="47"/>
                    </a:cubicBezTo>
                    <a:cubicBezTo>
                      <a:pt x="269" y="47"/>
                      <a:pt x="266" y="61"/>
                      <a:pt x="256" y="61"/>
                    </a:cubicBezTo>
                    <a:cubicBezTo>
                      <a:pt x="246" y="61"/>
                      <a:pt x="248" y="46"/>
                      <a:pt x="248" y="46"/>
                    </a:cubicBezTo>
                    <a:cubicBezTo>
                      <a:pt x="237" y="34"/>
                      <a:pt x="237" y="34"/>
                      <a:pt x="237" y="34"/>
                    </a:cubicBezTo>
                    <a:cubicBezTo>
                      <a:pt x="237" y="34"/>
                      <a:pt x="231" y="43"/>
                      <a:pt x="226" y="46"/>
                    </a:cubicBezTo>
                    <a:cubicBezTo>
                      <a:pt x="221" y="49"/>
                      <a:pt x="183" y="15"/>
                      <a:pt x="181" y="10"/>
                    </a:cubicBezTo>
                    <a:cubicBezTo>
                      <a:pt x="179" y="7"/>
                      <a:pt x="184" y="8"/>
                      <a:pt x="188" y="9"/>
                    </a:cubicBezTo>
                    <a:cubicBezTo>
                      <a:pt x="186" y="6"/>
                      <a:pt x="183" y="0"/>
                      <a:pt x="178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4" name="Nikolaev">
                <a:extLst>
                  <a:ext uri="{FF2B5EF4-FFF2-40B4-BE49-F238E27FC236}">
                    <a16:creationId xmlns:a16="http://schemas.microsoft.com/office/drawing/2014/main" xmlns="" id="{EDE22833-FDB6-47A0-A314-94A8871EE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1377" y="4976674"/>
                <a:ext cx="2429254" cy="1676476"/>
              </a:xfrm>
              <a:custGeom>
                <a:avLst/>
                <a:gdLst>
                  <a:gd name="T0" fmla="*/ 2147483647 w 425"/>
                  <a:gd name="T1" fmla="*/ 2147483647 h 387"/>
                  <a:gd name="T2" fmla="*/ 2147483647 w 425"/>
                  <a:gd name="T3" fmla="*/ 2147483647 h 387"/>
                  <a:gd name="T4" fmla="*/ 2147483647 w 425"/>
                  <a:gd name="T5" fmla="*/ 2147483647 h 387"/>
                  <a:gd name="T6" fmla="*/ 2147483647 w 425"/>
                  <a:gd name="T7" fmla="*/ 2147483647 h 387"/>
                  <a:gd name="T8" fmla="*/ 2147483647 w 425"/>
                  <a:gd name="T9" fmla="*/ 2147483647 h 387"/>
                  <a:gd name="T10" fmla="*/ 2147483647 w 425"/>
                  <a:gd name="T11" fmla="*/ 2147483647 h 387"/>
                  <a:gd name="T12" fmla="*/ 2147483647 w 425"/>
                  <a:gd name="T13" fmla="*/ 2147483647 h 387"/>
                  <a:gd name="T14" fmla="*/ 2147483647 w 425"/>
                  <a:gd name="T15" fmla="*/ 2147483647 h 387"/>
                  <a:gd name="T16" fmla="*/ 2147483647 w 425"/>
                  <a:gd name="T17" fmla="*/ 2147483647 h 387"/>
                  <a:gd name="T18" fmla="*/ 2147483647 w 425"/>
                  <a:gd name="T19" fmla="*/ 2147483647 h 387"/>
                  <a:gd name="T20" fmla="*/ 2147483647 w 425"/>
                  <a:gd name="T21" fmla="*/ 2147483647 h 387"/>
                  <a:gd name="T22" fmla="*/ 2147483647 w 425"/>
                  <a:gd name="T23" fmla="*/ 2147483647 h 387"/>
                  <a:gd name="T24" fmla="*/ 2147483647 w 425"/>
                  <a:gd name="T25" fmla="*/ 2147483647 h 387"/>
                  <a:gd name="T26" fmla="*/ 2147483647 w 425"/>
                  <a:gd name="T27" fmla="*/ 2147483647 h 387"/>
                  <a:gd name="T28" fmla="*/ 2147483647 w 425"/>
                  <a:gd name="T29" fmla="*/ 2147483647 h 387"/>
                  <a:gd name="T30" fmla="*/ 2147483647 w 425"/>
                  <a:gd name="T31" fmla="*/ 2147483647 h 387"/>
                  <a:gd name="T32" fmla="*/ 2147483647 w 425"/>
                  <a:gd name="T33" fmla="*/ 2147483647 h 387"/>
                  <a:gd name="T34" fmla="*/ 2147483647 w 425"/>
                  <a:gd name="T35" fmla="*/ 2147483647 h 387"/>
                  <a:gd name="T36" fmla="*/ 2147483647 w 425"/>
                  <a:gd name="T37" fmla="*/ 2147483647 h 387"/>
                  <a:gd name="T38" fmla="*/ 2147483647 w 425"/>
                  <a:gd name="T39" fmla="*/ 2147483647 h 387"/>
                  <a:gd name="T40" fmla="*/ 2147483647 w 425"/>
                  <a:gd name="T41" fmla="*/ 2147483647 h 387"/>
                  <a:gd name="T42" fmla="*/ 2147483647 w 425"/>
                  <a:gd name="T43" fmla="*/ 2147483647 h 387"/>
                  <a:gd name="T44" fmla="*/ 2147483647 w 425"/>
                  <a:gd name="T45" fmla="*/ 2147483647 h 387"/>
                  <a:gd name="T46" fmla="*/ 2147483647 w 425"/>
                  <a:gd name="T47" fmla="*/ 2147483647 h 387"/>
                  <a:gd name="T48" fmla="*/ 2147483647 w 425"/>
                  <a:gd name="T49" fmla="*/ 2147483647 h 387"/>
                  <a:gd name="T50" fmla="*/ 2147483647 w 425"/>
                  <a:gd name="T51" fmla="*/ 2147483647 h 387"/>
                  <a:gd name="T52" fmla="*/ 2147483647 w 425"/>
                  <a:gd name="T53" fmla="*/ 2147483647 h 387"/>
                  <a:gd name="T54" fmla="*/ 2147483647 w 425"/>
                  <a:gd name="T55" fmla="*/ 2147483647 h 387"/>
                  <a:gd name="T56" fmla="*/ 2147483647 w 425"/>
                  <a:gd name="T57" fmla="*/ 2147483647 h 387"/>
                  <a:gd name="T58" fmla="*/ 2147483647 w 425"/>
                  <a:gd name="T59" fmla="*/ 2147483647 h 387"/>
                  <a:gd name="T60" fmla="*/ 2147483647 w 425"/>
                  <a:gd name="T61" fmla="*/ 2147483647 h 387"/>
                  <a:gd name="T62" fmla="*/ 2147483647 w 425"/>
                  <a:gd name="T63" fmla="*/ 2147483647 h 387"/>
                  <a:gd name="T64" fmla="*/ 2147483647 w 425"/>
                  <a:gd name="T65" fmla="*/ 2147483647 h 387"/>
                  <a:gd name="T66" fmla="*/ 2147483647 w 425"/>
                  <a:gd name="T67" fmla="*/ 2147483647 h 387"/>
                  <a:gd name="T68" fmla="*/ 2147483647 w 425"/>
                  <a:gd name="T69" fmla="*/ 2147483647 h 387"/>
                  <a:gd name="T70" fmla="*/ 2147483647 w 425"/>
                  <a:gd name="T71" fmla="*/ 2147483647 h 387"/>
                  <a:gd name="T72" fmla="*/ 2147483647 w 425"/>
                  <a:gd name="T73" fmla="*/ 2147483647 h 387"/>
                  <a:gd name="T74" fmla="*/ 2147483647 w 425"/>
                  <a:gd name="T75" fmla="*/ 2147483647 h 387"/>
                  <a:gd name="T76" fmla="*/ 2147483647 w 425"/>
                  <a:gd name="T77" fmla="*/ 2147483647 h 387"/>
                  <a:gd name="T78" fmla="*/ 2147483647 w 425"/>
                  <a:gd name="T79" fmla="*/ 2147483647 h 387"/>
                  <a:gd name="T80" fmla="*/ 2147483647 w 425"/>
                  <a:gd name="T81" fmla="*/ 2147483647 h 387"/>
                  <a:gd name="T82" fmla="*/ 2147483647 w 425"/>
                  <a:gd name="T83" fmla="*/ 2147483647 h 387"/>
                  <a:gd name="T84" fmla="*/ 2147483647 w 425"/>
                  <a:gd name="T85" fmla="*/ 2147483647 h 387"/>
                  <a:gd name="T86" fmla="*/ 2147483647 w 425"/>
                  <a:gd name="T87" fmla="*/ 2147483647 h 387"/>
                  <a:gd name="T88" fmla="*/ 2147483647 w 425"/>
                  <a:gd name="T89" fmla="*/ 2147483647 h 387"/>
                  <a:gd name="T90" fmla="*/ 2147483647 w 425"/>
                  <a:gd name="T91" fmla="*/ 2147483647 h 387"/>
                  <a:gd name="T92" fmla="*/ 2147483647 w 425"/>
                  <a:gd name="T93" fmla="*/ 2147483647 h 387"/>
                  <a:gd name="T94" fmla="*/ 2147483647 w 425"/>
                  <a:gd name="T95" fmla="*/ 214748364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25"/>
                  <a:gd name="T145" fmla="*/ 0 h 387"/>
                  <a:gd name="T146" fmla="*/ 425 w 425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25" h="387">
                    <a:moveTo>
                      <a:pt x="226" y="362"/>
                    </a:moveTo>
                    <a:cubicBezTo>
                      <a:pt x="226" y="361"/>
                      <a:pt x="221" y="365"/>
                      <a:pt x="221" y="367"/>
                    </a:cubicBezTo>
                    <a:cubicBezTo>
                      <a:pt x="220" y="368"/>
                      <a:pt x="199" y="363"/>
                      <a:pt x="199" y="363"/>
                    </a:cubicBezTo>
                    <a:cubicBezTo>
                      <a:pt x="199" y="363"/>
                      <a:pt x="216" y="384"/>
                      <a:pt x="218" y="386"/>
                    </a:cubicBezTo>
                    <a:cubicBezTo>
                      <a:pt x="219" y="387"/>
                      <a:pt x="220" y="375"/>
                      <a:pt x="228" y="373"/>
                    </a:cubicBezTo>
                    <a:cubicBezTo>
                      <a:pt x="232" y="372"/>
                      <a:pt x="235" y="373"/>
                      <a:pt x="238" y="375"/>
                    </a:cubicBezTo>
                    <a:cubicBezTo>
                      <a:pt x="239" y="373"/>
                      <a:pt x="240" y="370"/>
                      <a:pt x="241" y="368"/>
                    </a:cubicBezTo>
                    <a:cubicBezTo>
                      <a:pt x="238" y="367"/>
                      <a:pt x="235" y="366"/>
                      <a:pt x="232" y="365"/>
                    </a:cubicBezTo>
                    <a:cubicBezTo>
                      <a:pt x="223" y="364"/>
                      <a:pt x="226" y="363"/>
                      <a:pt x="226" y="362"/>
                    </a:cubicBezTo>
                    <a:close/>
                    <a:moveTo>
                      <a:pt x="413" y="219"/>
                    </a:moveTo>
                    <a:cubicBezTo>
                      <a:pt x="414" y="219"/>
                      <a:pt x="425" y="209"/>
                      <a:pt x="425" y="209"/>
                    </a:cubicBezTo>
                    <a:cubicBezTo>
                      <a:pt x="421" y="200"/>
                      <a:pt x="421" y="200"/>
                      <a:pt x="421" y="200"/>
                    </a:cubicBezTo>
                    <a:cubicBezTo>
                      <a:pt x="425" y="187"/>
                      <a:pt x="425" y="187"/>
                      <a:pt x="425" y="187"/>
                    </a:cubicBezTo>
                    <a:cubicBezTo>
                      <a:pt x="423" y="178"/>
                      <a:pt x="423" y="178"/>
                      <a:pt x="423" y="178"/>
                    </a:cubicBezTo>
                    <a:cubicBezTo>
                      <a:pt x="423" y="178"/>
                      <a:pt x="409" y="168"/>
                      <a:pt x="411" y="165"/>
                    </a:cubicBezTo>
                    <a:cubicBezTo>
                      <a:pt x="413" y="162"/>
                      <a:pt x="424" y="165"/>
                      <a:pt x="424" y="165"/>
                    </a:cubicBezTo>
                    <a:cubicBezTo>
                      <a:pt x="424" y="165"/>
                      <a:pt x="417" y="152"/>
                      <a:pt x="417" y="143"/>
                    </a:cubicBezTo>
                    <a:cubicBezTo>
                      <a:pt x="417" y="133"/>
                      <a:pt x="417" y="132"/>
                      <a:pt x="417" y="132"/>
                    </a:cubicBezTo>
                    <a:cubicBezTo>
                      <a:pt x="417" y="132"/>
                      <a:pt x="401" y="128"/>
                      <a:pt x="401" y="125"/>
                    </a:cubicBezTo>
                    <a:cubicBezTo>
                      <a:pt x="401" y="121"/>
                      <a:pt x="400" y="106"/>
                      <a:pt x="405" y="102"/>
                    </a:cubicBezTo>
                    <a:cubicBezTo>
                      <a:pt x="410" y="99"/>
                      <a:pt x="417" y="101"/>
                      <a:pt x="417" y="101"/>
                    </a:cubicBezTo>
                    <a:cubicBezTo>
                      <a:pt x="412" y="92"/>
                      <a:pt x="412" y="92"/>
                      <a:pt x="412" y="92"/>
                    </a:cubicBezTo>
                    <a:cubicBezTo>
                      <a:pt x="412" y="70"/>
                      <a:pt x="412" y="70"/>
                      <a:pt x="412" y="70"/>
                    </a:cubicBezTo>
                    <a:cubicBezTo>
                      <a:pt x="416" y="66"/>
                      <a:pt x="416" y="66"/>
                      <a:pt x="416" y="66"/>
                    </a:cubicBezTo>
                    <a:cubicBezTo>
                      <a:pt x="405" y="54"/>
                      <a:pt x="405" y="54"/>
                      <a:pt x="405" y="54"/>
                    </a:cubicBezTo>
                    <a:cubicBezTo>
                      <a:pt x="411" y="37"/>
                      <a:pt x="411" y="37"/>
                      <a:pt x="411" y="37"/>
                    </a:cubicBezTo>
                    <a:cubicBezTo>
                      <a:pt x="397" y="34"/>
                      <a:pt x="397" y="34"/>
                      <a:pt x="397" y="34"/>
                    </a:cubicBezTo>
                    <a:cubicBezTo>
                      <a:pt x="376" y="52"/>
                      <a:pt x="376" y="52"/>
                      <a:pt x="376" y="52"/>
                    </a:cubicBezTo>
                    <a:cubicBezTo>
                      <a:pt x="376" y="52"/>
                      <a:pt x="378" y="37"/>
                      <a:pt x="364" y="46"/>
                    </a:cubicBezTo>
                    <a:cubicBezTo>
                      <a:pt x="350" y="55"/>
                      <a:pt x="355" y="60"/>
                      <a:pt x="355" y="60"/>
                    </a:cubicBezTo>
                    <a:cubicBezTo>
                      <a:pt x="354" y="68"/>
                      <a:pt x="354" y="68"/>
                      <a:pt x="354" y="68"/>
                    </a:cubicBezTo>
                    <a:cubicBezTo>
                      <a:pt x="358" y="80"/>
                      <a:pt x="358" y="80"/>
                      <a:pt x="358" y="80"/>
                    </a:cubicBezTo>
                    <a:cubicBezTo>
                      <a:pt x="358" y="80"/>
                      <a:pt x="354" y="90"/>
                      <a:pt x="343" y="91"/>
                    </a:cubicBezTo>
                    <a:cubicBezTo>
                      <a:pt x="332" y="93"/>
                      <a:pt x="304" y="82"/>
                      <a:pt x="295" y="85"/>
                    </a:cubicBezTo>
                    <a:cubicBezTo>
                      <a:pt x="286" y="87"/>
                      <a:pt x="272" y="103"/>
                      <a:pt x="272" y="103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37" y="89"/>
                      <a:pt x="237" y="89"/>
                      <a:pt x="237" y="89"/>
                    </a:cubicBezTo>
                    <a:cubicBezTo>
                      <a:pt x="232" y="79"/>
                      <a:pt x="232" y="79"/>
                      <a:pt x="232" y="79"/>
                    </a:cubicBezTo>
                    <a:cubicBezTo>
                      <a:pt x="239" y="72"/>
                      <a:pt x="239" y="72"/>
                      <a:pt x="239" y="72"/>
                    </a:cubicBezTo>
                    <a:cubicBezTo>
                      <a:pt x="214" y="43"/>
                      <a:pt x="214" y="43"/>
                      <a:pt x="214" y="43"/>
                    </a:cubicBezTo>
                    <a:cubicBezTo>
                      <a:pt x="222" y="37"/>
                      <a:pt x="222" y="37"/>
                      <a:pt x="222" y="37"/>
                    </a:cubicBezTo>
                    <a:cubicBezTo>
                      <a:pt x="221" y="28"/>
                      <a:pt x="221" y="28"/>
                      <a:pt x="221" y="28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52" y="25"/>
                      <a:pt x="150" y="24"/>
                    </a:cubicBezTo>
                    <a:cubicBezTo>
                      <a:pt x="147" y="22"/>
                      <a:pt x="135" y="3"/>
                      <a:pt x="135" y="3"/>
                    </a:cubicBezTo>
                    <a:cubicBezTo>
                      <a:pt x="135" y="3"/>
                      <a:pt x="131" y="7"/>
                      <a:pt x="129" y="4"/>
                    </a:cubicBezTo>
                    <a:cubicBezTo>
                      <a:pt x="127" y="2"/>
                      <a:pt x="122" y="0"/>
                      <a:pt x="122" y="0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6"/>
                      <a:pt x="86" y="4"/>
                      <a:pt x="72" y="8"/>
                    </a:cubicBezTo>
                    <a:cubicBezTo>
                      <a:pt x="57" y="12"/>
                      <a:pt x="64" y="24"/>
                      <a:pt x="58" y="19"/>
                    </a:cubicBezTo>
                    <a:cubicBezTo>
                      <a:pt x="51" y="13"/>
                      <a:pt x="43" y="10"/>
                      <a:pt x="43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0" y="20"/>
                      <a:pt x="7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2" y="46"/>
                      <a:pt x="2" y="52"/>
                    </a:cubicBezTo>
                    <a:cubicBezTo>
                      <a:pt x="2" y="57"/>
                      <a:pt x="10" y="61"/>
                      <a:pt x="13" y="65"/>
                    </a:cubicBezTo>
                    <a:cubicBezTo>
                      <a:pt x="17" y="69"/>
                      <a:pt x="12" y="84"/>
                      <a:pt x="12" y="84"/>
                    </a:cubicBezTo>
                    <a:cubicBezTo>
                      <a:pt x="12" y="84"/>
                      <a:pt x="19" y="86"/>
                      <a:pt x="26" y="94"/>
                    </a:cubicBezTo>
                    <a:cubicBezTo>
                      <a:pt x="32" y="101"/>
                      <a:pt x="28" y="123"/>
                      <a:pt x="28" y="123"/>
                    </a:cubicBezTo>
                    <a:cubicBezTo>
                      <a:pt x="28" y="123"/>
                      <a:pt x="34" y="129"/>
                      <a:pt x="42" y="131"/>
                    </a:cubicBezTo>
                    <a:cubicBezTo>
                      <a:pt x="49" y="134"/>
                      <a:pt x="54" y="129"/>
                      <a:pt x="57" y="127"/>
                    </a:cubicBezTo>
                    <a:cubicBezTo>
                      <a:pt x="60" y="125"/>
                      <a:pt x="70" y="133"/>
                      <a:pt x="72" y="132"/>
                    </a:cubicBezTo>
                    <a:cubicBezTo>
                      <a:pt x="75" y="130"/>
                      <a:pt x="78" y="129"/>
                      <a:pt x="78" y="129"/>
                    </a:cubicBezTo>
                    <a:cubicBezTo>
                      <a:pt x="78" y="129"/>
                      <a:pt x="93" y="148"/>
                      <a:pt x="96" y="151"/>
                    </a:cubicBezTo>
                    <a:cubicBezTo>
                      <a:pt x="98" y="154"/>
                      <a:pt x="94" y="164"/>
                      <a:pt x="88" y="174"/>
                    </a:cubicBezTo>
                    <a:cubicBezTo>
                      <a:pt x="83" y="185"/>
                      <a:pt x="101" y="203"/>
                      <a:pt x="101" y="203"/>
                    </a:cubicBezTo>
                    <a:cubicBezTo>
                      <a:pt x="113" y="207"/>
                      <a:pt x="113" y="207"/>
                      <a:pt x="113" y="207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30" y="204"/>
                      <a:pt x="134" y="203"/>
                    </a:cubicBezTo>
                    <a:cubicBezTo>
                      <a:pt x="139" y="203"/>
                      <a:pt x="140" y="209"/>
                      <a:pt x="140" y="209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6" y="231"/>
                      <a:pt x="136" y="231"/>
                      <a:pt x="136" y="231"/>
                    </a:cubicBezTo>
                    <a:cubicBezTo>
                      <a:pt x="147" y="231"/>
                      <a:pt x="147" y="231"/>
                      <a:pt x="147" y="231"/>
                    </a:cubicBezTo>
                    <a:cubicBezTo>
                      <a:pt x="157" y="243"/>
                      <a:pt x="157" y="243"/>
                      <a:pt x="157" y="243"/>
                    </a:cubicBezTo>
                    <a:cubicBezTo>
                      <a:pt x="152" y="267"/>
                      <a:pt x="152" y="267"/>
                      <a:pt x="152" y="267"/>
                    </a:cubicBezTo>
                    <a:cubicBezTo>
                      <a:pt x="152" y="267"/>
                      <a:pt x="120" y="277"/>
                      <a:pt x="120" y="280"/>
                    </a:cubicBezTo>
                    <a:cubicBezTo>
                      <a:pt x="120" y="283"/>
                      <a:pt x="142" y="308"/>
                      <a:pt x="142" y="310"/>
                    </a:cubicBezTo>
                    <a:cubicBezTo>
                      <a:pt x="142" y="311"/>
                      <a:pt x="139" y="336"/>
                      <a:pt x="138" y="346"/>
                    </a:cubicBezTo>
                    <a:cubicBezTo>
                      <a:pt x="146" y="345"/>
                      <a:pt x="151" y="347"/>
                      <a:pt x="151" y="347"/>
                    </a:cubicBezTo>
                    <a:cubicBezTo>
                      <a:pt x="151" y="347"/>
                      <a:pt x="159" y="354"/>
                      <a:pt x="170" y="354"/>
                    </a:cubicBezTo>
                    <a:cubicBezTo>
                      <a:pt x="181" y="354"/>
                      <a:pt x="186" y="335"/>
                      <a:pt x="187" y="329"/>
                    </a:cubicBezTo>
                    <a:cubicBezTo>
                      <a:pt x="188" y="323"/>
                      <a:pt x="181" y="314"/>
                      <a:pt x="181" y="314"/>
                    </a:cubicBezTo>
                    <a:cubicBezTo>
                      <a:pt x="190" y="317"/>
                      <a:pt x="190" y="317"/>
                      <a:pt x="190" y="317"/>
                    </a:cubicBezTo>
                    <a:cubicBezTo>
                      <a:pt x="206" y="309"/>
                      <a:pt x="206" y="309"/>
                      <a:pt x="206" y="309"/>
                    </a:cubicBezTo>
                    <a:cubicBezTo>
                      <a:pt x="206" y="309"/>
                      <a:pt x="198" y="320"/>
                      <a:pt x="197" y="320"/>
                    </a:cubicBezTo>
                    <a:cubicBezTo>
                      <a:pt x="196" y="321"/>
                      <a:pt x="199" y="326"/>
                      <a:pt x="199" y="326"/>
                    </a:cubicBezTo>
                    <a:cubicBezTo>
                      <a:pt x="199" y="326"/>
                      <a:pt x="187" y="341"/>
                      <a:pt x="187" y="342"/>
                    </a:cubicBezTo>
                    <a:cubicBezTo>
                      <a:pt x="186" y="343"/>
                      <a:pt x="197" y="351"/>
                      <a:pt x="197" y="351"/>
                    </a:cubicBezTo>
                    <a:cubicBezTo>
                      <a:pt x="211" y="338"/>
                      <a:pt x="211" y="338"/>
                      <a:pt x="211" y="338"/>
                    </a:cubicBezTo>
                    <a:cubicBezTo>
                      <a:pt x="220" y="342"/>
                      <a:pt x="220" y="342"/>
                      <a:pt x="220" y="342"/>
                    </a:cubicBezTo>
                    <a:cubicBezTo>
                      <a:pt x="229" y="343"/>
                      <a:pt x="229" y="343"/>
                      <a:pt x="229" y="343"/>
                    </a:cubicBezTo>
                    <a:cubicBezTo>
                      <a:pt x="229" y="343"/>
                      <a:pt x="227" y="346"/>
                      <a:pt x="236" y="349"/>
                    </a:cubicBezTo>
                    <a:cubicBezTo>
                      <a:pt x="245" y="353"/>
                      <a:pt x="241" y="345"/>
                      <a:pt x="241" y="345"/>
                    </a:cubicBezTo>
                    <a:cubicBezTo>
                      <a:pt x="241" y="345"/>
                      <a:pt x="248" y="344"/>
                      <a:pt x="249" y="343"/>
                    </a:cubicBezTo>
                    <a:cubicBezTo>
                      <a:pt x="249" y="343"/>
                      <a:pt x="252" y="324"/>
                      <a:pt x="252" y="322"/>
                    </a:cubicBezTo>
                    <a:cubicBezTo>
                      <a:pt x="252" y="320"/>
                      <a:pt x="245" y="314"/>
                      <a:pt x="242" y="311"/>
                    </a:cubicBezTo>
                    <a:cubicBezTo>
                      <a:pt x="238" y="307"/>
                      <a:pt x="253" y="300"/>
                      <a:pt x="253" y="300"/>
                    </a:cubicBezTo>
                    <a:cubicBezTo>
                      <a:pt x="253" y="300"/>
                      <a:pt x="254" y="311"/>
                      <a:pt x="253" y="315"/>
                    </a:cubicBezTo>
                    <a:cubicBezTo>
                      <a:pt x="253" y="320"/>
                      <a:pt x="257" y="320"/>
                      <a:pt x="258" y="323"/>
                    </a:cubicBezTo>
                    <a:cubicBezTo>
                      <a:pt x="258" y="323"/>
                      <a:pt x="258" y="323"/>
                      <a:pt x="258" y="323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87" y="318"/>
                      <a:pt x="287" y="318"/>
                      <a:pt x="287" y="318"/>
                    </a:cubicBezTo>
                    <a:cubicBezTo>
                      <a:pt x="287" y="318"/>
                      <a:pt x="301" y="302"/>
                      <a:pt x="304" y="302"/>
                    </a:cubicBezTo>
                    <a:cubicBezTo>
                      <a:pt x="306" y="302"/>
                      <a:pt x="308" y="315"/>
                      <a:pt x="314" y="309"/>
                    </a:cubicBezTo>
                    <a:cubicBezTo>
                      <a:pt x="319" y="303"/>
                      <a:pt x="313" y="293"/>
                      <a:pt x="321" y="294"/>
                    </a:cubicBezTo>
                    <a:cubicBezTo>
                      <a:pt x="330" y="295"/>
                      <a:pt x="329" y="298"/>
                      <a:pt x="333" y="297"/>
                    </a:cubicBezTo>
                    <a:cubicBezTo>
                      <a:pt x="336" y="296"/>
                      <a:pt x="358" y="282"/>
                      <a:pt x="363" y="291"/>
                    </a:cubicBezTo>
                    <a:cubicBezTo>
                      <a:pt x="365" y="297"/>
                      <a:pt x="365" y="298"/>
                      <a:pt x="364" y="299"/>
                    </a:cubicBezTo>
                    <a:cubicBezTo>
                      <a:pt x="368" y="298"/>
                      <a:pt x="383" y="297"/>
                      <a:pt x="385" y="296"/>
                    </a:cubicBezTo>
                    <a:cubicBezTo>
                      <a:pt x="386" y="296"/>
                      <a:pt x="393" y="291"/>
                      <a:pt x="393" y="291"/>
                    </a:cubicBezTo>
                    <a:cubicBezTo>
                      <a:pt x="385" y="284"/>
                      <a:pt x="385" y="284"/>
                      <a:pt x="385" y="284"/>
                    </a:cubicBezTo>
                    <a:cubicBezTo>
                      <a:pt x="385" y="284"/>
                      <a:pt x="396" y="280"/>
                      <a:pt x="397" y="280"/>
                    </a:cubicBezTo>
                    <a:cubicBezTo>
                      <a:pt x="399" y="280"/>
                      <a:pt x="407" y="272"/>
                      <a:pt x="407" y="272"/>
                    </a:cubicBezTo>
                    <a:cubicBezTo>
                      <a:pt x="407" y="272"/>
                      <a:pt x="400" y="261"/>
                      <a:pt x="403" y="263"/>
                    </a:cubicBezTo>
                    <a:cubicBezTo>
                      <a:pt x="405" y="264"/>
                      <a:pt x="415" y="265"/>
                      <a:pt x="415" y="265"/>
                    </a:cubicBezTo>
                    <a:cubicBezTo>
                      <a:pt x="418" y="256"/>
                      <a:pt x="418" y="256"/>
                      <a:pt x="418" y="256"/>
                    </a:cubicBezTo>
                    <a:cubicBezTo>
                      <a:pt x="392" y="236"/>
                      <a:pt x="392" y="236"/>
                      <a:pt x="392" y="236"/>
                    </a:cubicBezTo>
                    <a:cubicBezTo>
                      <a:pt x="405" y="220"/>
                      <a:pt x="405" y="220"/>
                      <a:pt x="405" y="220"/>
                    </a:cubicBezTo>
                    <a:cubicBezTo>
                      <a:pt x="405" y="220"/>
                      <a:pt x="411" y="219"/>
                      <a:pt x="413" y="219"/>
                    </a:cubicBezTo>
                    <a:close/>
                    <a:moveTo>
                      <a:pt x="263" y="301"/>
                    </a:moveTo>
                    <a:cubicBezTo>
                      <a:pt x="259" y="305"/>
                      <a:pt x="258" y="298"/>
                      <a:pt x="257" y="296"/>
                    </a:cubicBezTo>
                    <a:cubicBezTo>
                      <a:pt x="257" y="295"/>
                      <a:pt x="258" y="288"/>
                      <a:pt x="257" y="283"/>
                    </a:cubicBezTo>
                    <a:cubicBezTo>
                      <a:pt x="256" y="278"/>
                      <a:pt x="237" y="265"/>
                      <a:pt x="234" y="263"/>
                    </a:cubicBezTo>
                    <a:cubicBezTo>
                      <a:pt x="232" y="261"/>
                      <a:pt x="241" y="249"/>
                      <a:pt x="241" y="248"/>
                    </a:cubicBezTo>
                    <a:cubicBezTo>
                      <a:pt x="242" y="246"/>
                      <a:pt x="236" y="242"/>
                      <a:pt x="232" y="238"/>
                    </a:cubicBezTo>
                    <a:cubicBezTo>
                      <a:pt x="228" y="234"/>
                      <a:pt x="232" y="229"/>
                      <a:pt x="232" y="227"/>
                    </a:cubicBezTo>
                    <a:cubicBezTo>
                      <a:pt x="233" y="225"/>
                      <a:pt x="224" y="225"/>
                      <a:pt x="219" y="221"/>
                    </a:cubicBezTo>
                    <a:cubicBezTo>
                      <a:pt x="214" y="217"/>
                      <a:pt x="221" y="219"/>
                      <a:pt x="223" y="213"/>
                    </a:cubicBezTo>
                    <a:cubicBezTo>
                      <a:pt x="224" y="210"/>
                      <a:pt x="236" y="222"/>
                      <a:pt x="240" y="225"/>
                    </a:cubicBezTo>
                    <a:cubicBezTo>
                      <a:pt x="243" y="228"/>
                      <a:pt x="240" y="229"/>
                      <a:pt x="240" y="232"/>
                    </a:cubicBezTo>
                    <a:cubicBezTo>
                      <a:pt x="240" y="236"/>
                      <a:pt x="248" y="239"/>
                      <a:pt x="252" y="243"/>
                    </a:cubicBezTo>
                    <a:cubicBezTo>
                      <a:pt x="256" y="247"/>
                      <a:pt x="243" y="253"/>
                      <a:pt x="245" y="256"/>
                    </a:cubicBezTo>
                    <a:cubicBezTo>
                      <a:pt x="247" y="259"/>
                      <a:pt x="266" y="272"/>
                      <a:pt x="268" y="283"/>
                    </a:cubicBezTo>
                    <a:cubicBezTo>
                      <a:pt x="270" y="294"/>
                      <a:pt x="266" y="296"/>
                      <a:pt x="263" y="30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5" name="Kirovohrad">
                <a:extLst>
                  <a:ext uri="{FF2B5EF4-FFF2-40B4-BE49-F238E27FC236}">
                    <a16:creationId xmlns:a16="http://schemas.microsoft.com/office/drawing/2014/main" xmlns="" id="{7003389E-4CD7-49C9-915A-795BDC5BD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3484" y="4139703"/>
                <a:ext cx="3400802" cy="1282602"/>
              </a:xfrm>
              <a:custGeom>
                <a:avLst/>
                <a:gdLst>
                  <a:gd name="T0" fmla="*/ 2147483647 w 595"/>
                  <a:gd name="T1" fmla="*/ 2147483647 h 296"/>
                  <a:gd name="T2" fmla="*/ 2147483647 w 595"/>
                  <a:gd name="T3" fmla="*/ 2147483647 h 296"/>
                  <a:gd name="T4" fmla="*/ 2147483647 w 595"/>
                  <a:gd name="T5" fmla="*/ 2147483647 h 296"/>
                  <a:gd name="T6" fmla="*/ 2147483647 w 595"/>
                  <a:gd name="T7" fmla="*/ 2147483647 h 296"/>
                  <a:gd name="T8" fmla="*/ 2147483647 w 595"/>
                  <a:gd name="T9" fmla="*/ 2147483647 h 296"/>
                  <a:gd name="T10" fmla="*/ 2147483647 w 595"/>
                  <a:gd name="T11" fmla="*/ 2147483647 h 296"/>
                  <a:gd name="T12" fmla="*/ 2147483647 w 595"/>
                  <a:gd name="T13" fmla="*/ 2147483647 h 296"/>
                  <a:gd name="T14" fmla="*/ 2147483647 w 595"/>
                  <a:gd name="T15" fmla="*/ 2147483647 h 296"/>
                  <a:gd name="T16" fmla="*/ 2147483647 w 595"/>
                  <a:gd name="T17" fmla="*/ 2147483647 h 296"/>
                  <a:gd name="T18" fmla="*/ 2147483647 w 595"/>
                  <a:gd name="T19" fmla="*/ 2147483647 h 296"/>
                  <a:gd name="T20" fmla="*/ 2147483647 w 595"/>
                  <a:gd name="T21" fmla="*/ 2147483647 h 296"/>
                  <a:gd name="T22" fmla="*/ 2147483647 w 595"/>
                  <a:gd name="T23" fmla="*/ 2147483647 h 296"/>
                  <a:gd name="T24" fmla="*/ 2147483647 w 595"/>
                  <a:gd name="T25" fmla="*/ 2147483647 h 296"/>
                  <a:gd name="T26" fmla="*/ 2147483647 w 595"/>
                  <a:gd name="T27" fmla="*/ 2147483647 h 296"/>
                  <a:gd name="T28" fmla="*/ 2147483647 w 595"/>
                  <a:gd name="T29" fmla="*/ 2147483647 h 296"/>
                  <a:gd name="T30" fmla="*/ 2147483647 w 595"/>
                  <a:gd name="T31" fmla="*/ 2147483647 h 296"/>
                  <a:gd name="T32" fmla="*/ 2147483647 w 595"/>
                  <a:gd name="T33" fmla="*/ 2147483647 h 296"/>
                  <a:gd name="T34" fmla="*/ 2147483647 w 595"/>
                  <a:gd name="T35" fmla="*/ 2147483647 h 296"/>
                  <a:gd name="T36" fmla="*/ 2147483647 w 595"/>
                  <a:gd name="T37" fmla="*/ 2147483647 h 296"/>
                  <a:gd name="T38" fmla="*/ 2147483647 w 595"/>
                  <a:gd name="T39" fmla="*/ 2147483647 h 296"/>
                  <a:gd name="T40" fmla="*/ 2147483647 w 595"/>
                  <a:gd name="T41" fmla="*/ 2147483647 h 296"/>
                  <a:gd name="T42" fmla="*/ 2147483647 w 595"/>
                  <a:gd name="T43" fmla="*/ 2147483647 h 296"/>
                  <a:gd name="T44" fmla="*/ 2147483647 w 595"/>
                  <a:gd name="T45" fmla="*/ 2147483647 h 296"/>
                  <a:gd name="T46" fmla="*/ 2147483647 w 595"/>
                  <a:gd name="T47" fmla="*/ 2147483647 h 296"/>
                  <a:gd name="T48" fmla="*/ 2147483647 w 595"/>
                  <a:gd name="T49" fmla="*/ 2147483647 h 296"/>
                  <a:gd name="T50" fmla="*/ 2147483647 w 595"/>
                  <a:gd name="T51" fmla="*/ 2147483647 h 296"/>
                  <a:gd name="T52" fmla="*/ 2147483647 w 595"/>
                  <a:gd name="T53" fmla="*/ 2147483647 h 296"/>
                  <a:gd name="T54" fmla="*/ 2147483647 w 595"/>
                  <a:gd name="T55" fmla="*/ 2147483647 h 296"/>
                  <a:gd name="T56" fmla="*/ 2147483647 w 595"/>
                  <a:gd name="T57" fmla="*/ 2147483647 h 296"/>
                  <a:gd name="T58" fmla="*/ 2147483647 w 595"/>
                  <a:gd name="T59" fmla="*/ 2147483647 h 296"/>
                  <a:gd name="T60" fmla="*/ 2147483647 w 595"/>
                  <a:gd name="T61" fmla="*/ 2147483647 h 296"/>
                  <a:gd name="T62" fmla="*/ 2147483647 w 595"/>
                  <a:gd name="T63" fmla="*/ 2147483647 h 296"/>
                  <a:gd name="T64" fmla="*/ 2147483647 w 595"/>
                  <a:gd name="T65" fmla="*/ 2147483647 h 296"/>
                  <a:gd name="T66" fmla="*/ 0 w 595"/>
                  <a:gd name="T67" fmla="*/ 2147483647 h 296"/>
                  <a:gd name="T68" fmla="*/ 2147483647 w 595"/>
                  <a:gd name="T69" fmla="*/ 2147483647 h 296"/>
                  <a:gd name="T70" fmla="*/ 2147483647 w 595"/>
                  <a:gd name="T71" fmla="*/ 2147483647 h 296"/>
                  <a:gd name="T72" fmla="*/ 2147483647 w 595"/>
                  <a:gd name="T73" fmla="*/ 2147483647 h 296"/>
                  <a:gd name="T74" fmla="*/ 2147483647 w 595"/>
                  <a:gd name="T75" fmla="*/ 2147483647 h 296"/>
                  <a:gd name="T76" fmla="*/ 2147483647 w 595"/>
                  <a:gd name="T77" fmla="*/ 2147483647 h 296"/>
                  <a:gd name="T78" fmla="*/ 2147483647 w 595"/>
                  <a:gd name="T79" fmla="*/ 2147483647 h 296"/>
                  <a:gd name="T80" fmla="*/ 2147483647 w 595"/>
                  <a:gd name="T81" fmla="*/ 2147483647 h 296"/>
                  <a:gd name="T82" fmla="*/ 2147483647 w 595"/>
                  <a:gd name="T83" fmla="*/ 2147483647 h 296"/>
                  <a:gd name="T84" fmla="*/ 2147483647 w 595"/>
                  <a:gd name="T85" fmla="*/ 2147483647 h 296"/>
                  <a:gd name="T86" fmla="*/ 2147483647 w 595"/>
                  <a:gd name="T87" fmla="*/ 2147483647 h 296"/>
                  <a:gd name="T88" fmla="*/ 2147483647 w 595"/>
                  <a:gd name="T89" fmla="*/ 2147483647 h 296"/>
                  <a:gd name="T90" fmla="*/ 2147483647 w 595"/>
                  <a:gd name="T91" fmla="*/ 2147483647 h 296"/>
                  <a:gd name="T92" fmla="*/ 2147483647 w 595"/>
                  <a:gd name="T93" fmla="*/ 2147483647 h 296"/>
                  <a:gd name="T94" fmla="*/ 2147483647 w 595"/>
                  <a:gd name="T95" fmla="*/ 2147483647 h 296"/>
                  <a:gd name="T96" fmla="*/ 2147483647 w 595"/>
                  <a:gd name="T97" fmla="*/ 2147483647 h 296"/>
                  <a:gd name="T98" fmla="*/ 2147483647 w 595"/>
                  <a:gd name="T99" fmla="*/ 2147483647 h 296"/>
                  <a:gd name="T100" fmla="*/ 2147483647 w 595"/>
                  <a:gd name="T101" fmla="*/ 2147483647 h 296"/>
                  <a:gd name="T102" fmla="*/ 2147483647 w 595"/>
                  <a:gd name="T103" fmla="*/ 2147483647 h 296"/>
                  <a:gd name="T104" fmla="*/ 2147483647 w 595"/>
                  <a:gd name="T105" fmla="*/ 2147483647 h 296"/>
                  <a:gd name="T106" fmla="*/ 2147483647 w 595"/>
                  <a:gd name="T107" fmla="*/ 2147483647 h 296"/>
                  <a:gd name="T108" fmla="*/ 2147483647 w 595"/>
                  <a:gd name="T109" fmla="*/ 2147483647 h 2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5"/>
                  <a:gd name="T166" fmla="*/ 0 h 296"/>
                  <a:gd name="T167" fmla="*/ 595 w 595"/>
                  <a:gd name="T168" fmla="*/ 296 h 2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5" h="296">
                    <a:moveTo>
                      <a:pt x="511" y="199"/>
                    </a:moveTo>
                    <a:cubicBezTo>
                      <a:pt x="522" y="195"/>
                      <a:pt x="543" y="174"/>
                      <a:pt x="543" y="174"/>
                    </a:cubicBezTo>
                    <a:cubicBezTo>
                      <a:pt x="543" y="174"/>
                      <a:pt x="538" y="169"/>
                      <a:pt x="538" y="166"/>
                    </a:cubicBezTo>
                    <a:cubicBezTo>
                      <a:pt x="539" y="163"/>
                      <a:pt x="540" y="152"/>
                      <a:pt x="536" y="143"/>
                    </a:cubicBezTo>
                    <a:cubicBezTo>
                      <a:pt x="531" y="134"/>
                      <a:pt x="528" y="121"/>
                      <a:pt x="530" y="116"/>
                    </a:cubicBezTo>
                    <a:cubicBezTo>
                      <a:pt x="532" y="111"/>
                      <a:pt x="547" y="116"/>
                      <a:pt x="559" y="105"/>
                    </a:cubicBezTo>
                    <a:cubicBezTo>
                      <a:pt x="571" y="93"/>
                      <a:pt x="580" y="87"/>
                      <a:pt x="580" y="87"/>
                    </a:cubicBezTo>
                    <a:cubicBezTo>
                      <a:pt x="580" y="87"/>
                      <a:pt x="552" y="76"/>
                      <a:pt x="551" y="76"/>
                    </a:cubicBezTo>
                    <a:cubicBezTo>
                      <a:pt x="549" y="75"/>
                      <a:pt x="542" y="67"/>
                      <a:pt x="544" y="66"/>
                    </a:cubicBezTo>
                    <a:cubicBezTo>
                      <a:pt x="546" y="65"/>
                      <a:pt x="560" y="59"/>
                      <a:pt x="560" y="59"/>
                    </a:cubicBezTo>
                    <a:cubicBezTo>
                      <a:pt x="560" y="59"/>
                      <a:pt x="579" y="64"/>
                      <a:pt x="581" y="62"/>
                    </a:cubicBezTo>
                    <a:cubicBezTo>
                      <a:pt x="582" y="61"/>
                      <a:pt x="591" y="51"/>
                      <a:pt x="595" y="46"/>
                    </a:cubicBezTo>
                    <a:cubicBezTo>
                      <a:pt x="590" y="45"/>
                      <a:pt x="577" y="48"/>
                      <a:pt x="574" y="48"/>
                    </a:cubicBezTo>
                    <a:cubicBezTo>
                      <a:pt x="572" y="48"/>
                      <a:pt x="569" y="42"/>
                      <a:pt x="566" y="36"/>
                    </a:cubicBezTo>
                    <a:cubicBezTo>
                      <a:pt x="557" y="42"/>
                      <a:pt x="557" y="42"/>
                      <a:pt x="557" y="42"/>
                    </a:cubicBezTo>
                    <a:cubicBezTo>
                      <a:pt x="550" y="37"/>
                      <a:pt x="550" y="37"/>
                      <a:pt x="550" y="37"/>
                    </a:cubicBezTo>
                    <a:cubicBezTo>
                      <a:pt x="536" y="39"/>
                      <a:pt x="536" y="39"/>
                      <a:pt x="536" y="39"/>
                    </a:cubicBezTo>
                    <a:cubicBezTo>
                      <a:pt x="528" y="32"/>
                      <a:pt x="528" y="32"/>
                      <a:pt x="528" y="32"/>
                    </a:cubicBezTo>
                    <a:cubicBezTo>
                      <a:pt x="512" y="32"/>
                      <a:pt x="512" y="32"/>
                      <a:pt x="512" y="32"/>
                    </a:cubicBezTo>
                    <a:cubicBezTo>
                      <a:pt x="501" y="20"/>
                      <a:pt x="501" y="20"/>
                      <a:pt x="501" y="20"/>
                    </a:cubicBezTo>
                    <a:cubicBezTo>
                      <a:pt x="506" y="12"/>
                      <a:pt x="506" y="12"/>
                      <a:pt x="506" y="12"/>
                    </a:cubicBezTo>
                    <a:cubicBezTo>
                      <a:pt x="492" y="8"/>
                      <a:pt x="492" y="8"/>
                      <a:pt x="492" y="8"/>
                    </a:cubicBezTo>
                    <a:cubicBezTo>
                      <a:pt x="489" y="9"/>
                      <a:pt x="486" y="12"/>
                      <a:pt x="485" y="15"/>
                    </a:cubicBezTo>
                    <a:cubicBezTo>
                      <a:pt x="485" y="20"/>
                      <a:pt x="485" y="28"/>
                      <a:pt x="484" y="27"/>
                    </a:cubicBezTo>
                    <a:cubicBezTo>
                      <a:pt x="484" y="26"/>
                      <a:pt x="483" y="21"/>
                      <a:pt x="478" y="23"/>
                    </a:cubicBezTo>
                    <a:cubicBezTo>
                      <a:pt x="473" y="26"/>
                      <a:pt x="456" y="38"/>
                      <a:pt x="461" y="30"/>
                    </a:cubicBezTo>
                    <a:cubicBezTo>
                      <a:pt x="467" y="23"/>
                      <a:pt x="479" y="12"/>
                      <a:pt x="477" y="9"/>
                    </a:cubicBezTo>
                    <a:cubicBezTo>
                      <a:pt x="474" y="6"/>
                      <a:pt x="470" y="2"/>
                      <a:pt x="465" y="5"/>
                    </a:cubicBezTo>
                    <a:cubicBezTo>
                      <a:pt x="460" y="8"/>
                      <a:pt x="456" y="12"/>
                      <a:pt x="452" y="10"/>
                    </a:cubicBezTo>
                    <a:cubicBezTo>
                      <a:pt x="448" y="8"/>
                      <a:pt x="453" y="0"/>
                      <a:pt x="444" y="2"/>
                    </a:cubicBezTo>
                    <a:cubicBezTo>
                      <a:pt x="435" y="3"/>
                      <a:pt x="440" y="11"/>
                      <a:pt x="433" y="4"/>
                    </a:cubicBezTo>
                    <a:cubicBezTo>
                      <a:pt x="432" y="4"/>
                      <a:pt x="432" y="4"/>
                      <a:pt x="432" y="4"/>
                    </a:cubicBezTo>
                    <a:cubicBezTo>
                      <a:pt x="431" y="6"/>
                      <a:pt x="431" y="8"/>
                      <a:pt x="431" y="8"/>
                    </a:cubicBezTo>
                    <a:cubicBezTo>
                      <a:pt x="440" y="20"/>
                      <a:pt x="440" y="20"/>
                      <a:pt x="440" y="20"/>
                    </a:cubicBezTo>
                    <a:cubicBezTo>
                      <a:pt x="440" y="20"/>
                      <a:pt x="431" y="25"/>
                      <a:pt x="422" y="28"/>
                    </a:cubicBezTo>
                    <a:cubicBezTo>
                      <a:pt x="413" y="30"/>
                      <a:pt x="398" y="38"/>
                      <a:pt x="395" y="35"/>
                    </a:cubicBezTo>
                    <a:cubicBezTo>
                      <a:pt x="391" y="33"/>
                      <a:pt x="375" y="8"/>
                      <a:pt x="375" y="8"/>
                    </a:cubicBezTo>
                    <a:cubicBezTo>
                      <a:pt x="359" y="10"/>
                      <a:pt x="359" y="10"/>
                      <a:pt x="359" y="10"/>
                    </a:cubicBezTo>
                    <a:cubicBezTo>
                      <a:pt x="338" y="31"/>
                      <a:pt x="338" y="31"/>
                      <a:pt x="338" y="31"/>
                    </a:cubicBezTo>
                    <a:cubicBezTo>
                      <a:pt x="341" y="43"/>
                      <a:pt x="341" y="43"/>
                      <a:pt x="341" y="43"/>
                    </a:cubicBezTo>
                    <a:cubicBezTo>
                      <a:pt x="335" y="45"/>
                      <a:pt x="335" y="45"/>
                      <a:pt x="335" y="45"/>
                    </a:cubicBezTo>
                    <a:cubicBezTo>
                      <a:pt x="335" y="45"/>
                      <a:pt x="326" y="38"/>
                      <a:pt x="324" y="39"/>
                    </a:cubicBezTo>
                    <a:cubicBezTo>
                      <a:pt x="323" y="40"/>
                      <a:pt x="306" y="56"/>
                      <a:pt x="306" y="56"/>
                    </a:cubicBezTo>
                    <a:cubicBezTo>
                      <a:pt x="292" y="38"/>
                      <a:pt x="292" y="38"/>
                      <a:pt x="292" y="38"/>
                    </a:cubicBezTo>
                    <a:cubicBezTo>
                      <a:pt x="275" y="36"/>
                      <a:pt x="275" y="36"/>
                      <a:pt x="275" y="36"/>
                    </a:cubicBezTo>
                    <a:cubicBezTo>
                      <a:pt x="275" y="36"/>
                      <a:pt x="275" y="44"/>
                      <a:pt x="273" y="45"/>
                    </a:cubicBezTo>
                    <a:cubicBezTo>
                      <a:pt x="272" y="45"/>
                      <a:pt x="255" y="43"/>
                      <a:pt x="255" y="43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34" y="85"/>
                      <a:pt x="234" y="85"/>
                      <a:pt x="234" y="85"/>
                    </a:cubicBezTo>
                    <a:cubicBezTo>
                      <a:pt x="211" y="79"/>
                      <a:pt x="211" y="79"/>
                      <a:pt x="211" y="79"/>
                    </a:cubicBezTo>
                    <a:cubicBezTo>
                      <a:pt x="211" y="79"/>
                      <a:pt x="199" y="85"/>
                      <a:pt x="194" y="86"/>
                    </a:cubicBezTo>
                    <a:cubicBezTo>
                      <a:pt x="188" y="86"/>
                      <a:pt x="179" y="81"/>
                      <a:pt x="179" y="81"/>
                    </a:cubicBezTo>
                    <a:cubicBezTo>
                      <a:pt x="154" y="82"/>
                      <a:pt x="154" y="82"/>
                      <a:pt x="154" y="82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18" y="102"/>
                      <a:pt x="118" y="103"/>
                    </a:cubicBezTo>
                    <a:cubicBezTo>
                      <a:pt x="118" y="105"/>
                      <a:pt x="120" y="124"/>
                      <a:pt x="116" y="123"/>
                    </a:cubicBezTo>
                    <a:cubicBezTo>
                      <a:pt x="112" y="123"/>
                      <a:pt x="105" y="115"/>
                      <a:pt x="103" y="116"/>
                    </a:cubicBezTo>
                    <a:cubicBezTo>
                      <a:pt x="101" y="117"/>
                      <a:pt x="94" y="121"/>
                      <a:pt x="93" y="121"/>
                    </a:cubicBezTo>
                    <a:cubicBezTo>
                      <a:pt x="91" y="122"/>
                      <a:pt x="89" y="130"/>
                      <a:pt x="89" y="130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3" y="147"/>
                      <a:pt x="34" y="157"/>
                      <a:pt x="31" y="158"/>
                    </a:cubicBezTo>
                    <a:cubicBezTo>
                      <a:pt x="27" y="158"/>
                      <a:pt x="19" y="150"/>
                      <a:pt x="19" y="15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3" y="194"/>
                      <a:pt x="33" y="194"/>
                      <a:pt x="33" y="194"/>
                    </a:cubicBezTo>
                    <a:cubicBezTo>
                      <a:pt x="33" y="194"/>
                      <a:pt x="31" y="195"/>
                      <a:pt x="30" y="195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8" y="213"/>
                      <a:pt x="80" y="212"/>
                      <a:pt x="80" y="212"/>
                    </a:cubicBezTo>
                    <a:cubicBezTo>
                      <a:pt x="90" y="204"/>
                      <a:pt x="90" y="204"/>
                      <a:pt x="90" y="204"/>
                    </a:cubicBezTo>
                    <a:cubicBezTo>
                      <a:pt x="93" y="206"/>
                      <a:pt x="93" y="206"/>
                      <a:pt x="93" y="206"/>
                    </a:cubicBezTo>
                    <a:cubicBezTo>
                      <a:pt x="111" y="203"/>
                      <a:pt x="111" y="203"/>
                      <a:pt x="111" y="203"/>
                    </a:cubicBezTo>
                    <a:cubicBezTo>
                      <a:pt x="111" y="203"/>
                      <a:pt x="119" y="206"/>
                      <a:pt x="126" y="212"/>
                    </a:cubicBezTo>
                    <a:cubicBezTo>
                      <a:pt x="132" y="217"/>
                      <a:pt x="125" y="205"/>
                      <a:pt x="140" y="201"/>
                    </a:cubicBezTo>
                    <a:cubicBezTo>
                      <a:pt x="154" y="197"/>
                      <a:pt x="155" y="209"/>
                      <a:pt x="155" y="209"/>
                    </a:cubicBezTo>
                    <a:cubicBezTo>
                      <a:pt x="164" y="202"/>
                      <a:pt x="164" y="202"/>
                      <a:pt x="164" y="202"/>
                    </a:cubicBezTo>
                    <a:cubicBezTo>
                      <a:pt x="165" y="210"/>
                      <a:pt x="165" y="210"/>
                      <a:pt x="165" y="210"/>
                    </a:cubicBezTo>
                    <a:cubicBezTo>
                      <a:pt x="190" y="193"/>
                      <a:pt x="190" y="193"/>
                      <a:pt x="190" y="193"/>
                    </a:cubicBezTo>
                    <a:cubicBezTo>
                      <a:pt x="190" y="193"/>
                      <a:pt x="195" y="195"/>
                      <a:pt x="197" y="197"/>
                    </a:cubicBezTo>
                    <a:cubicBezTo>
                      <a:pt x="199" y="200"/>
                      <a:pt x="203" y="196"/>
                      <a:pt x="203" y="196"/>
                    </a:cubicBezTo>
                    <a:cubicBezTo>
                      <a:pt x="203" y="196"/>
                      <a:pt x="215" y="215"/>
                      <a:pt x="218" y="217"/>
                    </a:cubicBezTo>
                    <a:cubicBezTo>
                      <a:pt x="220" y="218"/>
                      <a:pt x="235" y="214"/>
                      <a:pt x="235" y="214"/>
                    </a:cubicBezTo>
                    <a:cubicBezTo>
                      <a:pt x="241" y="219"/>
                      <a:pt x="241" y="219"/>
                      <a:pt x="241" y="219"/>
                    </a:cubicBezTo>
                    <a:cubicBezTo>
                      <a:pt x="250" y="213"/>
                      <a:pt x="250" y="213"/>
                      <a:pt x="250" y="213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4" y="231"/>
                      <a:pt x="254" y="231"/>
                      <a:pt x="254" y="231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89" y="221"/>
                      <a:pt x="289" y="221"/>
                      <a:pt x="289" y="221"/>
                    </a:cubicBezTo>
                    <a:cubicBezTo>
                      <a:pt x="290" y="230"/>
                      <a:pt x="290" y="230"/>
                      <a:pt x="290" y="230"/>
                    </a:cubicBezTo>
                    <a:cubicBezTo>
                      <a:pt x="282" y="236"/>
                      <a:pt x="282" y="236"/>
                      <a:pt x="282" y="236"/>
                    </a:cubicBezTo>
                    <a:cubicBezTo>
                      <a:pt x="307" y="265"/>
                      <a:pt x="307" y="265"/>
                      <a:pt x="307" y="265"/>
                    </a:cubicBezTo>
                    <a:cubicBezTo>
                      <a:pt x="300" y="272"/>
                      <a:pt x="300" y="272"/>
                      <a:pt x="300" y="272"/>
                    </a:cubicBezTo>
                    <a:cubicBezTo>
                      <a:pt x="305" y="282"/>
                      <a:pt x="305" y="282"/>
                      <a:pt x="305" y="282"/>
                    </a:cubicBezTo>
                    <a:cubicBezTo>
                      <a:pt x="332" y="283"/>
                      <a:pt x="332" y="283"/>
                      <a:pt x="332" y="283"/>
                    </a:cubicBezTo>
                    <a:cubicBezTo>
                      <a:pt x="340" y="296"/>
                      <a:pt x="340" y="296"/>
                      <a:pt x="340" y="296"/>
                    </a:cubicBezTo>
                    <a:cubicBezTo>
                      <a:pt x="340" y="296"/>
                      <a:pt x="354" y="280"/>
                      <a:pt x="363" y="278"/>
                    </a:cubicBezTo>
                    <a:cubicBezTo>
                      <a:pt x="372" y="275"/>
                      <a:pt x="400" y="286"/>
                      <a:pt x="411" y="284"/>
                    </a:cubicBezTo>
                    <a:cubicBezTo>
                      <a:pt x="422" y="283"/>
                      <a:pt x="426" y="273"/>
                      <a:pt x="426" y="273"/>
                    </a:cubicBezTo>
                    <a:cubicBezTo>
                      <a:pt x="422" y="261"/>
                      <a:pt x="422" y="261"/>
                      <a:pt x="422" y="261"/>
                    </a:cubicBezTo>
                    <a:cubicBezTo>
                      <a:pt x="423" y="253"/>
                      <a:pt x="423" y="253"/>
                      <a:pt x="423" y="253"/>
                    </a:cubicBezTo>
                    <a:cubicBezTo>
                      <a:pt x="423" y="253"/>
                      <a:pt x="418" y="248"/>
                      <a:pt x="432" y="239"/>
                    </a:cubicBezTo>
                    <a:cubicBezTo>
                      <a:pt x="446" y="230"/>
                      <a:pt x="444" y="245"/>
                      <a:pt x="444" y="245"/>
                    </a:cubicBezTo>
                    <a:cubicBezTo>
                      <a:pt x="465" y="227"/>
                      <a:pt x="465" y="227"/>
                      <a:pt x="465" y="227"/>
                    </a:cubicBezTo>
                    <a:cubicBezTo>
                      <a:pt x="477" y="230"/>
                      <a:pt x="477" y="230"/>
                      <a:pt x="477" y="230"/>
                    </a:cubicBezTo>
                    <a:cubicBezTo>
                      <a:pt x="485" y="221"/>
                      <a:pt x="502" y="203"/>
                      <a:pt x="511" y="19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6" name="Kherson">
                <a:extLst>
                  <a:ext uri="{FF2B5EF4-FFF2-40B4-BE49-F238E27FC236}">
                    <a16:creationId xmlns:a16="http://schemas.microsoft.com/office/drawing/2014/main" xmlns="" id="{C840F032-C853-4096-82E0-7E86A5A44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98757" y="5547467"/>
                <a:ext cx="3343162" cy="1957019"/>
              </a:xfrm>
              <a:custGeom>
                <a:avLst/>
                <a:gdLst>
                  <a:gd name="T0" fmla="*/ 2147483647 w 585"/>
                  <a:gd name="T1" fmla="*/ 2147483647 h 452"/>
                  <a:gd name="T2" fmla="*/ 2147483647 w 585"/>
                  <a:gd name="T3" fmla="*/ 2147483647 h 452"/>
                  <a:gd name="T4" fmla="*/ 2147483647 w 585"/>
                  <a:gd name="T5" fmla="*/ 2147483647 h 452"/>
                  <a:gd name="T6" fmla="*/ 2147483647 w 585"/>
                  <a:gd name="T7" fmla="*/ 2147483647 h 452"/>
                  <a:gd name="T8" fmla="*/ 2147483647 w 585"/>
                  <a:gd name="T9" fmla="*/ 2147483647 h 452"/>
                  <a:gd name="T10" fmla="*/ 2147483647 w 585"/>
                  <a:gd name="T11" fmla="*/ 2147483647 h 452"/>
                  <a:gd name="T12" fmla="*/ 2147483647 w 585"/>
                  <a:gd name="T13" fmla="*/ 2147483647 h 452"/>
                  <a:gd name="T14" fmla="*/ 2147483647 w 585"/>
                  <a:gd name="T15" fmla="*/ 2147483647 h 452"/>
                  <a:gd name="T16" fmla="*/ 2147483647 w 585"/>
                  <a:gd name="T17" fmla="*/ 2147483647 h 452"/>
                  <a:gd name="T18" fmla="*/ 2147483647 w 585"/>
                  <a:gd name="T19" fmla="*/ 2147483647 h 452"/>
                  <a:gd name="T20" fmla="*/ 2147483647 w 585"/>
                  <a:gd name="T21" fmla="*/ 2147483647 h 452"/>
                  <a:gd name="T22" fmla="*/ 2147483647 w 585"/>
                  <a:gd name="T23" fmla="*/ 2147483647 h 452"/>
                  <a:gd name="T24" fmla="*/ 2147483647 w 585"/>
                  <a:gd name="T25" fmla="*/ 2147483647 h 452"/>
                  <a:gd name="T26" fmla="*/ 2147483647 w 585"/>
                  <a:gd name="T27" fmla="*/ 2147483647 h 452"/>
                  <a:gd name="T28" fmla="*/ 2147483647 w 585"/>
                  <a:gd name="T29" fmla="*/ 2147483647 h 452"/>
                  <a:gd name="T30" fmla="*/ 2147483647 w 585"/>
                  <a:gd name="T31" fmla="*/ 2147483647 h 452"/>
                  <a:gd name="T32" fmla="*/ 2147483647 w 585"/>
                  <a:gd name="T33" fmla="*/ 2147483647 h 452"/>
                  <a:gd name="T34" fmla="*/ 2147483647 w 585"/>
                  <a:gd name="T35" fmla="*/ 2147483647 h 452"/>
                  <a:gd name="T36" fmla="*/ 2147483647 w 585"/>
                  <a:gd name="T37" fmla="*/ 2147483647 h 452"/>
                  <a:gd name="T38" fmla="*/ 2147483647 w 585"/>
                  <a:gd name="T39" fmla="*/ 2147483647 h 452"/>
                  <a:gd name="T40" fmla="*/ 2147483647 w 585"/>
                  <a:gd name="T41" fmla="*/ 2147483647 h 452"/>
                  <a:gd name="T42" fmla="*/ 2147483647 w 585"/>
                  <a:gd name="T43" fmla="*/ 2147483647 h 452"/>
                  <a:gd name="T44" fmla="*/ 2147483647 w 585"/>
                  <a:gd name="T45" fmla="*/ 2147483647 h 452"/>
                  <a:gd name="T46" fmla="*/ 2147483647 w 585"/>
                  <a:gd name="T47" fmla="*/ 2147483647 h 452"/>
                  <a:gd name="T48" fmla="*/ 2147483647 w 585"/>
                  <a:gd name="T49" fmla="*/ 2147483647 h 452"/>
                  <a:gd name="T50" fmla="*/ 2147483647 w 585"/>
                  <a:gd name="T51" fmla="*/ 2147483647 h 452"/>
                  <a:gd name="T52" fmla="*/ 2147483647 w 585"/>
                  <a:gd name="T53" fmla="*/ 2147483647 h 452"/>
                  <a:gd name="T54" fmla="*/ 2147483647 w 585"/>
                  <a:gd name="T55" fmla="*/ 2147483647 h 452"/>
                  <a:gd name="T56" fmla="*/ 2147483647 w 585"/>
                  <a:gd name="T57" fmla="*/ 2147483647 h 452"/>
                  <a:gd name="T58" fmla="*/ 2147483647 w 585"/>
                  <a:gd name="T59" fmla="*/ 2147483647 h 452"/>
                  <a:gd name="T60" fmla="*/ 2147483647 w 585"/>
                  <a:gd name="T61" fmla="*/ 2147483647 h 452"/>
                  <a:gd name="T62" fmla="*/ 2147483647 w 585"/>
                  <a:gd name="T63" fmla="*/ 2147483647 h 452"/>
                  <a:gd name="T64" fmla="*/ 2147483647 w 585"/>
                  <a:gd name="T65" fmla="*/ 2147483647 h 452"/>
                  <a:gd name="T66" fmla="*/ 2147483647 w 585"/>
                  <a:gd name="T67" fmla="*/ 2147483647 h 452"/>
                  <a:gd name="T68" fmla="*/ 2147483647 w 585"/>
                  <a:gd name="T69" fmla="*/ 2147483647 h 452"/>
                  <a:gd name="T70" fmla="*/ 2147483647 w 585"/>
                  <a:gd name="T71" fmla="*/ 2147483647 h 452"/>
                  <a:gd name="T72" fmla="*/ 2147483647 w 585"/>
                  <a:gd name="T73" fmla="*/ 2147483647 h 452"/>
                  <a:gd name="T74" fmla="*/ 2147483647 w 585"/>
                  <a:gd name="T75" fmla="*/ 2147483647 h 452"/>
                  <a:gd name="T76" fmla="*/ 2147483647 w 585"/>
                  <a:gd name="T77" fmla="*/ 2147483647 h 452"/>
                  <a:gd name="T78" fmla="*/ 2147483647 w 585"/>
                  <a:gd name="T79" fmla="*/ 2147483647 h 452"/>
                  <a:gd name="T80" fmla="*/ 2147483647 w 585"/>
                  <a:gd name="T81" fmla="*/ 2147483647 h 452"/>
                  <a:gd name="T82" fmla="*/ 2147483647 w 585"/>
                  <a:gd name="T83" fmla="*/ 2147483647 h 452"/>
                  <a:gd name="T84" fmla="*/ 2147483647 w 585"/>
                  <a:gd name="T85" fmla="*/ 2147483647 h 452"/>
                  <a:gd name="T86" fmla="*/ 2147483647 w 585"/>
                  <a:gd name="T87" fmla="*/ 2147483647 h 452"/>
                  <a:gd name="T88" fmla="*/ 2147483647 w 585"/>
                  <a:gd name="T89" fmla="*/ 2147483647 h 452"/>
                  <a:gd name="T90" fmla="*/ 2147483647 w 585"/>
                  <a:gd name="T91" fmla="*/ 2147483647 h 452"/>
                  <a:gd name="T92" fmla="*/ 2147483647 w 585"/>
                  <a:gd name="T93" fmla="*/ 2147483647 h 452"/>
                  <a:gd name="T94" fmla="*/ 2147483647 w 585"/>
                  <a:gd name="T95" fmla="*/ 2147483647 h 4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5"/>
                  <a:gd name="T145" fmla="*/ 0 h 452"/>
                  <a:gd name="T146" fmla="*/ 585 w 585"/>
                  <a:gd name="T147" fmla="*/ 452 h 4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5" h="452">
                    <a:moveTo>
                      <a:pt x="96" y="313"/>
                    </a:moveTo>
                    <a:cubicBezTo>
                      <a:pt x="88" y="309"/>
                      <a:pt x="73" y="303"/>
                      <a:pt x="53" y="301"/>
                    </a:cubicBezTo>
                    <a:cubicBezTo>
                      <a:pt x="34" y="299"/>
                      <a:pt x="28" y="274"/>
                      <a:pt x="20" y="275"/>
                    </a:cubicBezTo>
                    <a:cubicBezTo>
                      <a:pt x="0" y="277"/>
                      <a:pt x="55" y="307"/>
                      <a:pt x="64" y="311"/>
                    </a:cubicBezTo>
                    <a:cubicBezTo>
                      <a:pt x="73" y="315"/>
                      <a:pt x="86" y="320"/>
                      <a:pt x="93" y="321"/>
                    </a:cubicBezTo>
                    <a:cubicBezTo>
                      <a:pt x="100" y="321"/>
                      <a:pt x="104" y="316"/>
                      <a:pt x="96" y="313"/>
                    </a:cubicBezTo>
                    <a:close/>
                    <a:moveTo>
                      <a:pt x="213" y="338"/>
                    </a:moveTo>
                    <a:cubicBezTo>
                      <a:pt x="203" y="340"/>
                      <a:pt x="186" y="337"/>
                      <a:pt x="186" y="340"/>
                    </a:cubicBezTo>
                    <a:cubicBezTo>
                      <a:pt x="186" y="350"/>
                      <a:pt x="218" y="348"/>
                      <a:pt x="234" y="349"/>
                    </a:cubicBezTo>
                    <a:cubicBezTo>
                      <a:pt x="250" y="351"/>
                      <a:pt x="241" y="341"/>
                      <a:pt x="235" y="333"/>
                    </a:cubicBezTo>
                    <a:cubicBezTo>
                      <a:pt x="229" y="325"/>
                      <a:pt x="223" y="336"/>
                      <a:pt x="213" y="338"/>
                    </a:cubicBezTo>
                    <a:close/>
                    <a:moveTo>
                      <a:pt x="501" y="370"/>
                    </a:moveTo>
                    <a:cubicBezTo>
                      <a:pt x="585" y="452"/>
                      <a:pt x="585" y="452"/>
                      <a:pt x="585" y="452"/>
                    </a:cubicBezTo>
                    <a:cubicBezTo>
                      <a:pt x="510" y="369"/>
                      <a:pt x="510" y="369"/>
                      <a:pt x="510" y="369"/>
                    </a:cubicBezTo>
                    <a:cubicBezTo>
                      <a:pt x="510" y="369"/>
                      <a:pt x="517" y="362"/>
                      <a:pt x="518" y="359"/>
                    </a:cubicBezTo>
                    <a:cubicBezTo>
                      <a:pt x="519" y="357"/>
                      <a:pt x="509" y="349"/>
                      <a:pt x="509" y="349"/>
                    </a:cubicBezTo>
                    <a:cubicBezTo>
                      <a:pt x="509" y="349"/>
                      <a:pt x="508" y="345"/>
                      <a:pt x="509" y="341"/>
                    </a:cubicBezTo>
                    <a:cubicBezTo>
                      <a:pt x="510" y="337"/>
                      <a:pt x="507" y="329"/>
                      <a:pt x="503" y="324"/>
                    </a:cubicBezTo>
                    <a:cubicBezTo>
                      <a:pt x="499" y="320"/>
                      <a:pt x="503" y="309"/>
                      <a:pt x="503" y="309"/>
                    </a:cubicBezTo>
                    <a:cubicBezTo>
                      <a:pt x="495" y="297"/>
                      <a:pt x="495" y="297"/>
                      <a:pt x="495" y="297"/>
                    </a:cubicBezTo>
                    <a:cubicBezTo>
                      <a:pt x="495" y="297"/>
                      <a:pt x="500" y="290"/>
                      <a:pt x="505" y="284"/>
                    </a:cubicBezTo>
                    <a:cubicBezTo>
                      <a:pt x="511" y="279"/>
                      <a:pt x="509" y="276"/>
                      <a:pt x="509" y="276"/>
                    </a:cubicBezTo>
                    <a:cubicBezTo>
                      <a:pt x="515" y="284"/>
                      <a:pt x="515" y="284"/>
                      <a:pt x="515" y="284"/>
                    </a:cubicBezTo>
                    <a:cubicBezTo>
                      <a:pt x="515" y="284"/>
                      <a:pt x="532" y="276"/>
                      <a:pt x="536" y="273"/>
                    </a:cubicBezTo>
                    <a:cubicBezTo>
                      <a:pt x="539" y="271"/>
                      <a:pt x="539" y="268"/>
                      <a:pt x="539" y="266"/>
                    </a:cubicBezTo>
                    <a:cubicBezTo>
                      <a:pt x="537" y="264"/>
                      <a:pt x="535" y="262"/>
                      <a:pt x="535" y="262"/>
                    </a:cubicBezTo>
                    <a:cubicBezTo>
                      <a:pt x="534" y="243"/>
                      <a:pt x="534" y="243"/>
                      <a:pt x="534" y="243"/>
                    </a:cubicBezTo>
                    <a:cubicBezTo>
                      <a:pt x="529" y="239"/>
                      <a:pt x="529" y="239"/>
                      <a:pt x="529" y="239"/>
                    </a:cubicBezTo>
                    <a:cubicBezTo>
                      <a:pt x="527" y="228"/>
                      <a:pt x="527" y="228"/>
                      <a:pt x="527" y="228"/>
                    </a:cubicBezTo>
                    <a:cubicBezTo>
                      <a:pt x="517" y="228"/>
                      <a:pt x="517" y="228"/>
                      <a:pt x="517" y="228"/>
                    </a:cubicBezTo>
                    <a:cubicBezTo>
                      <a:pt x="517" y="228"/>
                      <a:pt x="514" y="224"/>
                      <a:pt x="512" y="224"/>
                    </a:cubicBezTo>
                    <a:cubicBezTo>
                      <a:pt x="510" y="224"/>
                      <a:pt x="500" y="226"/>
                      <a:pt x="498" y="222"/>
                    </a:cubicBezTo>
                    <a:cubicBezTo>
                      <a:pt x="497" y="219"/>
                      <a:pt x="495" y="214"/>
                      <a:pt x="495" y="214"/>
                    </a:cubicBezTo>
                    <a:cubicBezTo>
                      <a:pt x="484" y="212"/>
                      <a:pt x="484" y="212"/>
                      <a:pt x="484" y="212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5" y="201"/>
                      <a:pt x="484" y="199"/>
                      <a:pt x="480" y="195"/>
                    </a:cubicBezTo>
                    <a:cubicBezTo>
                      <a:pt x="476" y="191"/>
                      <a:pt x="464" y="184"/>
                      <a:pt x="464" y="184"/>
                    </a:cubicBezTo>
                    <a:cubicBezTo>
                      <a:pt x="464" y="184"/>
                      <a:pt x="480" y="173"/>
                      <a:pt x="479" y="170"/>
                    </a:cubicBezTo>
                    <a:cubicBezTo>
                      <a:pt x="478" y="167"/>
                      <a:pt x="476" y="162"/>
                      <a:pt x="479" y="158"/>
                    </a:cubicBezTo>
                    <a:cubicBezTo>
                      <a:pt x="481" y="153"/>
                      <a:pt x="487" y="156"/>
                      <a:pt x="484" y="148"/>
                    </a:cubicBezTo>
                    <a:cubicBezTo>
                      <a:pt x="482" y="140"/>
                      <a:pt x="467" y="125"/>
                      <a:pt x="467" y="125"/>
                    </a:cubicBezTo>
                    <a:cubicBezTo>
                      <a:pt x="467" y="125"/>
                      <a:pt x="454" y="130"/>
                      <a:pt x="453" y="126"/>
                    </a:cubicBezTo>
                    <a:cubicBezTo>
                      <a:pt x="451" y="122"/>
                      <a:pt x="450" y="104"/>
                      <a:pt x="446" y="98"/>
                    </a:cubicBezTo>
                    <a:cubicBezTo>
                      <a:pt x="443" y="92"/>
                      <a:pt x="440" y="88"/>
                      <a:pt x="440" y="88"/>
                    </a:cubicBezTo>
                    <a:cubicBezTo>
                      <a:pt x="440" y="88"/>
                      <a:pt x="444" y="63"/>
                      <a:pt x="437" y="55"/>
                    </a:cubicBezTo>
                    <a:cubicBezTo>
                      <a:pt x="431" y="46"/>
                      <a:pt x="416" y="68"/>
                      <a:pt x="410" y="61"/>
                    </a:cubicBezTo>
                    <a:cubicBezTo>
                      <a:pt x="404" y="54"/>
                      <a:pt x="411" y="45"/>
                      <a:pt x="404" y="38"/>
                    </a:cubicBezTo>
                    <a:cubicBezTo>
                      <a:pt x="402" y="36"/>
                      <a:pt x="400" y="34"/>
                      <a:pt x="398" y="33"/>
                    </a:cubicBezTo>
                    <a:cubicBezTo>
                      <a:pt x="391" y="33"/>
                      <a:pt x="367" y="33"/>
                      <a:pt x="368" y="42"/>
                    </a:cubicBezTo>
                    <a:cubicBezTo>
                      <a:pt x="370" y="52"/>
                      <a:pt x="377" y="46"/>
                      <a:pt x="378" y="47"/>
                    </a:cubicBezTo>
                    <a:cubicBezTo>
                      <a:pt x="379" y="47"/>
                      <a:pt x="381" y="46"/>
                      <a:pt x="383" y="43"/>
                    </a:cubicBezTo>
                    <a:cubicBezTo>
                      <a:pt x="385" y="41"/>
                      <a:pt x="398" y="45"/>
                      <a:pt x="400" y="46"/>
                    </a:cubicBezTo>
                    <a:cubicBezTo>
                      <a:pt x="402" y="47"/>
                      <a:pt x="400" y="55"/>
                      <a:pt x="394" y="60"/>
                    </a:cubicBezTo>
                    <a:cubicBezTo>
                      <a:pt x="388" y="64"/>
                      <a:pt x="384" y="51"/>
                      <a:pt x="374" y="52"/>
                    </a:cubicBezTo>
                    <a:cubicBezTo>
                      <a:pt x="365" y="52"/>
                      <a:pt x="364" y="71"/>
                      <a:pt x="363" y="81"/>
                    </a:cubicBezTo>
                    <a:cubicBezTo>
                      <a:pt x="363" y="92"/>
                      <a:pt x="345" y="100"/>
                      <a:pt x="342" y="102"/>
                    </a:cubicBezTo>
                    <a:cubicBezTo>
                      <a:pt x="338" y="104"/>
                      <a:pt x="341" y="109"/>
                      <a:pt x="342" y="113"/>
                    </a:cubicBezTo>
                    <a:cubicBezTo>
                      <a:pt x="342" y="117"/>
                      <a:pt x="329" y="126"/>
                      <a:pt x="325" y="130"/>
                    </a:cubicBezTo>
                    <a:cubicBezTo>
                      <a:pt x="320" y="134"/>
                      <a:pt x="329" y="138"/>
                      <a:pt x="332" y="144"/>
                    </a:cubicBezTo>
                    <a:cubicBezTo>
                      <a:pt x="335" y="151"/>
                      <a:pt x="310" y="167"/>
                      <a:pt x="308" y="168"/>
                    </a:cubicBezTo>
                    <a:cubicBezTo>
                      <a:pt x="306" y="169"/>
                      <a:pt x="298" y="166"/>
                      <a:pt x="293" y="167"/>
                    </a:cubicBezTo>
                    <a:cubicBezTo>
                      <a:pt x="287" y="169"/>
                      <a:pt x="280" y="174"/>
                      <a:pt x="272" y="179"/>
                    </a:cubicBezTo>
                    <a:cubicBezTo>
                      <a:pt x="264" y="183"/>
                      <a:pt x="256" y="178"/>
                      <a:pt x="256" y="178"/>
                    </a:cubicBezTo>
                    <a:cubicBezTo>
                      <a:pt x="265" y="179"/>
                      <a:pt x="269" y="173"/>
                      <a:pt x="273" y="168"/>
                    </a:cubicBezTo>
                    <a:cubicBezTo>
                      <a:pt x="277" y="163"/>
                      <a:pt x="289" y="157"/>
                      <a:pt x="292" y="155"/>
                    </a:cubicBezTo>
                    <a:cubicBezTo>
                      <a:pt x="295" y="153"/>
                      <a:pt x="301" y="156"/>
                      <a:pt x="308" y="150"/>
                    </a:cubicBezTo>
                    <a:cubicBezTo>
                      <a:pt x="314" y="143"/>
                      <a:pt x="305" y="122"/>
                      <a:pt x="309" y="116"/>
                    </a:cubicBezTo>
                    <a:cubicBezTo>
                      <a:pt x="313" y="110"/>
                      <a:pt x="321" y="116"/>
                      <a:pt x="321" y="116"/>
                    </a:cubicBezTo>
                    <a:cubicBezTo>
                      <a:pt x="321" y="116"/>
                      <a:pt x="321" y="112"/>
                      <a:pt x="322" y="111"/>
                    </a:cubicBezTo>
                    <a:cubicBezTo>
                      <a:pt x="324" y="110"/>
                      <a:pt x="333" y="98"/>
                      <a:pt x="334" y="95"/>
                    </a:cubicBezTo>
                    <a:cubicBezTo>
                      <a:pt x="334" y="93"/>
                      <a:pt x="334" y="86"/>
                      <a:pt x="334" y="86"/>
                    </a:cubicBezTo>
                    <a:cubicBezTo>
                      <a:pt x="334" y="86"/>
                      <a:pt x="359" y="57"/>
                      <a:pt x="360" y="46"/>
                    </a:cubicBezTo>
                    <a:cubicBezTo>
                      <a:pt x="361" y="34"/>
                      <a:pt x="352" y="24"/>
                      <a:pt x="353" y="23"/>
                    </a:cubicBezTo>
                    <a:cubicBezTo>
                      <a:pt x="353" y="22"/>
                      <a:pt x="354" y="20"/>
                      <a:pt x="356" y="17"/>
                    </a:cubicBezTo>
                    <a:cubicBezTo>
                      <a:pt x="357" y="14"/>
                      <a:pt x="354" y="13"/>
                      <a:pt x="352" y="11"/>
                    </a:cubicBezTo>
                    <a:cubicBezTo>
                      <a:pt x="350" y="11"/>
                      <a:pt x="349" y="10"/>
                      <a:pt x="348" y="10"/>
                    </a:cubicBezTo>
                    <a:cubicBezTo>
                      <a:pt x="336" y="10"/>
                      <a:pt x="324" y="25"/>
                      <a:pt x="313" y="15"/>
                    </a:cubicBezTo>
                    <a:cubicBezTo>
                      <a:pt x="303" y="6"/>
                      <a:pt x="296" y="0"/>
                      <a:pt x="296" y="0"/>
                    </a:cubicBezTo>
                    <a:cubicBezTo>
                      <a:pt x="282" y="11"/>
                      <a:pt x="282" y="11"/>
                      <a:pt x="282" y="11"/>
                    </a:cubicBezTo>
                    <a:cubicBezTo>
                      <a:pt x="282" y="11"/>
                      <a:pt x="275" y="10"/>
                      <a:pt x="271" y="12"/>
                    </a:cubicBezTo>
                    <a:cubicBezTo>
                      <a:pt x="267" y="14"/>
                      <a:pt x="264" y="21"/>
                      <a:pt x="264" y="21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38" y="1"/>
                      <a:pt x="238" y="1"/>
                      <a:pt x="238" y="1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1"/>
                      <a:pt x="228" y="4"/>
                      <a:pt x="228" y="11"/>
                    </a:cubicBezTo>
                    <a:cubicBezTo>
                      <a:pt x="228" y="20"/>
                      <a:pt x="235" y="33"/>
                      <a:pt x="235" y="33"/>
                    </a:cubicBezTo>
                    <a:cubicBezTo>
                      <a:pt x="235" y="33"/>
                      <a:pt x="224" y="30"/>
                      <a:pt x="222" y="33"/>
                    </a:cubicBezTo>
                    <a:cubicBezTo>
                      <a:pt x="220" y="36"/>
                      <a:pt x="234" y="46"/>
                      <a:pt x="234" y="46"/>
                    </a:cubicBezTo>
                    <a:cubicBezTo>
                      <a:pt x="236" y="55"/>
                      <a:pt x="236" y="55"/>
                      <a:pt x="236" y="55"/>
                    </a:cubicBezTo>
                    <a:cubicBezTo>
                      <a:pt x="232" y="68"/>
                      <a:pt x="232" y="68"/>
                      <a:pt x="232" y="68"/>
                    </a:cubicBezTo>
                    <a:cubicBezTo>
                      <a:pt x="236" y="77"/>
                      <a:pt x="236" y="77"/>
                      <a:pt x="236" y="77"/>
                    </a:cubicBezTo>
                    <a:cubicBezTo>
                      <a:pt x="236" y="77"/>
                      <a:pt x="225" y="87"/>
                      <a:pt x="224" y="87"/>
                    </a:cubicBezTo>
                    <a:cubicBezTo>
                      <a:pt x="222" y="87"/>
                      <a:pt x="216" y="88"/>
                      <a:pt x="216" y="88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29" y="124"/>
                      <a:pt x="229" y="124"/>
                      <a:pt x="229" y="124"/>
                    </a:cubicBezTo>
                    <a:cubicBezTo>
                      <a:pt x="226" y="133"/>
                      <a:pt x="226" y="133"/>
                      <a:pt x="226" y="133"/>
                    </a:cubicBezTo>
                    <a:cubicBezTo>
                      <a:pt x="226" y="133"/>
                      <a:pt x="216" y="132"/>
                      <a:pt x="214" y="131"/>
                    </a:cubicBezTo>
                    <a:cubicBezTo>
                      <a:pt x="211" y="129"/>
                      <a:pt x="218" y="140"/>
                      <a:pt x="218" y="140"/>
                    </a:cubicBezTo>
                    <a:cubicBezTo>
                      <a:pt x="218" y="140"/>
                      <a:pt x="210" y="148"/>
                      <a:pt x="208" y="148"/>
                    </a:cubicBezTo>
                    <a:cubicBezTo>
                      <a:pt x="207" y="148"/>
                      <a:pt x="196" y="152"/>
                      <a:pt x="196" y="152"/>
                    </a:cubicBezTo>
                    <a:cubicBezTo>
                      <a:pt x="204" y="159"/>
                      <a:pt x="204" y="159"/>
                      <a:pt x="204" y="159"/>
                    </a:cubicBezTo>
                    <a:cubicBezTo>
                      <a:pt x="204" y="159"/>
                      <a:pt x="197" y="164"/>
                      <a:pt x="196" y="164"/>
                    </a:cubicBezTo>
                    <a:cubicBezTo>
                      <a:pt x="194" y="165"/>
                      <a:pt x="179" y="166"/>
                      <a:pt x="175" y="167"/>
                    </a:cubicBezTo>
                    <a:cubicBezTo>
                      <a:pt x="174" y="167"/>
                      <a:pt x="174" y="167"/>
                      <a:pt x="174" y="167"/>
                    </a:cubicBezTo>
                    <a:cubicBezTo>
                      <a:pt x="174" y="167"/>
                      <a:pt x="174" y="167"/>
                      <a:pt x="175" y="167"/>
                    </a:cubicBezTo>
                    <a:cubicBezTo>
                      <a:pt x="176" y="166"/>
                      <a:pt x="176" y="165"/>
                      <a:pt x="174" y="159"/>
                    </a:cubicBezTo>
                    <a:cubicBezTo>
                      <a:pt x="169" y="150"/>
                      <a:pt x="147" y="164"/>
                      <a:pt x="144" y="165"/>
                    </a:cubicBezTo>
                    <a:cubicBezTo>
                      <a:pt x="140" y="166"/>
                      <a:pt x="141" y="163"/>
                      <a:pt x="132" y="162"/>
                    </a:cubicBezTo>
                    <a:cubicBezTo>
                      <a:pt x="124" y="161"/>
                      <a:pt x="130" y="171"/>
                      <a:pt x="125" y="177"/>
                    </a:cubicBezTo>
                    <a:cubicBezTo>
                      <a:pt x="119" y="183"/>
                      <a:pt x="117" y="170"/>
                      <a:pt x="115" y="170"/>
                    </a:cubicBezTo>
                    <a:cubicBezTo>
                      <a:pt x="112" y="170"/>
                      <a:pt x="98" y="186"/>
                      <a:pt x="98" y="186"/>
                    </a:cubicBezTo>
                    <a:cubicBezTo>
                      <a:pt x="80" y="186"/>
                      <a:pt x="80" y="186"/>
                      <a:pt x="80" y="186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70" y="194"/>
                      <a:pt x="69" y="197"/>
                      <a:pt x="70" y="200"/>
                    </a:cubicBezTo>
                    <a:cubicBezTo>
                      <a:pt x="72" y="204"/>
                      <a:pt x="79" y="214"/>
                      <a:pt x="79" y="214"/>
                    </a:cubicBezTo>
                    <a:cubicBezTo>
                      <a:pt x="79" y="214"/>
                      <a:pt x="92" y="216"/>
                      <a:pt x="93" y="216"/>
                    </a:cubicBezTo>
                    <a:cubicBezTo>
                      <a:pt x="94" y="216"/>
                      <a:pt x="95" y="221"/>
                      <a:pt x="98" y="226"/>
                    </a:cubicBezTo>
                    <a:cubicBezTo>
                      <a:pt x="100" y="231"/>
                      <a:pt x="110" y="219"/>
                      <a:pt x="111" y="218"/>
                    </a:cubicBezTo>
                    <a:cubicBezTo>
                      <a:pt x="112" y="217"/>
                      <a:pt x="118" y="220"/>
                      <a:pt x="125" y="227"/>
                    </a:cubicBezTo>
                    <a:cubicBezTo>
                      <a:pt x="131" y="234"/>
                      <a:pt x="158" y="213"/>
                      <a:pt x="159" y="216"/>
                    </a:cubicBezTo>
                    <a:cubicBezTo>
                      <a:pt x="159" y="219"/>
                      <a:pt x="139" y="230"/>
                      <a:pt x="137" y="231"/>
                    </a:cubicBezTo>
                    <a:cubicBezTo>
                      <a:pt x="135" y="233"/>
                      <a:pt x="138" y="236"/>
                      <a:pt x="139" y="244"/>
                    </a:cubicBezTo>
                    <a:cubicBezTo>
                      <a:pt x="140" y="252"/>
                      <a:pt x="125" y="250"/>
                      <a:pt x="125" y="250"/>
                    </a:cubicBezTo>
                    <a:cubicBezTo>
                      <a:pt x="112" y="242"/>
                      <a:pt x="112" y="242"/>
                      <a:pt x="112" y="242"/>
                    </a:cubicBezTo>
                    <a:cubicBezTo>
                      <a:pt x="112" y="242"/>
                      <a:pt x="70" y="239"/>
                      <a:pt x="63" y="240"/>
                    </a:cubicBezTo>
                    <a:cubicBezTo>
                      <a:pt x="58" y="240"/>
                      <a:pt x="55" y="238"/>
                      <a:pt x="52" y="236"/>
                    </a:cubicBezTo>
                    <a:cubicBezTo>
                      <a:pt x="51" y="238"/>
                      <a:pt x="50" y="241"/>
                      <a:pt x="49" y="243"/>
                    </a:cubicBezTo>
                    <a:cubicBezTo>
                      <a:pt x="50" y="244"/>
                      <a:pt x="52" y="245"/>
                      <a:pt x="54" y="246"/>
                    </a:cubicBezTo>
                    <a:cubicBezTo>
                      <a:pt x="59" y="249"/>
                      <a:pt x="61" y="252"/>
                      <a:pt x="61" y="252"/>
                    </a:cubicBezTo>
                    <a:cubicBezTo>
                      <a:pt x="61" y="252"/>
                      <a:pt x="76" y="252"/>
                      <a:pt x="77" y="252"/>
                    </a:cubicBezTo>
                    <a:cubicBezTo>
                      <a:pt x="78" y="251"/>
                      <a:pt x="81" y="255"/>
                      <a:pt x="83" y="259"/>
                    </a:cubicBezTo>
                    <a:cubicBezTo>
                      <a:pt x="86" y="263"/>
                      <a:pt x="69" y="275"/>
                      <a:pt x="62" y="278"/>
                    </a:cubicBezTo>
                    <a:cubicBezTo>
                      <a:pt x="55" y="281"/>
                      <a:pt x="54" y="275"/>
                      <a:pt x="53" y="274"/>
                    </a:cubicBezTo>
                    <a:cubicBezTo>
                      <a:pt x="52" y="273"/>
                      <a:pt x="43" y="279"/>
                      <a:pt x="42" y="283"/>
                    </a:cubicBezTo>
                    <a:cubicBezTo>
                      <a:pt x="42" y="287"/>
                      <a:pt x="44" y="289"/>
                      <a:pt x="51" y="289"/>
                    </a:cubicBezTo>
                    <a:cubicBezTo>
                      <a:pt x="58" y="289"/>
                      <a:pt x="59" y="284"/>
                      <a:pt x="63" y="282"/>
                    </a:cubicBezTo>
                    <a:cubicBezTo>
                      <a:pt x="67" y="280"/>
                      <a:pt x="68" y="290"/>
                      <a:pt x="71" y="292"/>
                    </a:cubicBezTo>
                    <a:cubicBezTo>
                      <a:pt x="74" y="294"/>
                      <a:pt x="84" y="293"/>
                      <a:pt x="84" y="293"/>
                    </a:cubicBezTo>
                    <a:cubicBezTo>
                      <a:pt x="84" y="293"/>
                      <a:pt x="92" y="301"/>
                      <a:pt x="97" y="306"/>
                    </a:cubicBezTo>
                    <a:cubicBezTo>
                      <a:pt x="103" y="311"/>
                      <a:pt x="114" y="307"/>
                      <a:pt x="114" y="307"/>
                    </a:cubicBezTo>
                    <a:cubicBezTo>
                      <a:pt x="114" y="307"/>
                      <a:pt x="115" y="314"/>
                      <a:pt x="117" y="320"/>
                    </a:cubicBezTo>
                    <a:cubicBezTo>
                      <a:pt x="120" y="326"/>
                      <a:pt x="122" y="324"/>
                      <a:pt x="137" y="326"/>
                    </a:cubicBezTo>
                    <a:cubicBezTo>
                      <a:pt x="152" y="328"/>
                      <a:pt x="156" y="331"/>
                      <a:pt x="156" y="331"/>
                    </a:cubicBezTo>
                    <a:cubicBezTo>
                      <a:pt x="156" y="331"/>
                      <a:pt x="170" y="321"/>
                      <a:pt x="175" y="320"/>
                    </a:cubicBezTo>
                    <a:cubicBezTo>
                      <a:pt x="179" y="320"/>
                      <a:pt x="187" y="323"/>
                      <a:pt x="187" y="323"/>
                    </a:cubicBezTo>
                    <a:cubicBezTo>
                      <a:pt x="187" y="323"/>
                      <a:pt x="188" y="320"/>
                      <a:pt x="189" y="318"/>
                    </a:cubicBezTo>
                    <a:cubicBezTo>
                      <a:pt x="191" y="317"/>
                      <a:pt x="198" y="314"/>
                      <a:pt x="198" y="314"/>
                    </a:cubicBezTo>
                    <a:cubicBezTo>
                      <a:pt x="198" y="314"/>
                      <a:pt x="203" y="317"/>
                      <a:pt x="203" y="318"/>
                    </a:cubicBezTo>
                    <a:cubicBezTo>
                      <a:pt x="204" y="318"/>
                      <a:pt x="228" y="320"/>
                      <a:pt x="228" y="320"/>
                    </a:cubicBezTo>
                    <a:cubicBezTo>
                      <a:pt x="228" y="320"/>
                      <a:pt x="229" y="310"/>
                      <a:pt x="236" y="309"/>
                    </a:cubicBezTo>
                    <a:cubicBezTo>
                      <a:pt x="242" y="308"/>
                      <a:pt x="246" y="314"/>
                      <a:pt x="246" y="314"/>
                    </a:cubicBezTo>
                    <a:cubicBezTo>
                      <a:pt x="246" y="314"/>
                      <a:pt x="261" y="299"/>
                      <a:pt x="262" y="300"/>
                    </a:cubicBezTo>
                    <a:cubicBezTo>
                      <a:pt x="263" y="301"/>
                      <a:pt x="261" y="308"/>
                      <a:pt x="262" y="312"/>
                    </a:cubicBezTo>
                    <a:cubicBezTo>
                      <a:pt x="262" y="316"/>
                      <a:pt x="273" y="313"/>
                      <a:pt x="273" y="313"/>
                    </a:cubicBezTo>
                    <a:cubicBezTo>
                      <a:pt x="273" y="313"/>
                      <a:pt x="272" y="315"/>
                      <a:pt x="276" y="318"/>
                    </a:cubicBezTo>
                    <a:cubicBezTo>
                      <a:pt x="280" y="322"/>
                      <a:pt x="284" y="322"/>
                      <a:pt x="287" y="323"/>
                    </a:cubicBezTo>
                    <a:cubicBezTo>
                      <a:pt x="289" y="324"/>
                      <a:pt x="291" y="331"/>
                      <a:pt x="291" y="331"/>
                    </a:cubicBezTo>
                    <a:cubicBezTo>
                      <a:pt x="301" y="331"/>
                      <a:pt x="301" y="331"/>
                      <a:pt x="301" y="331"/>
                    </a:cubicBezTo>
                    <a:cubicBezTo>
                      <a:pt x="301" y="331"/>
                      <a:pt x="312" y="310"/>
                      <a:pt x="315" y="310"/>
                    </a:cubicBezTo>
                    <a:cubicBezTo>
                      <a:pt x="315" y="310"/>
                      <a:pt x="316" y="312"/>
                      <a:pt x="316" y="314"/>
                    </a:cubicBezTo>
                    <a:cubicBezTo>
                      <a:pt x="319" y="312"/>
                      <a:pt x="323" y="309"/>
                      <a:pt x="323" y="306"/>
                    </a:cubicBezTo>
                    <a:cubicBezTo>
                      <a:pt x="322" y="301"/>
                      <a:pt x="316" y="290"/>
                      <a:pt x="323" y="289"/>
                    </a:cubicBezTo>
                    <a:cubicBezTo>
                      <a:pt x="328" y="289"/>
                      <a:pt x="331" y="295"/>
                      <a:pt x="333" y="298"/>
                    </a:cubicBezTo>
                    <a:cubicBezTo>
                      <a:pt x="334" y="298"/>
                      <a:pt x="335" y="298"/>
                      <a:pt x="336" y="297"/>
                    </a:cubicBezTo>
                    <a:cubicBezTo>
                      <a:pt x="339" y="296"/>
                      <a:pt x="339" y="288"/>
                      <a:pt x="343" y="288"/>
                    </a:cubicBezTo>
                    <a:cubicBezTo>
                      <a:pt x="346" y="288"/>
                      <a:pt x="349" y="297"/>
                      <a:pt x="350" y="298"/>
                    </a:cubicBezTo>
                    <a:cubicBezTo>
                      <a:pt x="351" y="300"/>
                      <a:pt x="357" y="288"/>
                      <a:pt x="361" y="288"/>
                    </a:cubicBezTo>
                    <a:cubicBezTo>
                      <a:pt x="364" y="288"/>
                      <a:pt x="380" y="308"/>
                      <a:pt x="387" y="308"/>
                    </a:cubicBezTo>
                    <a:cubicBezTo>
                      <a:pt x="394" y="309"/>
                      <a:pt x="389" y="298"/>
                      <a:pt x="389" y="298"/>
                    </a:cubicBezTo>
                    <a:cubicBezTo>
                      <a:pt x="389" y="298"/>
                      <a:pt x="391" y="295"/>
                      <a:pt x="394" y="293"/>
                    </a:cubicBezTo>
                    <a:cubicBezTo>
                      <a:pt x="397" y="290"/>
                      <a:pt x="393" y="286"/>
                      <a:pt x="393" y="286"/>
                    </a:cubicBezTo>
                    <a:cubicBezTo>
                      <a:pt x="402" y="280"/>
                      <a:pt x="402" y="280"/>
                      <a:pt x="402" y="280"/>
                    </a:cubicBezTo>
                    <a:cubicBezTo>
                      <a:pt x="402" y="280"/>
                      <a:pt x="407" y="283"/>
                      <a:pt x="413" y="288"/>
                    </a:cubicBezTo>
                    <a:cubicBezTo>
                      <a:pt x="418" y="293"/>
                      <a:pt x="422" y="307"/>
                      <a:pt x="423" y="309"/>
                    </a:cubicBezTo>
                    <a:cubicBezTo>
                      <a:pt x="424" y="310"/>
                      <a:pt x="425" y="300"/>
                      <a:pt x="425" y="300"/>
                    </a:cubicBezTo>
                    <a:cubicBezTo>
                      <a:pt x="425" y="300"/>
                      <a:pt x="419" y="298"/>
                      <a:pt x="421" y="290"/>
                    </a:cubicBezTo>
                    <a:cubicBezTo>
                      <a:pt x="423" y="282"/>
                      <a:pt x="444" y="305"/>
                      <a:pt x="447" y="305"/>
                    </a:cubicBezTo>
                    <a:cubicBezTo>
                      <a:pt x="450" y="305"/>
                      <a:pt x="452" y="297"/>
                      <a:pt x="461" y="296"/>
                    </a:cubicBezTo>
                    <a:cubicBezTo>
                      <a:pt x="470" y="295"/>
                      <a:pt x="465" y="310"/>
                      <a:pt x="458" y="313"/>
                    </a:cubicBezTo>
                    <a:cubicBezTo>
                      <a:pt x="452" y="316"/>
                      <a:pt x="451" y="309"/>
                      <a:pt x="451" y="308"/>
                    </a:cubicBezTo>
                    <a:cubicBezTo>
                      <a:pt x="451" y="308"/>
                      <a:pt x="448" y="312"/>
                      <a:pt x="443" y="317"/>
                    </a:cubicBezTo>
                    <a:cubicBezTo>
                      <a:pt x="438" y="323"/>
                      <a:pt x="445" y="327"/>
                      <a:pt x="445" y="329"/>
                    </a:cubicBezTo>
                    <a:cubicBezTo>
                      <a:pt x="445" y="330"/>
                      <a:pt x="454" y="342"/>
                      <a:pt x="454" y="342"/>
                    </a:cubicBezTo>
                    <a:cubicBezTo>
                      <a:pt x="454" y="342"/>
                      <a:pt x="466" y="328"/>
                      <a:pt x="467" y="326"/>
                    </a:cubicBezTo>
                    <a:cubicBezTo>
                      <a:pt x="467" y="323"/>
                      <a:pt x="471" y="322"/>
                      <a:pt x="472" y="316"/>
                    </a:cubicBezTo>
                    <a:cubicBezTo>
                      <a:pt x="474" y="311"/>
                      <a:pt x="467" y="307"/>
                      <a:pt x="467" y="305"/>
                    </a:cubicBezTo>
                    <a:cubicBezTo>
                      <a:pt x="466" y="304"/>
                      <a:pt x="480" y="293"/>
                      <a:pt x="480" y="293"/>
                    </a:cubicBezTo>
                    <a:cubicBezTo>
                      <a:pt x="494" y="307"/>
                      <a:pt x="494" y="307"/>
                      <a:pt x="494" y="307"/>
                    </a:cubicBezTo>
                    <a:cubicBezTo>
                      <a:pt x="494" y="307"/>
                      <a:pt x="486" y="307"/>
                      <a:pt x="478" y="314"/>
                    </a:cubicBezTo>
                    <a:cubicBezTo>
                      <a:pt x="471" y="320"/>
                      <a:pt x="487" y="327"/>
                      <a:pt x="488" y="330"/>
                    </a:cubicBezTo>
                    <a:cubicBezTo>
                      <a:pt x="490" y="332"/>
                      <a:pt x="498" y="331"/>
                      <a:pt x="498" y="331"/>
                    </a:cubicBezTo>
                    <a:cubicBezTo>
                      <a:pt x="498" y="331"/>
                      <a:pt x="501" y="346"/>
                      <a:pt x="505" y="355"/>
                    </a:cubicBezTo>
                    <a:cubicBezTo>
                      <a:pt x="509" y="365"/>
                      <a:pt x="501" y="370"/>
                      <a:pt x="501" y="37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7" name="Kiev">
                <a:extLst>
                  <a:ext uri="{FF2B5EF4-FFF2-40B4-BE49-F238E27FC236}">
                    <a16:creationId xmlns:a16="http://schemas.microsoft.com/office/drawing/2014/main" xmlns="" id="{2401D38D-BB41-4841-A2B5-746719800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2435" y="1935986"/>
                <a:ext cx="2259619" cy="2166910"/>
              </a:xfrm>
              <a:custGeom>
                <a:avLst/>
                <a:gdLst>
                  <a:gd name="T0" fmla="*/ 2147483647 w 395"/>
                  <a:gd name="T1" fmla="*/ 2147483647 h 500"/>
                  <a:gd name="T2" fmla="*/ 2147483647 w 395"/>
                  <a:gd name="T3" fmla="*/ 2147483647 h 500"/>
                  <a:gd name="T4" fmla="*/ 2147483647 w 395"/>
                  <a:gd name="T5" fmla="*/ 2147483647 h 500"/>
                  <a:gd name="T6" fmla="*/ 2147483647 w 395"/>
                  <a:gd name="T7" fmla="*/ 2147483647 h 500"/>
                  <a:gd name="T8" fmla="*/ 2147483647 w 395"/>
                  <a:gd name="T9" fmla="*/ 2147483647 h 500"/>
                  <a:gd name="T10" fmla="*/ 2147483647 w 395"/>
                  <a:gd name="T11" fmla="*/ 2147483647 h 500"/>
                  <a:gd name="T12" fmla="*/ 2147483647 w 395"/>
                  <a:gd name="T13" fmla="*/ 2147483647 h 500"/>
                  <a:gd name="T14" fmla="*/ 2147483647 w 395"/>
                  <a:gd name="T15" fmla="*/ 2147483647 h 500"/>
                  <a:gd name="T16" fmla="*/ 2147483647 w 395"/>
                  <a:gd name="T17" fmla="*/ 2147483647 h 500"/>
                  <a:gd name="T18" fmla="*/ 2147483647 w 395"/>
                  <a:gd name="T19" fmla="*/ 2147483647 h 500"/>
                  <a:gd name="T20" fmla="*/ 2147483647 w 395"/>
                  <a:gd name="T21" fmla="*/ 2147483647 h 500"/>
                  <a:gd name="T22" fmla="*/ 2147483647 w 395"/>
                  <a:gd name="T23" fmla="*/ 2147483647 h 500"/>
                  <a:gd name="T24" fmla="*/ 2147483647 w 395"/>
                  <a:gd name="T25" fmla="*/ 2147483647 h 500"/>
                  <a:gd name="T26" fmla="*/ 2147483647 w 395"/>
                  <a:gd name="T27" fmla="*/ 2147483647 h 500"/>
                  <a:gd name="T28" fmla="*/ 2147483647 w 395"/>
                  <a:gd name="T29" fmla="*/ 2147483647 h 500"/>
                  <a:gd name="T30" fmla="*/ 2147483647 w 395"/>
                  <a:gd name="T31" fmla="*/ 2147483647 h 500"/>
                  <a:gd name="T32" fmla="*/ 2147483647 w 395"/>
                  <a:gd name="T33" fmla="*/ 2147483647 h 500"/>
                  <a:gd name="T34" fmla="*/ 2147483647 w 395"/>
                  <a:gd name="T35" fmla="*/ 2147483647 h 500"/>
                  <a:gd name="T36" fmla="*/ 2147483647 w 395"/>
                  <a:gd name="T37" fmla="*/ 2147483647 h 500"/>
                  <a:gd name="T38" fmla="*/ 2147483647 w 395"/>
                  <a:gd name="T39" fmla="*/ 2147483647 h 500"/>
                  <a:gd name="T40" fmla="*/ 2147483647 w 395"/>
                  <a:gd name="T41" fmla="*/ 2147483647 h 500"/>
                  <a:gd name="T42" fmla="*/ 2147483647 w 395"/>
                  <a:gd name="T43" fmla="*/ 2147483647 h 500"/>
                  <a:gd name="T44" fmla="*/ 2147483647 w 395"/>
                  <a:gd name="T45" fmla="*/ 2147483647 h 500"/>
                  <a:gd name="T46" fmla="*/ 2147483647 w 395"/>
                  <a:gd name="T47" fmla="*/ 2147483647 h 500"/>
                  <a:gd name="T48" fmla="*/ 2147483647 w 395"/>
                  <a:gd name="T49" fmla="*/ 2147483647 h 500"/>
                  <a:gd name="T50" fmla="*/ 2147483647 w 395"/>
                  <a:gd name="T51" fmla="*/ 2147483647 h 500"/>
                  <a:gd name="T52" fmla="*/ 2147483647 w 395"/>
                  <a:gd name="T53" fmla="*/ 2147483647 h 500"/>
                  <a:gd name="T54" fmla="*/ 2147483647 w 395"/>
                  <a:gd name="T55" fmla="*/ 2147483647 h 500"/>
                  <a:gd name="T56" fmla="*/ 2147483647 w 395"/>
                  <a:gd name="T57" fmla="*/ 2147483647 h 500"/>
                  <a:gd name="T58" fmla="*/ 2147483647 w 395"/>
                  <a:gd name="T59" fmla="*/ 2147483647 h 500"/>
                  <a:gd name="T60" fmla="*/ 2147483647 w 395"/>
                  <a:gd name="T61" fmla="*/ 2147483647 h 500"/>
                  <a:gd name="T62" fmla="*/ 2147483647 w 395"/>
                  <a:gd name="T63" fmla="*/ 2147483647 h 500"/>
                  <a:gd name="T64" fmla="*/ 2147483647 w 395"/>
                  <a:gd name="T65" fmla="*/ 2147483647 h 500"/>
                  <a:gd name="T66" fmla="*/ 2147483647 w 395"/>
                  <a:gd name="T67" fmla="*/ 2147483647 h 500"/>
                  <a:gd name="T68" fmla="*/ 2147483647 w 395"/>
                  <a:gd name="T69" fmla="*/ 2147483647 h 500"/>
                  <a:gd name="T70" fmla="*/ 2147483647 w 395"/>
                  <a:gd name="T71" fmla="*/ 2147483647 h 500"/>
                  <a:gd name="T72" fmla="*/ 2147483647 w 395"/>
                  <a:gd name="T73" fmla="*/ 2147483647 h 500"/>
                  <a:gd name="T74" fmla="*/ 2147483647 w 395"/>
                  <a:gd name="T75" fmla="*/ 2147483647 h 500"/>
                  <a:gd name="T76" fmla="*/ 2147483647 w 395"/>
                  <a:gd name="T77" fmla="*/ 2147483647 h 500"/>
                  <a:gd name="T78" fmla="*/ 2147483647 w 395"/>
                  <a:gd name="T79" fmla="*/ 2147483647 h 500"/>
                  <a:gd name="T80" fmla="*/ 2147483647 w 395"/>
                  <a:gd name="T81" fmla="*/ 2147483647 h 500"/>
                  <a:gd name="T82" fmla="*/ 2147483647 w 395"/>
                  <a:gd name="T83" fmla="*/ 2147483647 h 500"/>
                  <a:gd name="T84" fmla="*/ 2147483647 w 395"/>
                  <a:gd name="T85" fmla="*/ 2147483647 h 500"/>
                  <a:gd name="T86" fmla="*/ 2147483647 w 395"/>
                  <a:gd name="T87" fmla="*/ 2147483647 h 500"/>
                  <a:gd name="T88" fmla="*/ 2147483647 w 395"/>
                  <a:gd name="T89" fmla="*/ 2147483647 h 5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5"/>
                  <a:gd name="T136" fmla="*/ 0 h 500"/>
                  <a:gd name="T137" fmla="*/ 395 w 395"/>
                  <a:gd name="T138" fmla="*/ 500 h 5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5" h="500">
                    <a:moveTo>
                      <a:pt x="79" y="497"/>
                    </a:moveTo>
                    <a:cubicBezTo>
                      <a:pt x="84" y="492"/>
                      <a:pt x="90" y="478"/>
                      <a:pt x="90" y="478"/>
                    </a:cubicBezTo>
                    <a:cubicBezTo>
                      <a:pt x="90" y="478"/>
                      <a:pt x="104" y="483"/>
                      <a:pt x="107" y="479"/>
                    </a:cubicBezTo>
                    <a:cubicBezTo>
                      <a:pt x="109" y="474"/>
                      <a:pt x="121" y="470"/>
                      <a:pt x="121" y="470"/>
                    </a:cubicBezTo>
                    <a:cubicBezTo>
                      <a:pt x="127" y="477"/>
                      <a:pt x="127" y="477"/>
                      <a:pt x="127" y="477"/>
                    </a:cubicBezTo>
                    <a:cubicBezTo>
                      <a:pt x="141" y="481"/>
                      <a:pt x="141" y="481"/>
                      <a:pt x="141" y="481"/>
                    </a:cubicBezTo>
                    <a:cubicBezTo>
                      <a:pt x="141" y="481"/>
                      <a:pt x="154" y="488"/>
                      <a:pt x="154" y="486"/>
                    </a:cubicBezTo>
                    <a:cubicBezTo>
                      <a:pt x="154" y="483"/>
                      <a:pt x="158" y="464"/>
                      <a:pt x="158" y="464"/>
                    </a:cubicBezTo>
                    <a:cubicBezTo>
                      <a:pt x="158" y="464"/>
                      <a:pt x="176" y="467"/>
                      <a:pt x="179" y="465"/>
                    </a:cubicBezTo>
                    <a:cubicBezTo>
                      <a:pt x="182" y="462"/>
                      <a:pt x="183" y="460"/>
                      <a:pt x="185" y="460"/>
                    </a:cubicBezTo>
                    <a:cubicBezTo>
                      <a:pt x="186" y="460"/>
                      <a:pt x="198" y="470"/>
                      <a:pt x="200" y="469"/>
                    </a:cubicBezTo>
                    <a:cubicBezTo>
                      <a:pt x="202" y="469"/>
                      <a:pt x="206" y="460"/>
                      <a:pt x="211" y="460"/>
                    </a:cubicBezTo>
                    <a:cubicBezTo>
                      <a:pt x="216" y="459"/>
                      <a:pt x="226" y="462"/>
                      <a:pt x="227" y="461"/>
                    </a:cubicBezTo>
                    <a:cubicBezTo>
                      <a:pt x="228" y="459"/>
                      <a:pt x="230" y="449"/>
                      <a:pt x="235" y="444"/>
                    </a:cubicBezTo>
                    <a:cubicBezTo>
                      <a:pt x="240" y="439"/>
                      <a:pt x="261" y="420"/>
                      <a:pt x="260" y="415"/>
                    </a:cubicBezTo>
                    <a:cubicBezTo>
                      <a:pt x="258" y="411"/>
                      <a:pt x="250" y="404"/>
                      <a:pt x="252" y="404"/>
                    </a:cubicBezTo>
                    <a:cubicBezTo>
                      <a:pt x="254" y="403"/>
                      <a:pt x="260" y="398"/>
                      <a:pt x="260" y="398"/>
                    </a:cubicBezTo>
                    <a:cubicBezTo>
                      <a:pt x="268" y="352"/>
                      <a:pt x="268" y="352"/>
                      <a:pt x="268" y="352"/>
                    </a:cubicBezTo>
                    <a:cubicBezTo>
                      <a:pt x="283" y="342"/>
                      <a:pt x="283" y="342"/>
                      <a:pt x="283" y="342"/>
                    </a:cubicBezTo>
                    <a:cubicBezTo>
                      <a:pt x="297" y="344"/>
                      <a:pt x="297" y="344"/>
                      <a:pt x="297" y="344"/>
                    </a:cubicBezTo>
                    <a:cubicBezTo>
                      <a:pt x="297" y="343"/>
                      <a:pt x="297" y="343"/>
                      <a:pt x="297" y="342"/>
                    </a:cubicBezTo>
                    <a:cubicBezTo>
                      <a:pt x="299" y="336"/>
                      <a:pt x="303" y="325"/>
                      <a:pt x="297" y="327"/>
                    </a:cubicBezTo>
                    <a:cubicBezTo>
                      <a:pt x="290" y="328"/>
                      <a:pt x="285" y="332"/>
                      <a:pt x="278" y="334"/>
                    </a:cubicBezTo>
                    <a:cubicBezTo>
                      <a:pt x="270" y="336"/>
                      <a:pt x="262" y="333"/>
                      <a:pt x="259" y="334"/>
                    </a:cubicBezTo>
                    <a:cubicBezTo>
                      <a:pt x="255" y="335"/>
                      <a:pt x="247" y="334"/>
                      <a:pt x="241" y="326"/>
                    </a:cubicBezTo>
                    <a:cubicBezTo>
                      <a:pt x="235" y="318"/>
                      <a:pt x="237" y="314"/>
                      <a:pt x="227" y="307"/>
                    </a:cubicBezTo>
                    <a:cubicBezTo>
                      <a:pt x="216" y="301"/>
                      <a:pt x="208" y="301"/>
                      <a:pt x="204" y="293"/>
                    </a:cubicBezTo>
                    <a:cubicBezTo>
                      <a:pt x="200" y="285"/>
                      <a:pt x="201" y="284"/>
                      <a:pt x="201" y="284"/>
                    </a:cubicBezTo>
                    <a:cubicBezTo>
                      <a:pt x="204" y="288"/>
                      <a:pt x="212" y="293"/>
                      <a:pt x="218" y="293"/>
                    </a:cubicBezTo>
                    <a:cubicBezTo>
                      <a:pt x="223" y="293"/>
                      <a:pt x="225" y="295"/>
                      <a:pt x="229" y="301"/>
                    </a:cubicBezTo>
                    <a:cubicBezTo>
                      <a:pt x="234" y="307"/>
                      <a:pt x="239" y="320"/>
                      <a:pt x="244" y="321"/>
                    </a:cubicBezTo>
                    <a:cubicBezTo>
                      <a:pt x="250" y="322"/>
                      <a:pt x="255" y="329"/>
                      <a:pt x="260" y="327"/>
                    </a:cubicBezTo>
                    <a:cubicBezTo>
                      <a:pt x="265" y="326"/>
                      <a:pt x="281" y="318"/>
                      <a:pt x="289" y="318"/>
                    </a:cubicBezTo>
                    <a:cubicBezTo>
                      <a:pt x="298" y="318"/>
                      <a:pt x="316" y="320"/>
                      <a:pt x="318" y="325"/>
                    </a:cubicBezTo>
                    <a:cubicBezTo>
                      <a:pt x="320" y="330"/>
                      <a:pt x="323" y="339"/>
                      <a:pt x="321" y="347"/>
                    </a:cubicBezTo>
                    <a:cubicBezTo>
                      <a:pt x="321" y="348"/>
                      <a:pt x="321" y="349"/>
                      <a:pt x="320" y="350"/>
                    </a:cubicBezTo>
                    <a:cubicBezTo>
                      <a:pt x="328" y="352"/>
                      <a:pt x="328" y="352"/>
                      <a:pt x="328" y="352"/>
                    </a:cubicBezTo>
                    <a:cubicBezTo>
                      <a:pt x="328" y="352"/>
                      <a:pt x="349" y="325"/>
                      <a:pt x="352" y="319"/>
                    </a:cubicBezTo>
                    <a:cubicBezTo>
                      <a:pt x="355" y="313"/>
                      <a:pt x="359" y="313"/>
                      <a:pt x="359" y="313"/>
                    </a:cubicBezTo>
                    <a:cubicBezTo>
                      <a:pt x="359" y="313"/>
                      <a:pt x="345" y="307"/>
                      <a:pt x="355" y="298"/>
                    </a:cubicBezTo>
                    <a:cubicBezTo>
                      <a:pt x="364" y="289"/>
                      <a:pt x="374" y="283"/>
                      <a:pt x="373" y="282"/>
                    </a:cubicBezTo>
                    <a:cubicBezTo>
                      <a:pt x="372" y="280"/>
                      <a:pt x="367" y="273"/>
                      <a:pt x="368" y="273"/>
                    </a:cubicBezTo>
                    <a:cubicBezTo>
                      <a:pt x="370" y="272"/>
                      <a:pt x="373" y="264"/>
                      <a:pt x="373" y="264"/>
                    </a:cubicBezTo>
                    <a:cubicBezTo>
                      <a:pt x="373" y="264"/>
                      <a:pt x="386" y="266"/>
                      <a:pt x="386" y="265"/>
                    </a:cubicBezTo>
                    <a:cubicBezTo>
                      <a:pt x="386" y="263"/>
                      <a:pt x="395" y="245"/>
                      <a:pt x="395" y="245"/>
                    </a:cubicBezTo>
                    <a:cubicBezTo>
                      <a:pt x="395" y="245"/>
                      <a:pt x="365" y="216"/>
                      <a:pt x="366" y="216"/>
                    </a:cubicBezTo>
                    <a:cubicBezTo>
                      <a:pt x="368" y="215"/>
                      <a:pt x="380" y="209"/>
                      <a:pt x="380" y="206"/>
                    </a:cubicBezTo>
                    <a:cubicBezTo>
                      <a:pt x="380" y="203"/>
                      <a:pt x="365" y="201"/>
                      <a:pt x="365" y="201"/>
                    </a:cubicBezTo>
                    <a:cubicBezTo>
                      <a:pt x="351" y="186"/>
                      <a:pt x="351" y="186"/>
                      <a:pt x="351" y="186"/>
                    </a:cubicBezTo>
                    <a:cubicBezTo>
                      <a:pt x="351" y="186"/>
                      <a:pt x="317" y="214"/>
                      <a:pt x="313" y="213"/>
                    </a:cubicBezTo>
                    <a:cubicBezTo>
                      <a:pt x="309" y="213"/>
                      <a:pt x="303" y="208"/>
                      <a:pt x="303" y="208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83" y="210"/>
                      <a:pt x="283" y="210"/>
                      <a:pt x="283" y="210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63" y="194"/>
                      <a:pt x="263" y="194"/>
                      <a:pt x="263" y="194"/>
                    </a:cubicBezTo>
                    <a:cubicBezTo>
                      <a:pt x="263" y="194"/>
                      <a:pt x="268" y="192"/>
                      <a:pt x="267" y="186"/>
                    </a:cubicBezTo>
                    <a:cubicBezTo>
                      <a:pt x="266" y="181"/>
                      <a:pt x="249" y="156"/>
                      <a:pt x="249" y="156"/>
                    </a:cubicBezTo>
                    <a:cubicBezTo>
                      <a:pt x="249" y="156"/>
                      <a:pt x="235" y="163"/>
                      <a:pt x="226" y="163"/>
                    </a:cubicBezTo>
                    <a:cubicBezTo>
                      <a:pt x="217" y="162"/>
                      <a:pt x="201" y="163"/>
                      <a:pt x="201" y="158"/>
                    </a:cubicBezTo>
                    <a:cubicBezTo>
                      <a:pt x="200" y="153"/>
                      <a:pt x="206" y="144"/>
                      <a:pt x="206" y="144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85" y="109"/>
                      <a:pt x="185" y="109"/>
                      <a:pt x="185" y="109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13"/>
                      <a:pt x="181" y="117"/>
                      <a:pt x="181" y="123"/>
                    </a:cubicBezTo>
                    <a:cubicBezTo>
                      <a:pt x="179" y="135"/>
                      <a:pt x="181" y="139"/>
                      <a:pt x="181" y="141"/>
                    </a:cubicBezTo>
                    <a:cubicBezTo>
                      <a:pt x="182" y="144"/>
                      <a:pt x="177" y="154"/>
                      <a:pt x="178" y="161"/>
                    </a:cubicBezTo>
                    <a:cubicBezTo>
                      <a:pt x="179" y="168"/>
                      <a:pt x="172" y="177"/>
                      <a:pt x="170" y="180"/>
                    </a:cubicBezTo>
                    <a:cubicBezTo>
                      <a:pt x="169" y="182"/>
                      <a:pt x="171" y="192"/>
                      <a:pt x="171" y="192"/>
                    </a:cubicBezTo>
                    <a:cubicBezTo>
                      <a:pt x="171" y="192"/>
                      <a:pt x="170" y="196"/>
                      <a:pt x="169" y="196"/>
                    </a:cubicBezTo>
                    <a:cubicBezTo>
                      <a:pt x="167" y="196"/>
                      <a:pt x="152" y="180"/>
                      <a:pt x="152" y="180"/>
                    </a:cubicBez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68"/>
                      <a:pt x="155" y="151"/>
                      <a:pt x="157" y="144"/>
                    </a:cubicBezTo>
                    <a:cubicBezTo>
                      <a:pt x="159" y="138"/>
                      <a:pt x="159" y="129"/>
                      <a:pt x="161" y="126"/>
                    </a:cubicBezTo>
                    <a:cubicBezTo>
                      <a:pt x="163" y="123"/>
                      <a:pt x="162" y="115"/>
                      <a:pt x="160" y="109"/>
                    </a:cubicBezTo>
                    <a:cubicBezTo>
                      <a:pt x="159" y="103"/>
                      <a:pt x="142" y="108"/>
                      <a:pt x="139" y="105"/>
                    </a:cubicBezTo>
                    <a:cubicBezTo>
                      <a:pt x="136" y="101"/>
                      <a:pt x="157" y="92"/>
                      <a:pt x="160" y="89"/>
                    </a:cubicBezTo>
                    <a:cubicBezTo>
                      <a:pt x="162" y="85"/>
                      <a:pt x="159" y="76"/>
                      <a:pt x="158" y="70"/>
                    </a:cubicBezTo>
                    <a:cubicBezTo>
                      <a:pt x="158" y="64"/>
                      <a:pt x="170" y="61"/>
                      <a:pt x="170" y="61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71" y="55"/>
                      <a:pt x="171" y="55"/>
                      <a:pt x="171" y="55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3" y="46"/>
                      <a:pt x="161" y="46"/>
                      <a:pt x="154" y="46"/>
                    </a:cubicBezTo>
                    <a:cubicBezTo>
                      <a:pt x="147" y="45"/>
                      <a:pt x="148" y="22"/>
                      <a:pt x="148" y="22"/>
                    </a:cubicBezTo>
                    <a:cubicBezTo>
                      <a:pt x="148" y="22"/>
                      <a:pt x="132" y="6"/>
                      <a:pt x="130" y="5"/>
                    </a:cubicBezTo>
                    <a:cubicBezTo>
                      <a:pt x="128" y="4"/>
                      <a:pt x="94" y="4"/>
                      <a:pt x="94" y="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9" y="0"/>
                      <a:pt x="56" y="1"/>
                    </a:cubicBezTo>
                    <a:cubicBezTo>
                      <a:pt x="43" y="1"/>
                      <a:pt x="49" y="8"/>
                      <a:pt x="42" y="9"/>
                    </a:cubicBezTo>
                    <a:cubicBezTo>
                      <a:pt x="35" y="10"/>
                      <a:pt x="31" y="20"/>
                      <a:pt x="31" y="20"/>
                    </a:cubicBezTo>
                    <a:cubicBezTo>
                      <a:pt x="31" y="20"/>
                      <a:pt x="25" y="21"/>
                      <a:pt x="22" y="22"/>
                    </a:cubicBezTo>
                    <a:cubicBezTo>
                      <a:pt x="19" y="22"/>
                      <a:pt x="19" y="25"/>
                      <a:pt x="12" y="26"/>
                    </a:cubicBezTo>
                    <a:cubicBezTo>
                      <a:pt x="10" y="33"/>
                      <a:pt x="18" y="32"/>
                      <a:pt x="19" y="34"/>
                    </a:cubicBezTo>
                    <a:cubicBezTo>
                      <a:pt x="20" y="36"/>
                      <a:pt x="19" y="39"/>
                      <a:pt x="17" y="41"/>
                    </a:cubicBezTo>
                    <a:cubicBezTo>
                      <a:pt x="16" y="44"/>
                      <a:pt x="3" y="52"/>
                      <a:pt x="2" y="54"/>
                    </a:cubicBezTo>
                    <a:cubicBezTo>
                      <a:pt x="0" y="55"/>
                      <a:pt x="3" y="72"/>
                      <a:pt x="3" y="75"/>
                    </a:cubicBezTo>
                    <a:cubicBezTo>
                      <a:pt x="3" y="77"/>
                      <a:pt x="17" y="77"/>
                      <a:pt x="17" y="77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8" y="119"/>
                      <a:pt x="20" y="119"/>
                    </a:cubicBezTo>
                    <a:cubicBezTo>
                      <a:pt x="21" y="120"/>
                      <a:pt x="33" y="139"/>
                      <a:pt x="33" y="139"/>
                    </a:cubicBezTo>
                    <a:cubicBezTo>
                      <a:pt x="33" y="139"/>
                      <a:pt x="30" y="145"/>
                      <a:pt x="29" y="151"/>
                    </a:cubicBezTo>
                    <a:cubicBezTo>
                      <a:pt x="27" y="158"/>
                      <a:pt x="44" y="157"/>
                      <a:pt x="44" y="157"/>
                    </a:cubicBezTo>
                    <a:cubicBezTo>
                      <a:pt x="44" y="157"/>
                      <a:pt x="45" y="170"/>
                      <a:pt x="45" y="173"/>
                    </a:cubicBezTo>
                    <a:cubicBezTo>
                      <a:pt x="45" y="176"/>
                      <a:pt x="34" y="189"/>
                      <a:pt x="31" y="193"/>
                    </a:cubicBezTo>
                    <a:cubicBezTo>
                      <a:pt x="28" y="198"/>
                      <a:pt x="33" y="202"/>
                      <a:pt x="33" y="202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3" y="219"/>
                      <a:pt x="25" y="231"/>
                      <a:pt x="22" y="232"/>
                    </a:cubicBezTo>
                    <a:cubicBezTo>
                      <a:pt x="19" y="233"/>
                      <a:pt x="45" y="236"/>
                      <a:pt x="45" y="236"/>
                    </a:cubicBezTo>
                    <a:cubicBezTo>
                      <a:pt x="45" y="236"/>
                      <a:pt x="45" y="242"/>
                      <a:pt x="48" y="251"/>
                    </a:cubicBezTo>
                    <a:cubicBezTo>
                      <a:pt x="50" y="259"/>
                      <a:pt x="57" y="267"/>
                      <a:pt x="57" y="267"/>
                    </a:cubicBezTo>
                    <a:cubicBezTo>
                      <a:pt x="55" y="283"/>
                      <a:pt x="55" y="283"/>
                      <a:pt x="55" y="283"/>
                    </a:cubicBezTo>
                    <a:cubicBezTo>
                      <a:pt x="61" y="287"/>
                      <a:pt x="61" y="287"/>
                      <a:pt x="61" y="28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55" y="302"/>
                      <a:pt x="55" y="302"/>
                      <a:pt x="55" y="302"/>
                    </a:cubicBezTo>
                    <a:cubicBezTo>
                      <a:pt x="54" y="322"/>
                      <a:pt x="54" y="322"/>
                      <a:pt x="54" y="322"/>
                    </a:cubicBezTo>
                    <a:cubicBezTo>
                      <a:pt x="63" y="330"/>
                      <a:pt x="63" y="330"/>
                      <a:pt x="63" y="330"/>
                    </a:cubicBezTo>
                    <a:cubicBezTo>
                      <a:pt x="63" y="330"/>
                      <a:pt x="65" y="334"/>
                      <a:pt x="63" y="338"/>
                    </a:cubicBezTo>
                    <a:cubicBezTo>
                      <a:pt x="62" y="343"/>
                      <a:pt x="30" y="362"/>
                      <a:pt x="30" y="362"/>
                    </a:cubicBezTo>
                    <a:cubicBezTo>
                      <a:pt x="30" y="362"/>
                      <a:pt x="20" y="363"/>
                      <a:pt x="18" y="363"/>
                    </a:cubicBezTo>
                    <a:cubicBezTo>
                      <a:pt x="16" y="362"/>
                      <a:pt x="23" y="374"/>
                      <a:pt x="23" y="374"/>
                    </a:cubicBezTo>
                    <a:cubicBezTo>
                      <a:pt x="17" y="383"/>
                      <a:pt x="17" y="383"/>
                      <a:pt x="17" y="383"/>
                    </a:cubicBezTo>
                    <a:cubicBezTo>
                      <a:pt x="24" y="387"/>
                      <a:pt x="24" y="387"/>
                      <a:pt x="24" y="387"/>
                    </a:cubicBezTo>
                    <a:cubicBezTo>
                      <a:pt x="24" y="394"/>
                      <a:pt x="24" y="394"/>
                      <a:pt x="24" y="394"/>
                    </a:cubicBezTo>
                    <a:cubicBezTo>
                      <a:pt x="28" y="396"/>
                      <a:pt x="33" y="399"/>
                      <a:pt x="35" y="400"/>
                    </a:cubicBezTo>
                    <a:cubicBezTo>
                      <a:pt x="37" y="401"/>
                      <a:pt x="27" y="413"/>
                      <a:pt x="26" y="414"/>
                    </a:cubicBezTo>
                    <a:cubicBezTo>
                      <a:pt x="24" y="416"/>
                      <a:pt x="39" y="426"/>
                      <a:pt x="39" y="426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8" y="433"/>
                      <a:pt x="38" y="433"/>
                      <a:pt x="38" y="433"/>
                    </a:cubicBezTo>
                    <a:cubicBezTo>
                      <a:pt x="38" y="442"/>
                      <a:pt x="38" y="442"/>
                      <a:pt x="38" y="442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0" y="487"/>
                      <a:pt x="59" y="495"/>
                      <a:pt x="58" y="500"/>
                    </a:cubicBezTo>
                    <a:cubicBezTo>
                      <a:pt x="64" y="500"/>
                      <a:pt x="75" y="500"/>
                      <a:pt x="79" y="49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8" name="Cherkasy">
                <a:extLst>
                  <a:ext uri="{FF2B5EF4-FFF2-40B4-BE49-F238E27FC236}">
                    <a16:creationId xmlns:a16="http://schemas.microsoft.com/office/drawing/2014/main" xmlns="" id="{79CA0A3B-6A7C-4F35-B09E-F029A35F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1726" y="3076465"/>
                <a:ext cx="2626648" cy="1690607"/>
              </a:xfrm>
              <a:custGeom>
                <a:avLst/>
                <a:gdLst>
                  <a:gd name="T0" fmla="*/ 2147483647 w 459"/>
                  <a:gd name="T1" fmla="*/ 2147483647 h 391"/>
                  <a:gd name="T2" fmla="*/ 2147483647 w 459"/>
                  <a:gd name="T3" fmla="*/ 2147483647 h 391"/>
                  <a:gd name="T4" fmla="*/ 2147483647 w 459"/>
                  <a:gd name="T5" fmla="*/ 2147483647 h 391"/>
                  <a:gd name="T6" fmla="*/ 2147483647 w 459"/>
                  <a:gd name="T7" fmla="*/ 2147483647 h 391"/>
                  <a:gd name="T8" fmla="*/ 2147483647 w 459"/>
                  <a:gd name="T9" fmla="*/ 2147483647 h 391"/>
                  <a:gd name="T10" fmla="*/ 2147483647 w 459"/>
                  <a:gd name="T11" fmla="*/ 2147483647 h 391"/>
                  <a:gd name="T12" fmla="*/ 2147483647 w 459"/>
                  <a:gd name="T13" fmla="*/ 2147483647 h 391"/>
                  <a:gd name="T14" fmla="*/ 2147483647 w 459"/>
                  <a:gd name="T15" fmla="*/ 0 h 391"/>
                  <a:gd name="T16" fmla="*/ 2147483647 w 459"/>
                  <a:gd name="T17" fmla="*/ 2147483647 h 391"/>
                  <a:gd name="T18" fmla="*/ 2147483647 w 459"/>
                  <a:gd name="T19" fmla="*/ 2147483647 h 391"/>
                  <a:gd name="T20" fmla="*/ 2147483647 w 459"/>
                  <a:gd name="T21" fmla="*/ 2147483647 h 391"/>
                  <a:gd name="T22" fmla="*/ 2147483647 w 459"/>
                  <a:gd name="T23" fmla="*/ 2147483647 h 391"/>
                  <a:gd name="T24" fmla="*/ 2147483647 w 459"/>
                  <a:gd name="T25" fmla="*/ 2147483647 h 391"/>
                  <a:gd name="T26" fmla="*/ 2147483647 w 459"/>
                  <a:gd name="T27" fmla="*/ 2147483647 h 391"/>
                  <a:gd name="T28" fmla="*/ 2147483647 w 459"/>
                  <a:gd name="T29" fmla="*/ 2147483647 h 391"/>
                  <a:gd name="T30" fmla="*/ 2147483647 w 459"/>
                  <a:gd name="T31" fmla="*/ 2147483647 h 391"/>
                  <a:gd name="T32" fmla="*/ 2147483647 w 459"/>
                  <a:gd name="T33" fmla="*/ 2147483647 h 391"/>
                  <a:gd name="T34" fmla="*/ 2147483647 w 459"/>
                  <a:gd name="T35" fmla="*/ 2147483647 h 391"/>
                  <a:gd name="T36" fmla="*/ 2147483647 w 459"/>
                  <a:gd name="T37" fmla="*/ 2147483647 h 391"/>
                  <a:gd name="T38" fmla="*/ 2147483647 w 459"/>
                  <a:gd name="T39" fmla="*/ 2147483647 h 391"/>
                  <a:gd name="T40" fmla="*/ 2147483647 w 459"/>
                  <a:gd name="T41" fmla="*/ 2147483647 h 391"/>
                  <a:gd name="T42" fmla="*/ 2147483647 w 459"/>
                  <a:gd name="T43" fmla="*/ 2147483647 h 391"/>
                  <a:gd name="T44" fmla="*/ 2147483647 w 459"/>
                  <a:gd name="T45" fmla="*/ 2147483647 h 391"/>
                  <a:gd name="T46" fmla="*/ 2147483647 w 459"/>
                  <a:gd name="T47" fmla="*/ 2147483647 h 391"/>
                  <a:gd name="T48" fmla="*/ 2147483647 w 459"/>
                  <a:gd name="T49" fmla="*/ 2147483647 h 391"/>
                  <a:gd name="T50" fmla="*/ 2147483647 w 459"/>
                  <a:gd name="T51" fmla="*/ 2147483647 h 391"/>
                  <a:gd name="T52" fmla="*/ 2147483647 w 459"/>
                  <a:gd name="T53" fmla="*/ 2147483647 h 391"/>
                  <a:gd name="T54" fmla="*/ 2147483647 w 459"/>
                  <a:gd name="T55" fmla="*/ 2147483647 h 391"/>
                  <a:gd name="T56" fmla="*/ 2147483647 w 459"/>
                  <a:gd name="T57" fmla="*/ 2147483647 h 391"/>
                  <a:gd name="T58" fmla="*/ 2147483647 w 459"/>
                  <a:gd name="T59" fmla="*/ 2147483647 h 391"/>
                  <a:gd name="T60" fmla="*/ 2147483647 w 459"/>
                  <a:gd name="T61" fmla="*/ 2147483647 h 391"/>
                  <a:gd name="T62" fmla="*/ 2147483647 w 459"/>
                  <a:gd name="T63" fmla="*/ 2147483647 h 391"/>
                  <a:gd name="T64" fmla="*/ 2147483647 w 459"/>
                  <a:gd name="T65" fmla="*/ 2147483647 h 391"/>
                  <a:gd name="T66" fmla="*/ 2147483647 w 459"/>
                  <a:gd name="T67" fmla="*/ 2147483647 h 391"/>
                  <a:gd name="T68" fmla="*/ 2147483647 w 459"/>
                  <a:gd name="T69" fmla="*/ 2147483647 h 391"/>
                  <a:gd name="T70" fmla="*/ 2147483647 w 459"/>
                  <a:gd name="T71" fmla="*/ 2147483647 h 391"/>
                  <a:gd name="T72" fmla="*/ 2147483647 w 459"/>
                  <a:gd name="T73" fmla="*/ 2147483647 h 391"/>
                  <a:gd name="T74" fmla="*/ 2147483647 w 459"/>
                  <a:gd name="T75" fmla="*/ 2147483647 h 391"/>
                  <a:gd name="T76" fmla="*/ 2147483647 w 459"/>
                  <a:gd name="T77" fmla="*/ 2147483647 h 391"/>
                  <a:gd name="T78" fmla="*/ 2147483647 w 459"/>
                  <a:gd name="T79" fmla="*/ 2147483647 h 391"/>
                  <a:gd name="T80" fmla="*/ 2147483647 w 459"/>
                  <a:gd name="T81" fmla="*/ 2147483647 h 391"/>
                  <a:gd name="T82" fmla="*/ 2147483647 w 459"/>
                  <a:gd name="T83" fmla="*/ 2147483647 h 391"/>
                  <a:gd name="T84" fmla="*/ 2147483647 w 459"/>
                  <a:gd name="T85" fmla="*/ 2147483647 h 391"/>
                  <a:gd name="T86" fmla="*/ 2147483647 w 459"/>
                  <a:gd name="T87" fmla="*/ 2147483647 h 391"/>
                  <a:gd name="T88" fmla="*/ 2147483647 w 459"/>
                  <a:gd name="T89" fmla="*/ 2147483647 h 391"/>
                  <a:gd name="T90" fmla="*/ 2147483647 w 459"/>
                  <a:gd name="T91" fmla="*/ 2147483647 h 391"/>
                  <a:gd name="T92" fmla="*/ 2147483647 w 459"/>
                  <a:gd name="T93" fmla="*/ 2147483647 h 391"/>
                  <a:gd name="T94" fmla="*/ 2147483647 w 459"/>
                  <a:gd name="T95" fmla="*/ 2147483647 h 391"/>
                  <a:gd name="T96" fmla="*/ 2147483647 w 459"/>
                  <a:gd name="T97" fmla="*/ 2147483647 h 391"/>
                  <a:gd name="T98" fmla="*/ 2147483647 w 459"/>
                  <a:gd name="T99" fmla="*/ 2147483647 h 391"/>
                  <a:gd name="T100" fmla="*/ 2147483647 w 459"/>
                  <a:gd name="T101" fmla="*/ 2147483647 h 391"/>
                  <a:gd name="T102" fmla="*/ 2147483647 w 459"/>
                  <a:gd name="T103" fmla="*/ 2147483647 h 391"/>
                  <a:gd name="T104" fmla="*/ 2147483647 w 459"/>
                  <a:gd name="T105" fmla="*/ 2147483647 h 391"/>
                  <a:gd name="T106" fmla="*/ 2147483647 w 459"/>
                  <a:gd name="T107" fmla="*/ 2147483647 h 391"/>
                  <a:gd name="T108" fmla="*/ 2147483647 w 459"/>
                  <a:gd name="T109" fmla="*/ 2147483647 h 391"/>
                  <a:gd name="T110" fmla="*/ 2147483647 w 459"/>
                  <a:gd name="T111" fmla="*/ 2147483647 h 391"/>
                  <a:gd name="T112" fmla="*/ 2147483647 w 459"/>
                  <a:gd name="T113" fmla="*/ 2147483647 h 391"/>
                  <a:gd name="T114" fmla="*/ 2147483647 w 459"/>
                  <a:gd name="T115" fmla="*/ 2147483647 h 391"/>
                  <a:gd name="T116" fmla="*/ 2147483647 w 459"/>
                  <a:gd name="T117" fmla="*/ 2147483647 h 391"/>
                  <a:gd name="T118" fmla="*/ 2147483647 w 459"/>
                  <a:gd name="T119" fmla="*/ 2147483647 h 3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59"/>
                  <a:gd name="T181" fmla="*/ 0 h 391"/>
                  <a:gd name="T182" fmla="*/ 459 w 459"/>
                  <a:gd name="T183" fmla="*/ 391 h 3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59" h="391">
                    <a:moveTo>
                      <a:pt x="445" y="143"/>
                    </a:moveTo>
                    <a:cubicBezTo>
                      <a:pt x="445" y="143"/>
                      <a:pt x="435" y="124"/>
                      <a:pt x="425" y="121"/>
                    </a:cubicBezTo>
                    <a:cubicBezTo>
                      <a:pt x="414" y="118"/>
                      <a:pt x="414" y="118"/>
                      <a:pt x="414" y="118"/>
                    </a:cubicBezTo>
                    <a:cubicBezTo>
                      <a:pt x="415" y="108"/>
                      <a:pt x="415" y="108"/>
                      <a:pt x="415" y="108"/>
                    </a:cubicBezTo>
                    <a:cubicBezTo>
                      <a:pt x="411" y="99"/>
                      <a:pt x="411" y="99"/>
                      <a:pt x="411" y="99"/>
                    </a:cubicBezTo>
                    <a:cubicBezTo>
                      <a:pt x="399" y="99"/>
                      <a:pt x="399" y="99"/>
                      <a:pt x="399" y="99"/>
                    </a:cubicBezTo>
                    <a:cubicBezTo>
                      <a:pt x="385" y="79"/>
                      <a:pt x="385" y="79"/>
                      <a:pt x="385" y="79"/>
                    </a:cubicBezTo>
                    <a:cubicBezTo>
                      <a:pt x="385" y="79"/>
                      <a:pt x="393" y="79"/>
                      <a:pt x="393" y="76"/>
                    </a:cubicBezTo>
                    <a:cubicBezTo>
                      <a:pt x="393" y="73"/>
                      <a:pt x="393" y="63"/>
                      <a:pt x="393" y="63"/>
                    </a:cubicBezTo>
                    <a:cubicBezTo>
                      <a:pt x="393" y="63"/>
                      <a:pt x="392" y="53"/>
                      <a:pt x="382" y="49"/>
                    </a:cubicBezTo>
                    <a:cubicBezTo>
                      <a:pt x="371" y="46"/>
                      <a:pt x="368" y="45"/>
                      <a:pt x="368" y="45"/>
                    </a:cubicBezTo>
                    <a:cubicBezTo>
                      <a:pt x="368" y="45"/>
                      <a:pt x="369" y="33"/>
                      <a:pt x="367" y="30"/>
                    </a:cubicBezTo>
                    <a:cubicBezTo>
                      <a:pt x="365" y="27"/>
                      <a:pt x="360" y="17"/>
                      <a:pt x="356" y="16"/>
                    </a:cubicBezTo>
                    <a:cubicBezTo>
                      <a:pt x="352" y="14"/>
                      <a:pt x="344" y="1"/>
                      <a:pt x="344" y="1"/>
                    </a:cubicBezTo>
                    <a:cubicBezTo>
                      <a:pt x="344" y="1"/>
                      <a:pt x="343" y="1"/>
                      <a:pt x="343" y="1"/>
                    </a:cubicBezTo>
                    <a:cubicBezTo>
                      <a:pt x="340" y="1"/>
                      <a:pt x="333" y="0"/>
                      <a:pt x="333" y="0"/>
                    </a:cubicBezTo>
                    <a:cubicBezTo>
                      <a:pt x="333" y="0"/>
                      <a:pt x="330" y="8"/>
                      <a:pt x="328" y="9"/>
                    </a:cubicBezTo>
                    <a:cubicBezTo>
                      <a:pt x="327" y="9"/>
                      <a:pt x="332" y="16"/>
                      <a:pt x="333" y="18"/>
                    </a:cubicBezTo>
                    <a:cubicBezTo>
                      <a:pt x="334" y="19"/>
                      <a:pt x="324" y="25"/>
                      <a:pt x="315" y="34"/>
                    </a:cubicBezTo>
                    <a:cubicBezTo>
                      <a:pt x="305" y="43"/>
                      <a:pt x="319" y="49"/>
                      <a:pt x="319" y="49"/>
                    </a:cubicBezTo>
                    <a:cubicBezTo>
                      <a:pt x="319" y="49"/>
                      <a:pt x="315" y="49"/>
                      <a:pt x="312" y="55"/>
                    </a:cubicBezTo>
                    <a:cubicBezTo>
                      <a:pt x="309" y="61"/>
                      <a:pt x="288" y="88"/>
                      <a:pt x="288" y="88"/>
                    </a:cubicBezTo>
                    <a:cubicBezTo>
                      <a:pt x="280" y="86"/>
                      <a:pt x="280" y="86"/>
                      <a:pt x="280" y="86"/>
                    </a:cubicBezTo>
                    <a:cubicBezTo>
                      <a:pt x="278" y="92"/>
                      <a:pt x="275" y="96"/>
                      <a:pt x="273" y="101"/>
                    </a:cubicBezTo>
                    <a:cubicBezTo>
                      <a:pt x="271" y="107"/>
                      <a:pt x="272" y="115"/>
                      <a:pt x="274" y="116"/>
                    </a:cubicBezTo>
                    <a:cubicBezTo>
                      <a:pt x="275" y="117"/>
                      <a:pt x="276" y="123"/>
                      <a:pt x="276" y="123"/>
                    </a:cubicBezTo>
                    <a:cubicBezTo>
                      <a:pt x="276" y="123"/>
                      <a:pt x="256" y="118"/>
                      <a:pt x="258" y="109"/>
                    </a:cubicBezTo>
                    <a:cubicBezTo>
                      <a:pt x="260" y="100"/>
                      <a:pt x="270" y="93"/>
                      <a:pt x="266" y="89"/>
                    </a:cubicBezTo>
                    <a:cubicBezTo>
                      <a:pt x="263" y="85"/>
                      <a:pt x="258" y="84"/>
                      <a:pt x="257" y="80"/>
                    </a:cubicBezTo>
                    <a:cubicBezTo>
                      <a:pt x="243" y="78"/>
                      <a:pt x="243" y="78"/>
                      <a:pt x="243" y="78"/>
                    </a:cubicBezTo>
                    <a:cubicBezTo>
                      <a:pt x="228" y="88"/>
                      <a:pt x="228" y="88"/>
                      <a:pt x="228" y="88"/>
                    </a:cubicBez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20" y="134"/>
                      <a:pt x="214" y="139"/>
                      <a:pt x="212" y="140"/>
                    </a:cubicBezTo>
                    <a:cubicBezTo>
                      <a:pt x="210" y="140"/>
                      <a:pt x="218" y="147"/>
                      <a:pt x="220" y="151"/>
                    </a:cubicBezTo>
                    <a:cubicBezTo>
                      <a:pt x="221" y="156"/>
                      <a:pt x="200" y="175"/>
                      <a:pt x="195" y="180"/>
                    </a:cubicBezTo>
                    <a:cubicBezTo>
                      <a:pt x="190" y="185"/>
                      <a:pt x="188" y="195"/>
                      <a:pt x="187" y="197"/>
                    </a:cubicBezTo>
                    <a:cubicBezTo>
                      <a:pt x="186" y="198"/>
                      <a:pt x="176" y="195"/>
                      <a:pt x="171" y="196"/>
                    </a:cubicBezTo>
                    <a:cubicBezTo>
                      <a:pt x="166" y="196"/>
                      <a:pt x="162" y="205"/>
                      <a:pt x="160" y="205"/>
                    </a:cubicBezTo>
                    <a:cubicBezTo>
                      <a:pt x="158" y="206"/>
                      <a:pt x="146" y="196"/>
                      <a:pt x="145" y="196"/>
                    </a:cubicBezTo>
                    <a:cubicBezTo>
                      <a:pt x="143" y="196"/>
                      <a:pt x="142" y="198"/>
                      <a:pt x="139" y="201"/>
                    </a:cubicBezTo>
                    <a:cubicBezTo>
                      <a:pt x="136" y="203"/>
                      <a:pt x="118" y="200"/>
                      <a:pt x="118" y="200"/>
                    </a:cubicBezTo>
                    <a:cubicBezTo>
                      <a:pt x="118" y="200"/>
                      <a:pt x="114" y="219"/>
                      <a:pt x="114" y="222"/>
                    </a:cubicBezTo>
                    <a:cubicBezTo>
                      <a:pt x="114" y="224"/>
                      <a:pt x="101" y="217"/>
                      <a:pt x="101" y="217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1" y="206"/>
                      <a:pt x="81" y="206"/>
                      <a:pt x="81" y="206"/>
                    </a:cubicBezTo>
                    <a:cubicBezTo>
                      <a:pt x="81" y="206"/>
                      <a:pt x="69" y="210"/>
                      <a:pt x="67" y="215"/>
                    </a:cubicBezTo>
                    <a:cubicBezTo>
                      <a:pt x="64" y="219"/>
                      <a:pt x="50" y="214"/>
                      <a:pt x="50" y="214"/>
                    </a:cubicBezTo>
                    <a:cubicBezTo>
                      <a:pt x="50" y="214"/>
                      <a:pt x="44" y="228"/>
                      <a:pt x="39" y="233"/>
                    </a:cubicBezTo>
                    <a:cubicBezTo>
                      <a:pt x="35" y="236"/>
                      <a:pt x="24" y="236"/>
                      <a:pt x="18" y="236"/>
                    </a:cubicBezTo>
                    <a:cubicBezTo>
                      <a:pt x="18" y="239"/>
                      <a:pt x="17" y="241"/>
                      <a:pt x="17" y="241"/>
                    </a:cubicBezTo>
                    <a:cubicBezTo>
                      <a:pt x="16" y="244"/>
                      <a:pt x="2" y="258"/>
                      <a:pt x="1" y="263"/>
                    </a:cubicBezTo>
                    <a:cubicBezTo>
                      <a:pt x="0" y="269"/>
                      <a:pt x="12" y="274"/>
                      <a:pt x="12" y="27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6" y="281"/>
                      <a:pt x="17" y="289"/>
                      <a:pt x="18" y="291"/>
                    </a:cubicBezTo>
                    <a:cubicBezTo>
                      <a:pt x="19" y="294"/>
                      <a:pt x="18" y="299"/>
                      <a:pt x="17" y="302"/>
                    </a:cubicBezTo>
                    <a:cubicBezTo>
                      <a:pt x="17" y="304"/>
                      <a:pt x="22" y="306"/>
                      <a:pt x="23" y="308"/>
                    </a:cubicBezTo>
                    <a:cubicBezTo>
                      <a:pt x="24" y="309"/>
                      <a:pt x="24" y="322"/>
                      <a:pt x="25" y="323"/>
                    </a:cubicBezTo>
                    <a:cubicBezTo>
                      <a:pt x="25" y="325"/>
                      <a:pt x="41" y="325"/>
                      <a:pt x="41" y="325"/>
                    </a:cubicBezTo>
                    <a:cubicBezTo>
                      <a:pt x="34" y="336"/>
                      <a:pt x="34" y="336"/>
                      <a:pt x="34" y="336"/>
                    </a:cubicBezTo>
                    <a:cubicBezTo>
                      <a:pt x="54" y="346"/>
                      <a:pt x="54" y="346"/>
                      <a:pt x="54" y="346"/>
                    </a:cubicBezTo>
                    <a:cubicBezTo>
                      <a:pt x="54" y="346"/>
                      <a:pt x="54" y="351"/>
                      <a:pt x="53" y="358"/>
                    </a:cubicBezTo>
                    <a:cubicBezTo>
                      <a:pt x="53" y="365"/>
                      <a:pt x="58" y="371"/>
                      <a:pt x="58" y="371"/>
                    </a:cubicBezTo>
                    <a:cubicBezTo>
                      <a:pt x="58" y="371"/>
                      <a:pt x="52" y="384"/>
                      <a:pt x="50" y="385"/>
                    </a:cubicBezTo>
                    <a:cubicBezTo>
                      <a:pt x="49" y="386"/>
                      <a:pt x="58" y="385"/>
                      <a:pt x="58" y="385"/>
                    </a:cubicBezTo>
                    <a:cubicBezTo>
                      <a:pt x="64" y="390"/>
                      <a:pt x="64" y="390"/>
                      <a:pt x="64" y="390"/>
                    </a:cubicBezTo>
                    <a:cubicBezTo>
                      <a:pt x="64" y="390"/>
                      <a:pt x="63" y="391"/>
                      <a:pt x="63" y="391"/>
                    </a:cubicBezTo>
                    <a:cubicBezTo>
                      <a:pt x="66" y="391"/>
                      <a:pt x="66" y="391"/>
                      <a:pt x="66" y="391"/>
                    </a:cubicBezTo>
                    <a:cubicBezTo>
                      <a:pt x="81" y="377"/>
                      <a:pt x="81" y="377"/>
                      <a:pt x="81" y="377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101" y="375"/>
                      <a:pt x="101" y="375"/>
                      <a:pt x="101" y="375"/>
                    </a:cubicBezTo>
                    <a:cubicBezTo>
                      <a:pt x="108" y="376"/>
                      <a:pt x="108" y="376"/>
                      <a:pt x="108" y="376"/>
                    </a:cubicBezTo>
                    <a:cubicBezTo>
                      <a:pt x="108" y="376"/>
                      <a:pt x="110" y="368"/>
                      <a:pt x="112" y="367"/>
                    </a:cubicBezTo>
                    <a:cubicBezTo>
                      <a:pt x="113" y="367"/>
                      <a:pt x="120" y="363"/>
                      <a:pt x="122" y="362"/>
                    </a:cubicBezTo>
                    <a:cubicBezTo>
                      <a:pt x="124" y="361"/>
                      <a:pt x="131" y="369"/>
                      <a:pt x="135" y="369"/>
                    </a:cubicBezTo>
                    <a:cubicBezTo>
                      <a:pt x="139" y="370"/>
                      <a:pt x="137" y="351"/>
                      <a:pt x="137" y="349"/>
                    </a:cubicBezTo>
                    <a:cubicBezTo>
                      <a:pt x="137" y="348"/>
                      <a:pt x="165" y="322"/>
                      <a:pt x="165" y="322"/>
                    </a:cubicBezTo>
                    <a:cubicBezTo>
                      <a:pt x="173" y="328"/>
                      <a:pt x="173" y="328"/>
                      <a:pt x="173" y="328"/>
                    </a:cubicBezTo>
                    <a:cubicBezTo>
                      <a:pt x="198" y="327"/>
                      <a:pt x="198" y="327"/>
                      <a:pt x="198" y="327"/>
                    </a:cubicBezTo>
                    <a:cubicBezTo>
                      <a:pt x="198" y="327"/>
                      <a:pt x="207" y="332"/>
                      <a:pt x="213" y="332"/>
                    </a:cubicBezTo>
                    <a:cubicBezTo>
                      <a:pt x="218" y="331"/>
                      <a:pt x="230" y="325"/>
                      <a:pt x="230" y="325"/>
                    </a:cubicBezTo>
                    <a:cubicBezTo>
                      <a:pt x="253" y="331"/>
                      <a:pt x="253" y="331"/>
                      <a:pt x="253" y="331"/>
                    </a:cubicBezTo>
                    <a:cubicBezTo>
                      <a:pt x="263" y="320"/>
                      <a:pt x="263" y="320"/>
                      <a:pt x="263" y="320"/>
                    </a:cubicBezTo>
                    <a:cubicBezTo>
                      <a:pt x="274" y="307"/>
                      <a:pt x="274" y="307"/>
                      <a:pt x="274" y="307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91" y="291"/>
                      <a:pt x="292" y="291"/>
                    </a:cubicBezTo>
                    <a:cubicBezTo>
                      <a:pt x="294" y="290"/>
                      <a:pt x="294" y="282"/>
                      <a:pt x="294" y="282"/>
                    </a:cubicBezTo>
                    <a:cubicBezTo>
                      <a:pt x="311" y="284"/>
                      <a:pt x="311" y="284"/>
                      <a:pt x="311" y="284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5" y="302"/>
                      <a:pt x="342" y="286"/>
                      <a:pt x="343" y="285"/>
                    </a:cubicBezTo>
                    <a:cubicBezTo>
                      <a:pt x="345" y="284"/>
                      <a:pt x="354" y="291"/>
                      <a:pt x="354" y="291"/>
                    </a:cubicBezTo>
                    <a:cubicBezTo>
                      <a:pt x="360" y="289"/>
                      <a:pt x="360" y="289"/>
                      <a:pt x="360" y="289"/>
                    </a:cubicBezTo>
                    <a:cubicBezTo>
                      <a:pt x="357" y="277"/>
                      <a:pt x="357" y="277"/>
                      <a:pt x="357" y="277"/>
                    </a:cubicBezTo>
                    <a:cubicBezTo>
                      <a:pt x="378" y="256"/>
                      <a:pt x="378" y="256"/>
                      <a:pt x="378" y="256"/>
                    </a:cubicBezTo>
                    <a:cubicBezTo>
                      <a:pt x="394" y="254"/>
                      <a:pt x="394" y="254"/>
                      <a:pt x="394" y="254"/>
                    </a:cubicBezTo>
                    <a:cubicBezTo>
                      <a:pt x="394" y="254"/>
                      <a:pt x="410" y="279"/>
                      <a:pt x="414" y="281"/>
                    </a:cubicBezTo>
                    <a:cubicBezTo>
                      <a:pt x="417" y="284"/>
                      <a:pt x="432" y="276"/>
                      <a:pt x="441" y="274"/>
                    </a:cubicBezTo>
                    <a:cubicBezTo>
                      <a:pt x="450" y="271"/>
                      <a:pt x="459" y="266"/>
                      <a:pt x="459" y="266"/>
                    </a:cubicBezTo>
                    <a:cubicBezTo>
                      <a:pt x="450" y="254"/>
                      <a:pt x="450" y="254"/>
                      <a:pt x="450" y="254"/>
                    </a:cubicBezTo>
                    <a:cubicBezTo>
                      <a:pt x="450" y="254"/>
                      <a:pt x="450" y="252"/>
                      <a:pt x="451" y="250"/>
                    </a:cubicBezTo>
                    <a:cubicBezTo>
                      <a:pt x="444" y="243"/>
                      <a:pt x="443" y="242"/>
                      <a:pt x="433" y="236"/>
                    </a:cubicBezTo>
                    <a:cubicBezTo>
                      <a:pt x="423" y="229"/>
                      <a:pt x="416" y="224"/>
                      <a:pt x="413" y="221"/>
                    </a:cubicBezTo>
                    <a:cubicBezTo>
                      <a:pt x="411" y="217"/>
                      <a:pt x="400" y="209"/>
                      <a:pt x="395" y="209"/>
                    </a:cubicBezTo>
                    <a:cubicBezTo>
                      <a:pt x="390" y="208"/>
                      <a:pt x="380" y="201"/>
                      <a:pt x="379" y="199"/>
                    </a:cubicBezTo>
                    <a:cubicBezTo>
                      <a:pt x="377" y="197"/>
                      <a:pt x="359" y="186"/>
                      <a:pt x="356" y="180"/>
                    </a:cubicBezTo>
                    <a:cubicBezTo>
                      <a:pt x="353" y="174"/>
                      <a:pt x="351" y="168"/>
                      <a:pt x="347" y="165"/>
                    </a:cubicBezTo>
                    <a:cubicBezTo>
                      <a:pt x="344" y="163"/>
                      <a:pt x="328" y="163"/>
                      <a:pt x="325" y="160"/>
                    </a:cubicBezTo>
                    <a:cubicBezTo>
                      <a:pt x="322" y="158"/>
                      <a:pt x="323" y="163"/>
                      <a:pt x="311" y="152"/>
                    </a:cubicBezTo>
                    <a:cubicBezTo>
                      <a:pt x="298" y="141"/>
                      <a:pt x="276" y="129"/>
                      <a:pt x="294" y="135"/>
                    </a:cubicBezTo>
                    <a:cubicBezTo>
                      <a:pt x="298" y="136"/>
                      <a:pt x="308" y="136"/>
                      <a:pt x="310" y="139"/>
                    </a:cubicBezTo>
                    <a:cubicBezTo>
                      <a:pt x="312" y="141"/>
                      <a:pt x="318" y="153"/>
                      <a:pt x="325" y="151"/>
                    </a:cubicBezTo>
                    <a:cubicBezTo>
                      <a:pt x="331" y="149"/>
                      <a:pt x="336" y="141"/>
                      <a:pt x="337" y="142"/>
                    </a:cubicBezTo>
                    <a:cubicBezTo>
                      <a:pt x="337" y="143"/>
                      <a:pt x="352" y="161"/>
                      <a:pt x="361" y="162"/>
                    </a:cubicBezTo>
                    <a:cubicBezTo>
                      <a:pt x="369" y="162"/>
                      <a:pt x="368" y="167"/>
                      <a:pt x="371" y="166"/>
                    </a:cubicBezTo>
                    <a:cubicBezTo>
                      <a:pt x="373" y="165"/>
                      <a:pt x="372" y="158"/>
                      <a:pt x="377" y="161"/>
                    </a:cubicBezTo>
                    <a:cubicBezTo>
                      <a:pt x="382" y="165"/>
                      <a:pt x="382" y="169"/>
                      <a:pt x="387" y="171"/>
                    </a:cubicBezTo>
                    <a:cubicBezTo>
                      <a:pt x="393" y="173"/>
                      <a:pt x="436" y="200"/>
                      <a:pt x="437" y="197"/>
                    </a:cubicBezTo>
                    <a:cubicBezTo>
                      <a:pt x="438" y="194"/>
                      <a:pt x="424" y="176"/>
                      <a:pt x="424" y="165"/>
                    </a:cubicBezTo>
                    <a:cubicBezTo>
                      <a:pt x="423" y="153"/>
                      <a:pt x="434" y="146"/>
                      <a:pt x="437" y="148"/>
                    </a:cubicBezTo>
                    <a:cubicBezTo>
                      <a:pt x="438" y="148"/>
                      <a:pt x="438" y="149"/>
                      <a:pt x="439" y="149"/>
                    </a:cubicBezTo>
                    <a:cubicBezTo>
                      <a:pt x="442" y="147"/>
                      <a:pt x="445" y="143"/>
                      <a:pt x="445" y="14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9" name="Chernihov">
                <a:extLst>
                  <a:ext uri="{FF2B5EF4-FFF2-40B4-BE49-F238E27FC236}">
                    <a16:creationId xmlns:a16="http://schemas.microsoft.com/office/drawing/2014/main" xmlns="" id="{055555B0-47DC-4808-9486-811FFCF2C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952" y="1098250"/>
                <a:ext cx="2228774" cy="1893143"/>
              </a:xfrm>
              <a:custGeom>
                <a:avLst/>
                <a:gdLst>
                  <a:gd name="T0" fmla="*/ 2147483647 w 390"/>
                  <a:gd name="T1" fmla="*/ 2147483647 h 437"/>
                  <a:gd name="T2" fmla="*/ 2147483647 w 390"/>
                  <a:gd name="T3" fmla="*/ 2147483647 h 437"/>
                  <a:gd name="T4" fmla="*/ 2147483647 w 390"/>
                  <a:gd name="T5" fmla="*/ 2147483647 h 437"/>
                  <a:gd name="T6" fmla="*/ 2147483647 w 390"/>
                  <a:gd name="T7" fmla="*/ 2147483647 h 437"/>
                  <a:gd name="T8" fmla="*/ 2147483647 w 390"/>
                  <a:gd name="T9" fmla="*/ 2147483647 h 437"/>
                  <a:gd name="T10" fmla="*/ 2147483647 w 390"/>
                  <a:gd name="T11" fmla="*/ 2147483647 h 437"/>
                  <a:gd name="T12" fmla="*/ 2147483647 w 390"/>
                  <a:gd name="T13" fmla="*/ 2147483647 h 437"/>
                  <a:gd name="T14" fmla="*/ 2147483647 w 390"/>
                  <a:gd name="T15" fmla="*/ 2147483647 h 437"/>
                  <a:gd name="T16" fmla="*/ 2147483647 w 390"/>
                  <a:gd name="T17" fmla="*/ 2147483647 h 437"/>
                  <a:gd name="T18" fmla="*/ 2147483647 w 390"/>
                  <a:gd name="T19" fmla="*/ 2147483647 h 437"/>
                  <a:gd name="T20" fmla="*/ 2147483647 w 390"/>
                  <a:gd name="T21" fmla="*/ 2147483647 h 437"/>
                  <a:gd name="T22" fmla="*/ 2147483647 w 390"/>
                  <a:gd name="T23" fmla="*/ 2147483647 h 437"/>
                  <a:gd name="T24" fmla="*/ 2147483647 w 390"/>
                  <a:gd name="T25" fmla="*/ 2147483647 h 437"/>
                  <a:gd name="T26" fmla="*/ 2147483647 w 390"/>
                  <a:gd name="T27" fmla="*/ 2147483647 h 437"/>
                  <a:gd name="T28" fmla="*/ 2147483647 w 390"/>
                  <a:gd name="T29" fmla="*/ 2147483647 h 437"/>
                  <a:gd name="T30" fmla="*/ 2147483647 w 390"/>
                  <a:gd name="T31" fmla="*/ 2147483647 h 437"/>
                  <a:gd name="T32" fmla="*/ 2147483647 w 390"/>
                  <a:gd name="T33" fmla="*/ 2147483647 h 437"/>
                  <a:gd name="T34" fmla="*/ 2147483647 w 390"/>
                  <a:gd name="T35" fmla="*/ 2147483647 h 437"/>
                  <a:gd name="T36" fmla="*/ 2147483647 w 390"/>
                  <a:gd name="T37" fmla="*/ 2147483647 h 437"/>
                  <a:gd name="T38" fmla="*/ 2147483647 w 390"/>
                  <a:gd name="T39" fmla="*/ 2147483647 h 437"/>
                  <a:gd name="T40" fmla="*/ 2147483647 w 390"/>
                  <a:gd name="T41" fmla="*/ 2147483647 h 437"/>
                  <a:gd name="T42" fmla="*/ 2147483647 w 390"/>
                  <a:gd name="T43" fmla="*/ 2147483647 h 437"/>
                  <a:gd name="T44" fmla="*/ 2147483647 w 390"/>
                  <a:gd name="T45" fmla="*/ 2147483647 h 437"/>
                  <a:gd name="T46" fmla="*/ 2147483647 w 390"/>
                  <a:gd name="T47" fmla="*/ 2147483647 h 437"/>
                  <a:gd name="T48" fmla="*/ 2147483647 w 390"/>
                  <a:gd name="T49" fmla="*/ 2147483647 h 437"/>
                  <a:gd name="T50" fmla="*/ 2147483647 w 390"/>
                  <a:gd name="T51" fmla="*/ 2147483647 h 437"/>
                  <a:gd name="T52" fmla="*/ 2147483647 w 390"/>
                  <a:gd name="T53" fmla="*/ 2147483647 h 437"/>
                  <a:gd name="T54" fmla="*/ 2147483647 w 390"/>
                  <a:gd name="T55" fmla="*/ 2147483647 h 437"/>
                  <a:gd name="T56" fmla="*/ 2147483647 w 390"/>
                  <a:gd name="T57" fmla="*/ 2147483647 h 437"/>
                  <a:gd name="T58" fmla="*/ 2147483647 w 390"/>
                  <a:gd name="T59" fmla="*/ 2147483647 h 437"/>
                  <a:gd name="T60" fmla="*/ 2147483647 w 390"/>
                  <a:gd name="T61" fmla="*/ 2147483647 h 437"/>
                  <a:gd name="T62" fmla="*/ 2147483647 w 390"/>
                  <a:gd name="T63" fmla="*/ 2147483647 h 437"/>
                  <a:gd name="T64" fmla="*/ 2147483647 w 390"/>
                  <a:gd name="T65" fmla="*/ 2147483647 h 437"/>
                  <a:gd name="T66" fmla="*/ 2147483647 w 390"/>
                  <a:gd name="T67" fmla="*/ 2147483647 h 437"/>
                  <a:gd name="T68" fmla="*/ 2147483647 w 390"/>
                  <a:gd name="T69" fmla="*/ 2147483647 h 437"/>
                  <a:gd name="T70" fmla="*/ 2147483647 w 390"/>
                  <a:gd name="T71" fmla="*/ 2147483647 h 437"/>
                  <a:gd name="T72" fmla="*/ 2147483647 w 390"/>
                  <a:gd name="T73" fmla="*/ 2147483647 h 437"/>
                  <a:gd name="T74" fmla="*/ 2147483647 w 390"/>
                  <a:gd name="T75" fmla="*/ 2147483647 h 437"/>
                  <a:gd name="T76" fmla="*/ 2147483647 w 390"/>
                  <a:gd name="T77" fmla="*/ 2147483647 h 437"/>
                  <a:gd name="T78" fmla="*/ 2147483647 w 390"/>
                  <a:gd name="T79" fmla="*/ 2147483647 h 437"/>
                  <a:gd name="T80" fmla="*/ 2147483647 w 390"/>
                  <a:gd name="T81" fmla="*/ 2147483647 h 437"/>
                  <a:gd name="T82" fmla="*/ 2147483647 w 390"/>
                  <a:gd name="T83" fmla="*/ 2147483647 h 437"/>
                  <a:gd name="T84" fmla="*/ 2147483647 w 390"/>
                  <a:gd name="T85" fmla="*/ 2147483647 h 437"/>
                  <a:gd name="T86" fmla="*/ 2147483647 w 390"/>
                  <a:gd name="T87" fmla="*/ 2147483647 h 437"/>
                  <a:gd name="T88" fmla="*/ 2147483647 w 390"/>
                  <a:gd name="T89" fmla="*/ 2147483647 h 437"/>
                  <a:gd name="T90" fmla="*/ 2147483647 w 390"/>
                  <a:gd name="T91" fmla="*/ 2147483647 h 4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0"/>
                  <a:gd name="T139" fmla="*/ 0 h 437"/>
                  <a:gd name="T140" fmla="*/ 390 w 390"/>
                  <a:gd name="T141" fmla="*/ 437 h 4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0" h="437">
                    <a:moveTo>
                      <a:pt x="251" y="420"/>
                    </a:moveTo>
                    <a:cubicBezTo>
                      <a:pt x="262" y="429"/>
                      <a:pt x="262" y="429"/>
                      <a:pt x="262" y="429"/>
                    </a:cubicBezTo>
                    <a:cubicBezTo>
                      <a:pt x="268" y="423"/>
                      <a:pt x="268" y="423"/>
                      <a:pt x="268" y="423"/>
                    </a:cubicBezTo>
                    <a:cubicBezTo>
                      <a:pt x="278" y="431"/>
                      <a:pt x="278" y="431"/>
                      <a:pt x="278" y="431"/>
                    </a:cubicBezTo>
                    <a:cubicBezTo>
                      <a:pt x="286" y="436"/>
                      <a:pt x="286" y="436"/>
                      <a:pt x="286" y="436"/>
                    </a:cubicBezTo>
                    <a:cubicBezTo>
                      <a:pt x="296" y="431"/>
                      <a:pt x="296" y="431"/>
                      <a:pt x="296" y="431"/>
                    </a:cubicBezTo>
                    <a:cubicBezTo>
                      <a:pt x="303" y="434"/>
                      <a:pt x="303" y="434"/>
                      <a:pt x="303" y="434"/>
                    </a:cubicBezTo>
                    <a:cubicBezTo>
                      <a:pt x="303" y="434"/>
                      <a:pt x="324" y="423"/>
                      <a:pt x="341" y="408"/>
                    </a:cubicBezTo>
                    <a:cubicBezTo>
                      <a:pt x="357" y="393"/>
                      <a:pt x="351" y="376"/>
                      <a:pt x="353" y="374"/>
                    </a:cubicBezTo>
                    <a:cubicBezTo>
                      <a:pt x="355" y="373"/>
                      <a:pt x="345" y="366"/>
                      <a:pt x="345" y="366"/>
                    </a:cubicBezTo>
                    <a:cubicBezTo>
                      <a:pt x="346" y="358"/>
                      <a:pt x="346" y="358"/>
                      <a:pt x="346" y="358"/>
                    </a:cubicBezTo>
                    <a:cubicBezTo>
                      <a:pt x="354" y="357"/>
                      <a:pt x="354" y="357"/>
                      <a:pt x="354" y="357"/>
                    </a:cubicBezTo>
                    <a:cubicBezTo>
                      <a:pt x="361" y="350"/>
                      <a:pt x="361" y="350"/>
                      <a:pt x="361" y="350"/>
                    </a:cubicBezTo>
                    <a:cubicBezTo>
                      <a:pt x="361" y="350"/>
                      <a:pt x="353" y="341"/>
                      <a:pt x="352" y="337"/>
                    </a:cubicBezTo>
                    <a:cubicBezTo>
                      <a:pt x="350" y="333"/>
                      <a:pt x="356" y="333"/>
                      <a:pt x="357" y="331"/>
                    </a:cubicBezTo>
                    <a:cubicBezTo>
                      <a:pt x="357" y="330"/>
                      <a:pt x="357" y="323"/>
                      <a:pt x="357" y="323"/>
                    </a:cubicBezTo>
                    <a:cubicBezTo>
                      <a:pt x="357" y="323"/>
                      <a:pt x="360" y="325"/>
                      <a:pt x="361" y="312"/>
                    </a:cubicBezTo>
                    <a:cubicBezTo>
                      <a:pt x="362" y="299"/>
                      <a:pt x="360" y="303"/>
                      <a:pt x="360" y="300"/>
                    </a:cubicBezTo>
                    <a:cubicBezTo>
                      <a:pt x="359" y="296"/>
                      <a:pt x="363" y="291"/>
                      <a:pt x="363" y="289"/>
                    </a:cubicBezTo>
                    <a:cubicBezTo>
                      <a:pt x="364" y="287"/>
                      <a:pt x="345" y="288"/>
                      <a:pt x="345" y="288"/>
                    </a:cubicBezTo>
                    <a:cubicBezTo>
                      <a:pt x="347" y="282"/>
                      <a:pt x="347" y="282"/>
                      <a:pt x="347" y="282"/>
                    </a:cubicBezTo>
                    <a:cubicBezTo>
                      <a:pt x="331" y="273"/>
                      <a:pt x="331" y="273"/>
                      <a:pt x="331" y="273"/>
                    </a:cubicBezTo>
                    <a:cubicBezTo>
                      <a:pt x="331" y="257"/>
                      <a:pt x="331" y="257"/>
                      <a:pt x="331" y="257"/>
                    </a:cubicBezTo>
                    <a:cubicBezTo>
                      <a:pt x="331" y="257"/>
                      <a:pt x="342" y="238"/>
                      <a:pt x="344" y="231"/>
                    </a:cubicBezTo>
                    <a:cubicBezTo>
                      <a:pt x="346" y="224"/>
                      <a:pt x="336" y="223"/>
                      <a:pt x="334" y="217"/>
                    </a:cubicBezTo>
                    <a:cubicBezTo>
                      <a:pt x="332" y="211"/>
                      <a:pt x="349" y="201"/>
                      <a:pt x="351" y="199"/>
                    </a:cubicBezTo>
                    <a:cubicBezTo>
                      <a:pt x="353" y="198"/>
                      <a:pt x="353" y="166"/>
                      <a:pt x="353" y="166"/>
                    </a:cubicBezTo>
                    <a:cubicBezTo>
                      <a:pt x="347" y="155"/>
                      <a:pt x="347" y="155"/>
                      <a:pt x="347" y="155"/>
                    </a:cubicBezTo>
                    <a:cubicBezTo>
                      <a:pt x="347" y="155"/>
                      <a:pt x="348" y="152"/>
                      <a:pt x="351" y="147"/>
                    </a:cubicBezTo>
                    <a:cubicBezTo>
                      <a:pt x="354" y="142"/>
                      <a:pt x="342" y="135"/>
                      <a:pt x="342" y="135"/>
                    </a:cubicBezTo>
                    <a:cubicBezTo>
                      <a:pt x="342" y="135"/>
                      <a:pt x="336" y="127"/>
                      <a:pt x="343" y="110"/>
                    </a:cubicBezTo>
                    <a:cubicBezTo>
                      <a:pt x="350" y="93"/>
                      <a:pt x="370" y="94"/>
                      <a:pt x="376" y="90"/>
                    </a:cubicBezTo>
                    <a:cubicBezTo>
                      <a:pt x="382" y="86"/>
                      <a:pt x="379" y="74"/>
                      <a:pt x="379" y="74"/>
                    </a:cubicBezTo>
                    <a:cubicBezTo>
                      <a:pt x="390" y="65"/>
                      <a:pt x="390" y="65"/>
                      <a:pt x="390" y="65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71" y="41"/>
                      <a:pt x="368" y="30"/>
                      <a:pt x="372" y="28"/>
                    </a:cubicBezTo>
                    <a:cubicBezTo>
                      <a:pt x="377" y="26"/>
                      <a:pt x="376" y="17"/>
                      <a:pt x="377" y="15"/>
                    </a:cubicBezTo>
                    <a:cubicBezTo>
                      <a:pt x="377" y="14"/>
                      <a:pt x="382" y="8"/>
                      <a:pt x="385" y="3"/>
                    </a:cubicBezTo>
                    <a:cubicBezTo>
                      <a:pt x="382" y="5"/>
                      <a:pt x="379" y="8"/>
                      <a:pt x="379" y="8"/>
                    </a:cubicBezTo>
                    <a:cubicBezTo>
                      <a:pt x="379" y="8"/>
                      <a:pt x="355" y="2"/>
                      <a:pt x="354" y="1"/>
                    </a:cubicBezTo>
                    <a:cubicBezTo>
                      <a:pt x="353" y="0"/>
                      <a:pt x="319" y="30"/>
                      <a:pt x="316" y="31"/>
                    </a:cubicBezTo>
                    <a:cubicBezTo>
                      <a:pt x="314" y="33"/>
                      <a:pt x="307" y="25"/>
                      <a:pt x="307" y="25"/>
                    </a:cubicBezTo>
                    <a:cubicBezTo>
                      <a:pt x="290" y="30"/>
                      <a:pt x="290" y="30"/>
                      <a:pt x="290" y="30"/>
                    </a:cubicBezTo>
                    <a:cubicBezTo>
                      <a:pt x="270" y="15"/>
                      <a:pt x="270" y="15"/>
                      <a:pt x="270" y="15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42" y="17"/>
                      <a:pt x="240" y="55"/>
                      <a:pt x="238" y="61"/>
                    </a:cubicBezTo>
                    <a:cubicBezTo>
                      <a:pt x="236" y="66"/>
                      <a:pt x="214" y="77"/>
                      <a:pt x="212" y="78"/>
                    </a:cubicBezTo>
                    <a:cubicBezTo>
                      <a:pt x="211" y="78"/>
                      <a:pt x="212" y="75"/>
                      <a:pt x="207" y="72"/>
                    </a:cubicBezTo>
                    <a:cubicBezTo>
                      <a:pt x="203" y="69"/>
                      <a:pt x="186" y="79"/>
                      <a:pt x="186" y="79"/>
                    </a:cubicBezTo>
                    <a:cubicBezTo>
                      <a:pt x="184" y="65"/>
                      <a:pt x="184" y="65"/>
                      <a:pt x="184" y="65"/>
                    </a:cubicBezTo>
                    <a:cubicBezTo>
                      <a:pt x="184" y="65"/>
                      <a:pt x="113" y="59"/>
                      <a:pt x="113" y="58"/>
                    </a:cubicBezTo>
                    <a:cubicBezTo>
                      <a:pt x="113" y="57"/>
                      <a:pt x="97" y="77"/>
                      <a:pt x="97" y="77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4" y="68"/>
                      <a:pt x="60" y="71"/>
                      <a:pt x="57" y="71"/>
                    </a:cubicBezTo>
                    <a:cubicBezTo>
                      <a:pt x="54" y="71"/>
                      <a:pt x="58" y="84"/>
                      <a:pt x="59" y="85"/>
                    </a:cubicBezTo>
                    <a:cubicBezTo>
                      <a:pt x="59" y="87"/>
                      <a:pt x="46" y="95"/>
                      <a:pt x="38" y="100"/>
                    </a:cubicBezTo>
                    <a:cubicBezTo>
                      <a:pt x="31" y="106"/>
                      <a:pt x="16" y="130"/>
                      <a:pt x="16" y="131"/>
                    </a:cubicBezTo>
                    <a:cubicBezTo>
                      <a:pt x="16" y="132"/>
                      <a:pt x="17" y="138"/>
                      <a:pt x="18" y="143"/>
                    </a:cubicBezTo>
                    <a:cubicBezTo>
                      <a:pt x="18" y="148"/>
                      <a:pt x="6" y="152"/>
                      <a:pt x="4" y="154"/>
                    </a:cubicBezTo>
                    <a:cubicBezTo>
                      <a:pt x="2" y="155"/>
                      <a:pt x="5" y="166"/>
                      <a:pt x="5" y="166"/>
                    </a:cubicBezTo>
                    <a:cubicBezTo>
                      <a:pt x="5" y="166"/>
                      <a:pt x="0" y="165"/>
                      <a:pt x="1" y="178"/>
                    </a:cubicBezTo>
                    <a:cubicBezTo>
                      <a:pt x="3" y="192"/>
                      <a:pt x="10" y="192"/>
                      <a:pt x="10" y="192"/>
                    </a:cubicBezTo>
                    <a:cubicBezTo>
                      <a:pt x="10" y="192"/>
                      <a:pt x="6" y="206"/>
                      <a:pt x="6" y="209"/>
                    </a:cubicBezTo>
                    <a:cubicBezTo>
                      <a:pt x="6" y="212"/>
                      <a:pt x="17" y="214"/>
                      <a:pt x="19" y="225"/>
                    </a:cubicBezTo>
                    <a:cubicBezTo>
                      <a:pt x="21" y="237"/>
                      <a:pt x="3" y="248"/>
                      <a:pt x="3" y="248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3" y="255"/>
                      <a:pt x="7" y="258"/>
                      <a:pt x="9" y="261"/>
                    </a:cubicBezTo>
                    <a:cubicBezTo>
                      <a:pt x="11" y="263"/>
                      <a:pt x="8" y="267"/>
                      <a:pt x="9" y="272"/>
                    </a:cubicBezTo>
                    <a:cubicBezTo>
                      <a:pt x="10" y="277"/>
                      <a:pt x="12" y="277"/>
                      <a:pt x="12" y="286"/>
                    </a:cubicBezTo>
                    <a:cubicBezTo>
                      <a:pt x="12" y="291"/>
                      <a:pt x="12" y="296"/>
                      <a:pt x="12" y="302"/>
                    </a:cubicBezTo>
                    <a:cubicBezTo>
                      <a:pt x="16" y="302"/>
                      <a:pt x="16" y="302"/>
                      <a:pt x="16" y="30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37" y="337"/>
                      <a:pt x="37" y="337"/>
                      <a:pt x="37" y="337"/>
                    </a:cubicBezTo>
                    <a:cubicBezTo>
                      <a:pt x="37" y="337"/>
                      <a:pt x="31" y="346"/>
                      <a:pt x="32" y="351"/>
                    </a:cubicBezTo>
                    <a:cubicBezTo>
                      <a:pt x="32" y="356"/>
                      <a:pt x="48" y="355"/>
                      <a:pt x="57" y="356"/>
                    </a:cubicBezTo>
                    <a:cubicBezTo>
                      <a:pt x="66" y="356"/>
                      <a:pt x="80" y="349"/>
                      <a:pt x="80" y="349"/>
                    </a:cubicBezTo>
                    <a:cubicBezTo>
                      <a:pt x="80" y="349"/>
                      <a:pt x="97" y="374"/>
                      <a:pt x="98" y="379"/>
                    </a:cubicBezTo>
                    <a:cubicBezTo>
                      <a:pt x="99" y="385"/>
                      <a:pt x="94" y="387"/>
                      <a:pt x="94" y="387"/>
                    </a:cubicBezTo>
                    <a:cubicBezTo>
                      <a:pt x="110" y="407"/>
                      <a:pt x="110" y="407"/>
                      <a:pt x="110" y="407"/>
                    </a:cubicBezTo>
                    <a:cubicBezTo>
                      <a:pt x="114" y="403"/>
                      <a:pt x="114" y="403"/>
                      <a:pt x="114" y="403"/>
                    </a:cubicBezTo>
                    <a:cubicBezTo>
                      <a:pt x="127" y="408"/>
                      <a:pt x="127" y="408"/>
                      <a:pt x="127" y="408"/>
                    </a:cubicBezTo>
                    <a:cubicBezTo>
                      <a:pt x="134" y="401"/>
                      <a:pt x="134" y="401"/>
                      <a:pt x="134" y="401"/>
                    </a:cubicBezTo>
                    <a:cubicBezTo>
                      <a:pt x="134" y="401"/>
                      <a:pt x="140" y="406"/>
                      <a:pt x="144" y="406"/>
                    </a:cubicBezTo>
                    <a:cubicBezTo>
                      <a:pt x="148" y="407"/>
                      <a:pt x="182" y="379"/>
                      <a:pt x="182" y="379"/>
                    </a:cubicBezTo>
                    <a:cubicBezTo>
                      <a:pt x="196" y="394"/>
                      <a:pt x="196" y="394"/>
                      <a:pt x="196" y="394"/>
                    </a:cubicBezTo>
                    <a:cubicBezTo>
                      <a:pt x="196" y="394"/>
                      <a:pt x="211" y="396"/>
                      <a:pt x="211" y="399"/>
                    </a:cubicBezTo>
                    <a:cubicBezTo>
                      <a:pt x="211" y="402"/>
                      <a:pt x="199" y="408"/>
                      <a:pt x="197" y="409"/>
                    </a:cubicBezTo>
                    <a:cubicBezTo>
                      <a:pt x="196" y="409"/>
                      <a:pt x="218" y="431"/>
                      <a:pt x="224" y="437"/>
                    </a:cubicBezTo>
                    <a:cubicBezTo>
                      <a:pt x="230" y="437"/>
                      <a:pt x="236" y="436"/>
                      <a:pt x="239" y="436"/>
                    </a:cubicBezTo>
                    <a:cubicBezTo>
                      <a:pt x="245" y="436"/>
                      <a:pt x="251" y="420"/>
                      <a:pt x="251" y="4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0" name="Sumy">
                <a:extLst>
                  <a:ext uri="{FF2B5EF4-FFF2-40B4-BE49-F238E27FC236}">
                    <a16:creationId xmlns:a16="http://schemas.microsoft.com/office/drawing/2014/main" xmlns="" id="{DB85252E-CBAE-4472-B3C0-B5490DA45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1457" y="1086476"/>
                <a:ext cx="2135287" cy="2077128"/>
              </a:xfrm>
              <a:custGeom>
                <a:avLst/>
                <a:gdLst>
                  <a:gd name="T0" fmla="*/ 2147483647 w 373"/>
                  <a:gd name="T1" fmla="*/ 2147483647 h 480"/>
                  <a:gd name="T2" fmla="*/ 2147483647 w 373"/>
                  <a:gd name="T3" fmla="*/ 2147483647 h 480"/>
                  <a:gd name="T4" fmla="*/ 2147483647 w 373"/>
                  <a:gd name="T5" fmla="*/ 2147483647 h 480"/>
                  <a:gd name="T6" fmla="*/ 2147483647 w 373"/>
                  <a:gd name="T7" fmla="*/ 2147483647 h 480"/>
                  <a:gd name="T8" fmla="*/ 2147483647 w 373"/>
                  <a:gd name="T9" fmla="*/ 2147483647 h 480"/>
                  <a:gd name="T10" fmla="*/ 2147483647 w 373"/>
                  <a:gd name="T11" fmla="*/ 2147483647 h 480"/>
                  <a:gd name="T12" fmla="*/ 2147483647 w 373"/>
                  <a:gd name="T13" fmla="*/ 2147483647 h 480"/>
                  <a:gd name="T14" fmla="*/ 2147483647 w 373"/>
                  <a:gd name="T15" fmla="*/ 2147483647 h 480"/>
                  <a:gd name="T16" fmla="*/ 2147483647 w 373"/>
                  <a:gd name="T17" fmla="*/ 2147483647 h 480"/>
                  <a:gd name="T18" fmla="*/ 2147483647 w 373"/>
                  <a:gd name="T19" fmla="*/ 2147483647 h 480"/>
                  <a:gd name="T20" fmla="*/ 2147483647 w 373"/>
                  <a:gd name="T21" fmla="*/ 2147483647 h 480"/>
                  <a:gd name="T22" fmla="*/ 2147483647 w 373"/>
                  <a:gd name="T23" fmla="*/ 2147483647 h 480"/>
                  <a:gd name="T24" fmla="*/ 2147483647 w 373"/>
                  <a:gd name="T25" fmla="*/ 2147483647 h 480"/>
                  <a:gd name="T26" fmla="*/ 2147483647 w 373"/>
                  <a:gd name="T27" fmla="*/ 2147483647 h 480"/>
                  <a:gd name="T28" fmla="*/ 2147483647 w 373"/>
                  <a:gd name="T29" fmla="*/ 2147483647 h 480"/>
                  <a:gd name="T30" fmla="*/ 2147483647 w 373"/>
                  <a:gd name="T31" fmla="*/ 2147483647 h 480"/>
                  <a:gd name="T32" fmla="*/ 2147483647 w 373"/>
                  <a:gd name="T33" fmla="*/ 2147483647 h 480"/>
                  <a:gd name="T34" fmla="*/ 2147483647 w 373"/>
                  <a:gd name="T35" fmla="*/ 2147483647 h 480"/>
                  <a:gd name="T36" fmla="*/ 2147483647 w 373"/>
                  <a:gd name="T37" fmla="*/ 2147483647 h 480"/>
                  <a:gd name="T38" fmla="*/ 2147483647 w 373"/>
                  <a:gd name="T39" fmla="*/ 2147483647 h 480"/>
                  <a:gd name="T40" fmla="*/ 2147483647 w 373"/>
                  <a:gd name="T41" fmla="*/ 2147483647 h 480"/>
                  <a:gd name="T42" fmla="*/ 2147483647 w 373"/>
                  <a:gd name="T43" fmla="*/ 2147483647 h 480"/>
                  <a:gd name="T44" fmla="*/ 2147483647 w 373"/>
                  <a:gd name="T45" fmla="*/ 2147483647 h 480"/>
                  <a:gd name="T46" fmla="*/ 2147483647 w 373"/>
                  <a:gd name="T47" fmla="*/ 2147483647 h 480"/>
                  <a:gd name="T48" fmla="*/ 2147483647 w 373"/>
                  <a:gd name="T49" fmla="*/ 2147483647 h 480"/>
                  <a:gd name="T50" fmla="*/ 2147483647 w 373"/>
                  <a:gd name="T51" fmla="*/ 2147483647 h 480"/>
                  <a:gd name="T52" fmla="*/ 2147483647 w 373"/>
                  <a:gd name="T53" fmla="*/ 2147483647 h 480"/>
                  <a:gd name="T54" fmla="*/ 2147483647 w 373"/>
                  <a:gd name="T55" fmla="*/ 2147483647 h 480"/>
                  <a:gd name="T56" fmla="*/ 2147483647 w 373"/>
                  <a:gd name="T57" fmla="*/ 2147483647 h 480"/>
                  <a:gd name="T58" fmla="*/ 2147483647 w 373"/>
                  <a:gd name="T59" fmla="*/ 2147483647 h 480"/>
                  <a:gd name="T60" fmla="*/ 2147483647 w 373"/>
                  <a:gd name="T61" fmla="*/ 2147483647 h 480"/>
                  <a:gd name="T62" fmla="*/ 2147483647 w 373"/>
                  <a:gd name="T63" fmla="*/ 2147483647 h 480"/>
                  <a:gd name="T64" fmla="*/ 2147483647 w 373"/>
                  <a:gd name="T65" fmla="*/ 2147483647 h 480"/>
                  <a:gd name="T66" fmla="*/ 2147483647 w 373"/>
                  <a:gd name="T67" fmla="*/ 2147483647 h 480"/>
                  <a:gd name="T68" fmla="*/ 2147483647 w 373"/>
                  <a:gd name="T69" fmla="*/ 2147483647 h 480"/>
                  <a:gd name="T70" fmla="*/ 2147483647 w 373"/>
                  <a:gd name="T71" fmla="*/ 2147483647 h 480"/>
                  <a:gd name="T72" fmla="*/ 2147483647 w 373"/>
                  <a:gd name="T73" fmla="*/ 2147483647 h 480"/>
                  <a:gd name="T74" fmla="*/ 2147483647 w 373"/>
                  <a:gd name="T75" fmla="*/ 2147483647 h 480"/>
                  <a:gd name="T76" fmla="*/ 2147483647 w 373"/>
                  <a:gd name="T77" fmla="*/ 2147483647 h 480"/>
                  <a:gd name="T78" fmla="*/ 2147483647 w 373"/>
                  <a:gd name="T79" fmla="*/ 2147483647 h 480"/>
                  <a:gd name="T80" fmla="*/ 2147483647 w 373"/>
                  <a:gd name="T81" fmla="*/ 2147483647 h 480"/>
                  <a:gd name="T82" fmla="*/ 2147483647 w 373"/>
                  <a:gd name="T83" fmla="*/ 2147483647 h 480"/>
                  <a:gd name="T84" fmla="*/ 2147483647 w 373"/>
                  <a:gd name="T85" fmla="*/ 2147483647 h 480"/>
                  <a:gd name="T86" fmla="*/ 2147483647 w 373"/>
                  <a:gd name="T87" fmla="*/ 2147483647 h 480"/>
                  <a:gd name="T88" fmla="*/ 2147483647 w 373"/>
                  <a:gd name="T89" fmla="*/ 2147483647 h 480"/>
                  <a:gd name="T90" fmla="*/ 0 w 373"/>
                  <a:gd name="T91" fmla="*/ 2147483647 h 480"/>
                  <a:gd name="T92" fmla="*/ 2147483647 w 373"/>
                  <a:gd name="T93" fmla="*/ 2147483647 h 480"/>
                  <a:gd name="T94" fmla="*/ 2147483647 w 373"/>
                  <a:gd name="T95" fmla="*/ 2147483647 h 480"/>
                  <a:gd name="T96" fmla="*/ 2147483647 w 373"/>
                  <a:gd name="T97" fmla="*/ 2147483647 h 480"/>
                  <a:gd name="T98" fmla="*/ 2147483647 w 373"/>
                  <a:gd name="T99" fmla="*/ 2147483647 h 480"/>
                  <a:gd name="T100" fmla="*/ 2147483647 w 373"/>
                  <a:gd name="T101" fmla="*/ 2147483647 h 480"/>
                  <a:gd name="T102" fmla="*/ 2147483647 w 373"/>
                  <a:gd name="T103" fmla="*/ 2147483647 h 480"/>
                  <a:gd name="T104" fmla="*/ 2147483647 w 373"/>
                  <a:gd name="T105" fmla="*/ 2147483647 h 480"/>
                  <a:gd name="T106" fmla="*/ 2147483647 w 373"/>
                  <a:gd name="T107" fmla="*/ 2147483647 h 4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3"/>
                  <a:gd name="T163" fmla="*/ 0 h 480"/>
                  <a:gd name="T164" fmla="*/ 373 w 373"/>
                  <a:gd name="T165" fmla="*/ 480 h 4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3" h="480">
                    <a:moveTo>
                      <a:pt x="45" y="394"/>
                    </a:moveTo>
                    <a:cubicBezTo>
                      <a:pt x="47" y="394"/>
                      <a:pt x="64" y="401"/>
                      <a:pt x="70" y="402"/>
                    </a:cubicBezTo>
                    <a:cubicBezTo>
                      <a:pt x="75" y="403"/>
                      <a:pt x="85" y="397"/>
                      <a:pt x="86" y="396"/>
                    </a:cubicBezTo>
                    <a:cubicBezTo>
                      <a:pt x="87" y="396"/>
                      <a:pt x="89" y="403"/>
                      <a:pt x="89" y="404"/>
                    </a:cubicBezTo>
                    <a:cubicBezTo>
                      <a:pt x="90" y="405"/>
                      <a:pt x="100" y="403"/>
                      <a:pt x="100" y="403"/>
                    </a:cubicBezTo>
                    <a:cubicBezTo>
                      <a:pt x="107" y="410"/>
                      <a:pt x="107" y="410"/>
                      <a:pt x="107" y="410"/>
                    </a:cubicBezTo>
                    <a:cubicBezTo>
                      <a:pt x="114" y="403"/>
                      <a:pt x="114" y="403"/>
                      <a:pt x="114" y="403"/>
                    </a:cubicBezTo>
                    <a:cubicBezTo>
                      <a:pt x="120" y="404"/>
                      <a:pt x="120" y="404"/>
                      <a:pt x="120" y="404"/>
                    </a:cubicBezTo>
                    <a:cubicBezTo>
                      <a:pt x="131" y="393"/>
                      <a:pt x="131" y="393"/>
                      <a:pt x="131" y="393"/>
                    </a:cubicBezTo>
                    <a:cubicBezTo>
                      <a:pt x="152" y="407"/>
                      <a:pt x="152" y="407"/>
                      <a:pt x="152" y="407"/>
                    </a:cubicBezTo>
                    <a:cubicBezTo>
                      <a:pt x="160" y="402"/>
                      <a:pt x="160" y="402"/>
                      <a:pt x="160" y="402"/>
                    </a:cubicBezTo>
                    <a:cubicBezTo>
                      <a:pt x="160" y="395"/>
                      <a:pt x="160" y="395"/>
                      <a:pt x="160" y="395"/>
                    </a:cubicBezTo>
                    <a:cubicBezTo>
                      <a:pt x="175" y="386"/>
                      <a:pt x="175" y="386"/>
                      <a:pt x="175" y="386"/>
                    </a:cubicBezTo>
                    <a:cubicBezTo>
                      <a:pt x="180" y="390"/>
                      <a:pt x="180" y="390"/>
                      <a:pt x="180" y="390"/>
                    </a:cubicBezTo>
                    <a:cubicBezTo>
                      <a:pt x="180" y="390"/>
                      <a:pt x="180" y="409"/>
                      <a:pt x="180" y="411"/>
                    </a:cubicBezTo>
                    <a:cubicBezTo>
                      <a:pt x="181" y="413"/>
                      <a:pt x="200" y="429"/>
                      <a:pt x="200" y="429"/>
                    </a:cubicBezTo>
                    <a:cubicBezTo>
                      <a:pt x="197" y="435"/>
                      <a:pt x="197" y="435"/>
                      <a:pt x="197" y="435"/>
                    </a:cubicBezTo>
                    <a:cubicBezTo>
                      <a:pt x="197" y="435"/>
                      <a:pt x="206" y="448"/>
                      <a:pt x="208" y="453"/>
                    </a:cubicBezTo>
                    <a:cubicBezTo>
                      <a:pt x="211" y="458"/>
                      <a:pt x="219" y="465"/>
                      <a:pt x="219" y="465"/>
                    </a:cubicBezTo>
                    <a:cubicBezTo>
                      <a:pt x="219" y="465"/>
                      <a:pt x="211" y="473"/>
                      <a:pt x="209" y="474"/>
                    </a:cubicBezTo>
                    <a:cubicBezTo>
                      <a:pt x="207" y="475"/>
                      <a:pt x="215" y="480"/>
                      <a:pt x="218" y="480"/>
                    </a:cubicBezTo>
                    <a:cubicBezTo>
                      <a:pt x="222" y="480"/>
                      <a:pt x="226" y="473"/>
                      <a:pt x="226" y="473"/>
                    </a:cubicBezTo>
                    <a:cubicBezTo>
                      <a:pt x="229" y="478"/>
                      <a:pt x="229" y="478"/>
                      <a:pt x="229" y="478"/>
                    </a:cubicBezTo>
                    <a:cubicBezTo>
                      <a:pt x="243" y="479"/>
                      <a:pt x="243" y="479"/>
                      <a:pt x="243" y="479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43" y="471"/>
                      <a:pt x="246" y="471"/>
                      <a:pt x="253" y="468"/>
                    </a:cubicBezTo>
                    <a:cubicBezTo>
                      <a:pt x="259" y="465"/>
                      <a:pt x="262" y="462"/>
                      <a:pt x="262" y="462"/>
                    </a:cubicBezTo>
                    <a:cubicBezTo>
                      <a:pt x="274" y="469"/>
                      <a:pt x="274" y="469"/>
                      <a:pt x="274" y="469"/>
                    </a:cubicBezTo>
                    <a:cubicBezTo>
                      <a:pt x="303" y="445"/>
                      <a:pt x="303" y="445"/>
                      <a:pt x="303" y="445"/>
                    </a:cubicBezTo>
                    <a:cubicBezTo>
                      <a:pt x="314" y="450"/>
                      <a:pt x="314" y="450"/>
                      <a:pt x="314" y="450"/>
                    </a:cubicBezTo>
                    <a:cubicBezTo>
                      <a:pt x="318" y="445"/>
                      <a:pt x="318" y="445"/>
                      <a:pt x="318" y="445"/>
                    </a:cubicBezTo>
                    <a:cubicBezTo>
                      <a:pt x="321" y="438"/>
                      <a:pt x="321" y="438"/>
                      <a:pt x="321" y="438"/>
                    </a:cubicBezTo>
                    <a:cubicBezTo>
                      <a:pt x="325" y="437"/>
                      <a:pt x="325" y="437"/>
                      <a:pt x="325" y="437"/>
                    </a:cubicBezTo>
                    <a:cubicBezTo>
                      <a:pt x="331" y="429"/>
                      <a:pt x="331" y="429"/>
                      <a:pt x="331" y="429"/>
                    </a:cubicBezTo>
                    <a:cubicBezTo>
                      <a:pt x="334" y="434"/>
                      <a:pt x="334" y="434"/>
                      <a:pt x="334" y="434"/>
                    </a:cubicBezTo>
                    <a:cubicBezTo>
                      <a:pt x="340" y="422"/>
                      <a:pt x="340" y="422"/>
                      <a:pt x="340" y="422"/>
                    </a:cubicBezTo>
                    <a:cubicBezTo>
                      <a:pt x="350" y="432"/>
                      <a:pt x="350" y="432"/>
                      <a:pt x="350" y="432"/>
                    </a:cubicBezTo>
                    <a:cubicBezTo>
                      <a:pt x="373" y="421"/>
                      <a:pt x="373" y="421"/>
                      <a:pt x="373" y="421"/>
                    </a:cubicBezTo>
                    <a:cubicBezTo>
                      <a:pt x="369" y="417"/>
                      <a:pt x="362" y="410"/>
                      <a:pt x="362" y="410"/>
                    </a:cubicBezTo>
                    <a:cubicBezTo>
                      <a:pt x="360" y="397"/>
                      <a:pt x="360" y="397"/>
                      <a:pt x="360" y="397"/>
                    </a:cubicBezTo>
                    <a:cubicBezTo>
                      <a:pt x="360" y="397"/>
                      <a:pt x="352" y="396"/>
                      <a:pt x="346" y="394"/>
                    </a:cubicBezTo>
                    <a:cubicBezTo>
                      <a:pt x="340" y="391"/>
                      <a:pt x="333" y="362"/>
                      <a:pt x="333" y="362"/>
                    </a:cubicBezTo>
                    <a:cubicBezTo>
                      <a:pt x="339" y="352"/>
                      <a:pt x="339" y="352"/>
                      <a:pt x="339" y="352"/>
                    </a:cubicBezTo>
                    <a:cubicBezTo>
                      <a:pt x="339" y="352"/>
                      <a:pt x="341" y="332"/>
                      <a:pt x="336" y="329"/>
                    </a:cubicBezTo>
                    <a:cubicBezTo>
                      <a:pt x="332" y="326"/>
                      <a:pt x="328" y="320"/>
                      <a:pt x="327" y="313"/>
                    </a:cubicBezTo>
                    <a:cubicBezTo>
                      <a:pt x="327" y="305"/>
                      <a:pt x="316" y="287"/>
                      <a:pt x="316" y="287"/>
                    </a:cubicBezTo>
                    <a:cubicBezTo>
                      <a:pt x="323" y="274"/>
                      <a:pt x="323" y="274"/>
                      <a:pt x="323" y="274"/>
                    </a:cubicBezTo>
                    <a:cubicBezTo>
                      <a:pt x="323" y="274"/>
                      <a:pt x="315" y="269"/>
                      <a:pt x="313" y="268"/>
                    </a:cubicBezTo>
                    <a:cubicBezTo>
                      <a:pt x="311" y="267"/>
                      <a:pt x="303" y="274"/>
                      <a:pt x="295" y="275"/>
                    </a:cubicBezTo>
                    <a:cubicBezTo>
                      <a:pt x="287" y="275"/>
                      <a:pt x="290" y="244"/>
                      <a:pt x="290" y="243"/>
                    </a:cubicBezTo>
                    <a:cubicBezTo>
                      <a:pt x="290" y="242"/>
                      <a:pt x="263" y="243"/>
                      <a:pt x="261" y="243"/>
                    </a:cubicBezTo>
                    <a:cubicBezTo>
                      <a:pt x="259" y="243"/>
                      <a:pt x="248" y="252"/>
                      <a:pt x="248" y="252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30" y="251"/>
                      <a:pt x="222" y="241"/>
                      <a:pt x="222" y="240"/>
                    </a:cubicBezTo>
                    <a:cubicBezTo>
                      <a:pt x="222" y="240"/>
                      <a:pt x="213" y="242"/>
                      <a:pt x="213" y="242"/>
                    </a:cubicBezTo>
                    <a:cubicBezTo>
                      <a:pt x="213" y="242"/>
                      <a:pt x="197" y="235"/>
                      <a:pt x="190" y="233"/>
                    </a:cubicBezTo>
                    <a:cubicBezTo>
                      <a:pt x="183" y="231"/>
                      <a:pt x="177" y="243"/>
                      <a:pt x="176" y="243"/>
                    </a:cubicBezTo>
                    <a:cubicBezTo>
                      <a:pt x="176" y="244"/>
                      <a:pt x="165" y="238"/>
                      <a:pt x="165" y="238"/>
                    </a:cubicBezTo>
                    <a:cubicBezTo>
                      <a:pt x="165" y="238"/>
                      <a:pt x="174" y="228"/>
                      <a:pt x="174" y="224"/>
                    </a:cubicBezTo>
                    <a:cubicBezTo>
                      <a:pt x="174" y="219"/>
                      <a:pt x="180" y="214"/>
                      <a:pt x="180" y="214"/>
                    </a:cubicBezTo>
                    <a:cubicBezTo>
                      <a:pt x="169" y="212"/>
                      <a:pt x="169" y="212"/>
                      <a:pt x="169" y="212"/>
                    </a:cubicBezTo>
                    <a:cubicBezTo>
                      <a:pt x="160" y="207"/>
                      <a:pt x="160" y="207"/>
                      <a:pt x="160" y="207"/>
                    </a:cubicBezTo>
                    <a:cubicBezTo>
                      <a:pt x="167" y="202"/>
                      <a:pt x="167" y="202"/>
                      <a:pt x="167" y="202"/>
                    </a:cubicBezTo>
                    <a:cubicBezTo>
                      <a:pt x="166" y="177"/>
                      <a:pt x="166" y="177"/>
                      <a:pt x="166" y="177"/>
                    </a:cubicBezTo>
                    <a:cubicBezTo>
                      <a:pt x="146" y="152"/>
                      <a:pt x="146" y="152"/>
                      <a:pt x="146" y="152"/>
                    </a:cubicBezTo>
                    <a:cubicBezTo>
                      <a:pt x="146" y="152"/>
                      <a:pt x="162" y="145"/>
                      <a:pt x="166" y="140"/>
                    </a:cubicBezTo>
                    <a:cubicBezTo>
                      <a:pt x="171" y="136"/>
                      <a:pt x="188" y="140"/>
                      <a:pt x="188" y="140"/>
                    </a:cubicBezTo>
                    <a:cubicBezTo>
                      <a:pt x="189" y="139"/>
                      <a:pt x="189" y="120"/>
                      <a:pt x="189" y="120"/>
                    </a:cubicBezTo>
                    <a:cubicBezTo>
                      <a:pt x="189" y="120"/>
                      <a:pt x="170" y="108"/>
                      <a:pt x="162" y="100"/>
                    </a:cubicBezTo>
                    <a:cubicBezTo>
                      <a:pt x="154" y="93"/>
                      <a:pt x="138" y="71"/>
                      <a:pt x="138" y="71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40" y="47"/>
                      <a:pt x="139" y="45"/>
                      <a:pt x="134" y="39"/>
                    </a:cubicBezTo>
                    <a:cubicBezTo>
                      <a:pt x="129" y="33"/>
                      <a:pt x="123" y="32"/>
                      <a:pt x="123" y="32"/>
                    </a:cubicBezTo>
                    <a:cubicBezTo>
                      <a:pt x="123" y="32"/>
                      <a:pt x="108" y="5"/>
                      <a:pt x="96" y="2"/>
                    </a:cubicBezTo>
                    <a:cubicBezTo>
                      <a:pt x="84" y="0"/>
                      <a:pt x="65" y="20"/>
                      <a:pt x="63" y="20"/>
                    </a:cubicBezTo>
                    <a:cubicBezTo>
                      <a:pt x="62" y="20"/>
                      <a:pt x="61" y="11"/>
                      <a:pt x="59" y="6"/>
                    </a:cubicBezTo>
                    <a:cubicBezTo>
                      <a:pt x="59" y="3"/>
                      <a:pt x="56" y="4"/>
                      <a:pt x="54" y="6"/>
                    </a:cubicBezTo>
                    <a:cubicBezTo>
                      <a:pt x="51" y="11"/>
                      <a:pt x="46" y="17"/>
                      <a:pt x="46" y="18"/>
                    </a:cubicBezTo>
                    <a:cubicBezTo>
                      <a:pt x="45" y="20"/>
                      <a:pt x="46" y="29"/>
                      <a:pt x="41" y="31"/>
                    </a:cubicBezTo>
                    <a:cubicBezTo>
                      <a:pt x="37" y="33"/>
                      <a:pt x="40" y="44"/>
                      <a:pt x="40" y="44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77"/>
                      <a:pt x="51" y="89"/>
                      <a:pt x="45" y="93"/>
                    </a:cubicBezTo>
                    <a:cubicBezTo>
                      <a:pt x="39" y="97"/>
                      <a:pt x="19" y="96"/>
                      <a:pt x="12" y="113"/>
                    </a:cubicBezTo>
                    <a:cubicBezTo>
                      <a:pt x="5" y="130"/>
                      <a:pt x="11" y="138"/>
                      <a:pt x="11" y="138"/>
                    </a:cubicBezTo>
                    <a:cubicBezTo>
                      <a:pt x="11" y="138"/>
                      <a:pt x="23" y="145"/>
                      <a:pt x="20" y="150"/>
                    </a:cubicBezTo>
                    <a:cubicBezTo>
                      <a:pt x="17" y="155"/>
                      <a:pt x="16" y="158"/>
                      <a:pt x="16" y="158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22" y="169"/>
                      <a:pt x="22" y="201"/>
                      <a:pt x="20" y="202"/>
                    </a:cubicBezTo>
                    <a:cubicBezTo>
                      <a:pt x="18" y="204"/>
                      <a:pt x="1" y="214"/>
                      <a:pt x="3" y="220"/>
                    </a:cubicBezTo>
                    <a:cubicBezTo>
                      <a:pt x="5" y="226"/>
                      <a:pt x="15" y="227"/>
                      <a:pt x="13" y="234"/>
                    </a:cubicBezTo>
                    <a:cubicBezTo>
                      <a:pt x="11" y="241"/>
                      <a:pt x="0" y="260"/>
                      <a:pt x="0" y="260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6" y="285"/>
                      <a:pt x="16" y="285"/>
                      <a:pt x="16" y="285"/>
                    </a:cubicBezTo>
                    <a:cubicBezTo>
                      <a:pt x="14" y="291"/>
                      <a:pt x="14" y="291"/>
                      <a:pt x="14" y="291"/>
                    </a:cubicBezTo>
                    <a:cubicBezTo>
                      <a:pt x="14" y="291"/>
                      <a:pt x="33" y="290"/>
                      <a:pt x="32" y="292"/>
                    </a:cubicBezTo>
                    <a:cubicBezTo>
                      <a:pt x="32" y="294"/>
                      <a:pt x="28" y="299"/>
                      <a:pt x="29" y="303"/>
                    </a:cubicBezTo>
                    <a:cubicBezTo>
                      <a:pt x="29" y="306"/>
                      <a:pt x="31" y="302"/>
                      <a:pt x="30" y="315"/>
                    </a:cubicBezTo>
                    <a:cubicBezTo>
                      <a:pt x="29" y="328"/>
                      <a:pt x="26" y="326"/>
                      <a:pt x="26" y="326"/>
                    </a:cubicBezTo>
                    <a:cubicBezTo>
                      <a:pt x="26" y="326"/>
                      <a:pt x="26" y="333"/>
                      <a:pt x="26" y="334"/>
                    </a:cubicBezTo>
                    <a:cubicBezTo>
                      <a:pt x="25" y="336"/>
                      <a:pt x="19" y="336"/>
                      <a:pt x="21" y="340"/>
                    </a:cubicBezTo>
                    <a:cubicBezTo>
                      <a:pt x="22" y="344"/>
                      <a:pt x="30" y="353"/>
                      <a:pt x="30" y="353"/>
                    </a:cubicBezTo>
                    <a:cubicBezTo>
                      <a:pt x="23" y="360"/>
                      <a:pt x="23" y="360"/>
                      <a:pt x="23" y="360"/>
                    </a:cubicBezTo>
                    <a:cubicBezTo>
                      <a:pt x="15" y="361"/>
                      <a:pt x="15" y="361"/>
                      <a:pt x="15" y="361"/>
                    </a:cubicBezTo>
                    <a:cubicBezTo>
                      <a:pt x="14" y="369"/>
                      <a:pt x="14" y="369"/>
                      <a:pt x="14" y="369"/>
                    </a:cubicBezTo>
                    <a:cubicBezTo>
                      <a:pt x="14" y="369"/>
                      <a:pt x="24" y="376"/>
                      <a:pt x="22" y="377"/>
                    </a:cubicBezTo>
                    <a:cubicBezTo>
                      <a:pt x="21" y="378"/>
                      <a:pt x="23" y="387"/>
                      <a:pt x="19" y="397"/>
                    </a:cubicBezTo>
                    <a:cubicBezTo>
                      <a:pt x="24" y="398"/>
                      <a:pt x="34" y="401"/>
                      <a:pt x="35" y="401"/>
                    </a:cubicBezTo>
                    <a:cubicBezTo>
                      <a:pt x="36" y="401"/>
                      <a:pt x="43" y="393"/>
                      <a:pt x="45" y="39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1" name="Poltava">
                <a:extLst>
                  <a:ext uri="{FF2B5EF4-FFF2-40B4-BE49-F238E27FC236}">
                    <a16:creationId xmlns:a16="http://schemas.microsoft.com/office/drawing/2014/main" xmlns="" id="{679C06BB-67BA-4DC1-BF4F-B5ABD5D78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4289" y="2760307"/>
                <a:ext cx="2743853" cy="1683543"/>
              </a:xfrm>
              <a:custGeom>
                <a:avLst/>
                <a:gdLst>
                  <a:gd name="T0" fmla="*/ 2147483647 w 480"/>
                  <a:gd name="T1" fmla="*/ 2147483647 h 389"/>
                  <a:gd name="T2" fmla="*/ 2147483647 w 480"/>
                  <a:gd name="T3" fmla="*/ 2147483647 h 389"/>
                  <a:gd name="T4" fmla="*/ 2147483647 w 480"/>
                  <a:gd name="T5" fmla="*/ 2147483647 h 389"/>
                  <a:gd name="T6" fmla="*/ 2147483647 w 480"/>
                  <a:gd name="T7" fmla="*/ 2147483647 h 389"/>
                  <a:gd name="T8" fmla="*/ 2147483647 w 480"/>
                  <a:gd name="T9" fmla="*/ 2147483647 h 389"/>
                  <a:gd name="T10" fmla="*/ 2147483647 w 480"/>
                  <a:gd name="T11" fmla="*/ 2147483647 h 389"/>
                  <a:gd name="T12" fmla="*/ 2147483647 w 480"/>
                  <a:gd name="T13" fmla="*/ 2147483647 h 389"/>
                  <a:gd name="T14" fmla="*/ 2147483647 w 480"/>
                  <a:gd name="T15" fmla="*/ 2147483647 h 389"/>
                  <a:gd name="T16" fmla="*/ 2147483647 w 480"/>
                  <a:gd name="T17" fmla="*/ 2147483647 h 389"/>
                  <a:gd name="T18" fmla="*/ 2147483647 w 480"/>
                  <a:gd name="T19" fmla="*/ 2147483647 h 389"/>
                  <a:gd name="T20" fmla="*/ 2147483647 w 480"/>
                  <a:gd name="T21" fmla="*/ 2147483647 h 389"/>
                  <a:gd name="T22" fmla="*/ 2147483647 w 480"/>
                  <a:gd name="T23" fmla="*/ 2147483647 h 389"/>
                  <a:gd name="T24" fmla="*/ 2147483647 w 480"/>
                  <a:gd name="T25" fmla="*/ 2147483647 h 389"/>
                  <a:gd name="T26" fmla="*/ 2147483647 w 480"/>
                  <a:gd name="T27" fmla="*/ 2147483647 h 389"/>
                  <a:gd name="T28" fmla="*/ 2147483647 w 480"/>
                  <a:gd name="T29" fmla="*/ 2147483647 h 389"/>
                  <a:gd name="T30" fmla="*/ 2147483647 w 480"/>
                  <a:gd name="T31" fmla="*/ 2147483647 h 389"/>
                  <a:gd name="T32" fmla="*/ 2147483647 w 480"/>
                  <a:gd name="T33" fmla="*/ 2147483647 h 389"/>
                  <a:gd name="T34" fmla="*/ 2147483647 w 480"/>
                  <a:gd name="T35" fmla="*/ 2147483647 h 389"/>
                  <a:gd name="T36" fmla="*/ 2147483647 w 480"/>
                  <a:gd name="T37" fmla="*/ 2147483647 h 389"/>
                  <a:gd name="T38" fmla="*/ 2147483647 w 480"/>
                  <a:gd name="T39" fmla="*/ 2147483647 h 389"/>
                  <a:gd name="T40" fmla="*/ 2147483647 w 480"/>
                  <a:gd name="T41" fmla="*/ 2147483647 h 389"/>
                  <a:gd name="T42" fmla="*/ 2147483647 w 480"/>
                  <a:gd name="T43" fmla="*/ 2147483647 h 389"/>
                  <a:gd name="T44" fmla="*/ 2147483647 w 480"/>
                  <a:gd name="T45" fmla="*/ 2147483647 h 389"/>
                  <a:gd name="T46" fmla="*/ 2147483647 w 480"/>
                  <a:gd name="T47" fmla="*/ 2147483647 h 389"/>
                  <a:gd name="T48" fmla="*/ 2147483647 w 480"/>
                  <a:gd name="T49" fmla="*/ 0 h 389"/>
                  <a:gd name="T50" fmla="*/ 2147483647 w 480"/>
                  <a:gd name="T51" fmla="*/ 2147483647 h 389"/>
                  <a:gd name="T52" fmla="*/ 2147483647 w 480"/>
                  <a:gd name="T53" fmla="*/ 2147483647 h 389"/>
                  <a:gd name="T54" fmla="*/ 2147483647 w 480"/>
                  <a:gd name="T55" fmla="*/ 2147483647 h 389"/>
                  <a:gd name="T56" fmla="*/ 2147483647 w 480"/>
                  <a:gd name="T57" fmla="*/ 2147483647 h 389"/>
                  <a:gd name="T58" fmla="*/ 2147483647 w 480"/>
                  <a:gd name="T59" fmla="*/ 2147483647 h 389"/>
                  <a:gd name="T60" fmla="*/ 2147483647 w 480"/>
                  <a:gd name="T61" fmla="*/ 2147483647 h 389"/>
                  <a:gd name="T62" fmla="*/ 2147483647 w 480"/>
                  <a:gd name="T63" fmla="*/ 2147483647 h 389"/>
                  <a:gd name="T64" fmla="*/ 2147483647 w 480"/>
                  <a:gd name="T65" fmla="*/ 2147483647 h 389"/>
                  <a:gd name="T66" fmla="*/ 2147483647 w 480"/>
                  <a:gd name="T67" fmla="*/ 2147483647 h 389"/>
                  <a:gd name="T68" fmla="*/ 2147483647 w 480"/>
                  <a:gd name="T69" fmla="*/ 2147483647 h 389"/>
                  <a:gd name="T70" fmla="*/ 2147483647 w 480"/>
                  <a:gd name="T71" fmla="*/ 2147483647 h 389"/>
                  <a:gd name="T72" fmla="*/ 2147483647 w 480"/>
                  <a:gd name="T73" fmla="*/ 2147483647 h 389"/>
                  <a:gd name="T74" fmla="*/ 2147483647 w 480"/>
                  <a:gd name="T75" fmla="*/ 2147483647 h 389"/>
                  <a:gd name="T76" fmla="*/ 2147483647 w 480"/>
                  <a:gd name="T77" fmla="*/ 2147483647 h 389"/>
                  <a:gd name="T78" fmla="*/ 2147483647 w 480"/>
                  <a:gd name="T79" fmla="*/ 2147483647 h 389"/>
                  <a:gd name="T80" fmla="*/ 2147483647 w 480"/>
                  <a:gd name="T81" fmla="*/ 2147483647 h 389"/>
                  <a:gd name="T82" fmla="*/ 2147483647 w 480"/>
                  <a:gd name="T83" fmla="*/ 2147483647 h 389"/>
                  <a:gd name="T84" fmla="*/ 2147483647 w 480"/>
                  <a:gd name="T85" fmla="*/ 2147483647 h 389"/>
                  <a:gd name="T86" fmla="*/ 2147483647 w 480"/>
                  <a:gd name="T87" fmla="*/ 2147483647 h 389"/>
                  <a:gd name="T88" fmla="*/ 2147483647 w 480"/>
                  <a:gd name="T89" fmla="*/ 2147483647 h 389"/>
                  <a:gd name="T90" fmla="*/ 2147483647 w 480"/>
                  <a:gd name="T91" fmla="*/ 2147483647 h 389"/>
                  <a:gd name="T92" fmla="*/ 2147483647 w 480"/>
                  <a:gd name="T93" fmla="*/ 2147483647 h 389"/>
                  <a:gd name="T94" fmla="*/ 2147483647 w 480"/>
                  <a:gd name="T95" fmla="*/ 2147483647 h 389"/>
                  <a:gd name="T96" fmla="*/ 2147483647 w 480"/>
                  <a:gd name="T97" fmla="*/ 2147483647 h 389"/>
                  <a:gd name="T98" fmla="*/ 2147483647 w 480"/>
                  <a:gd name="T99" fmla="*/ 2147483647 h 389"/>
                  <a:gd name="T100" fmla="*/ 2147483647 w 480"/>
                  <a:gd name="T101" fmla="*/ 2147483647 h 389"/>
                  <a:gd name="T102" fmla="*/ 2147483647 w 480"/>
                  <a:gd name="T103" fmla="*/ 2147483647 h 389"/>
                  <a:gd name="T104" fmla="*/ 2147483647 w 480"/>
                  <a:gd name="T105" fmla="*/ 2147483647 h 389"/>
                  <a:gd name="T106" fmla="*/ 2147483647 w 480"/>
                  <a:gd name="T107" fmla="*/ 2147483647 h 389"/>
                  <a:gd name="T108" fmla="*/ 2147483647 w 480"/>
                  <a:gd name="T109" fmla="*/ 2147483647 h 389"/>
                  <a:gd name="T110" fmla="*/ 2147483647 w 480"/>
                  <a:gd name="T111" fmla="*/ 2147483647 h 389"/>
                  <a:gd name="T112" fmla="*/ 2147483647 w 480"/>
                  <a:gd name="T113" fmla="*/ 2147483647 h 389"/>
                  <a:gd name="T114" fmla="*/ 2147483647 w 480"/>
                  <a:gd name="T115" fmla="*/ 2147483647 h 389"/>
                  <a:gd name="T116" fmla="*/ 2147483647 w 480"/>
                  <a:gd name="T117" fmla="*/ 2147483647 h 389"/>
                  <a:gd name="T118" fmla="*/ 2147483647 w 480"/>
                  <a:gd name="T119" fmla="*/ 2147483647 h 389"/>
                  <a:gd name="T120" fmla="*/ 2147483647 w 480"/>
                  <a:gd name="T121" fmla="*/ 2147483647 h 3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0"/>
                  <a:gd name="T184" fmla="*/ 0 h 389"/>
                  <a:gd name="T185" fmla="*/ 480 w 480"/>
                  <a:gd name="T186" fmla="*/ 389 h 3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0" h="389">
                    <a:moveTo>
                      <a:pt x="314" y="354"/>
                    </a:moveTo>
                    <a:cubicBezTo>
                      <a:pt x="338" y="316"/>
                      <a:pt x="338" y="316"/>
                      <a:pt x="338" y="316"/>
                    </a:cubicBezTo>
                    <a:cubicBezTo>
                      <a:pt x="338" y="316"/>
                      <a:pt x="355" y="311"/>
                      <a:pt x="361" y="309"/>
                    </a:cubicBezTo>
                    <a:cubicBezTo>
                      <a:pt x="367" y="308"/>
                      <a:pt x="386" y="291"/>
                      <a:pt x="386" y="291"/>
                    </a:cubicBezTo>
                    <a:cubicBezTo>
                      <a:pt x="416" y="295"/>
                      <a:pt x="416" y="295"/>
                      <a:pt x="416" y="295"/>
                    </a:cubicBezTo>
                    <a:cubicBezTo>
                      <a:pt x="416" y="283"/>
                      <a:pt x="416" y="283"/>
                      <a:pt x="416" y="283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7" y="273"/>
                      <a:pt x="417" y="273"/>
                      <a:pt x="417" y="273"/>
                    </a:cubicBezTo>
                    <a:cubicBezTo>
                      <a:pt x="413" y="264"/>
                      <a:pt x="413" y="264"/>
                      <a:pt x="413" y="264"/>
                    </a:cubicBezTo>
                    <a:cubicBezTo>
                      <a:pt x="413" y="264"/>
                      <a:pt x="419" y="260"/>
                      <a:pt x="419" y="259"/>
                    </a:cubicBezTo>
                    <a:cubicBezTo>
                      <a:pt x="420" y="258"/>
                      <a:pt x="427" y="263"/>
                      <a:pt x="427" y="263"/>
                    </a:cubicBezTo>
                    <a:cubicBezTo>
                      <a:pt x="442" y="263"/>
                      <a:pt x="442" y="263"/>
                      <a:pt x="442" y="263"/>
                    </a:cubicBezTo>
                    <a:cubicBezTo>
                      <a:pt x="442" y="263"/>
                      <a:pt x="447" y="261"/>
                      <a:pt x="451" y="257"/>
                    </a:cubicBezTo>
                    <a:cubicBezTo>
                      <a:pt x="455" y="252"/>
                      <a:pt x="460" y="246"/>
                      <a:pt x="460" y="242"/>
                    </a:cubicBezTo>
                    <a:cubicBezTo>
                      <a:pt x="460" y="238"/>
                      <a:pt x="461" y="237"/>
                      <a:pt x="462" y="235"/>
                    </a:cubicBezTo>
                    <a:cubicBezTo>
                      <a:pt x="463" y="233"/>
                      <a:pt x="458" y="221"/>
                      <a:pt x="458" y="221"/>
                    </a:cubicBezTo>
                    <a:cubicBezTo>
                      <a:pt x="470" y="221"/>
                      <a:pt x="470" y="221"/>
                      <a:pt x="470" y="221"/>
                    </a:cubicBezTo>
                    <a:cubicBezTo>
                      <a:pt x="480" y="217"/>
                      <a:pt x="480" y="217"/>
                      <a:pt x="480" y="217"/>
                    </a:cubicBezTo>
                    <a:cubicBezTo>
                      <a:pt x="480" y="217"/>
                      <a:pt x="466" y="207"/>
                      <a:pt x="465" y="207"/>
                    </a:cubicBezTo>
                    <a:cubicBezTo>
                      <a:pt x="464" y="206"/>
                      <a:pt x="478" y="204"/>
                      <a:pt x="478" y="204"/>
                    </a:cubicBezTo>
                    <a:cubicBezTo>
                      <a:pt x="467" y="188"/>
                      <a:pt x="467" y="188"/>
                      <a:pt x="467" y="188"/>
                    </a:cubicBezTo>
                    <a:cubicBezTo>
                      <a:pt x="469" y="181"/>
                      <a:pt x="469" y="181"/>
                      <a:pt x="469" y="181"/>
                    </a:cubicBezTo>
                    <a:cubicBezTo>
                      <a:pt x="469" y="181"/>
                      <a:pt x="468" y="176"/>
                      <a:pt x="468" y="175"/>
                    </a:cubicBezTo>
                    <a:cubicBezTo>
                      <a:pt x="468" y="174"/>
                      <a:pt x="461" y="181"/>
                      <a:pt x="455" y="182"/>
                    </a:cubicBezTo>
                    <a:cubicBezTo>
                      <a:pt x="449" y="182"/>
                      <a:pt x="431" y="165"/>
                      <a:pt x="431" y="165"/>
                    </a:cubicBezTo>
                    <a:cubicBezTo>
                      <a:pt x="433" y="149"/>
                      <a:pt x="433" y="149"/>
                      <a:pt x="433" y="149"/>
                    </a:cubicBezTo>
                    <a:cubicBezTo>
                      <a:pt x="429" y="143"/>
                      <a:pt x="429" y="143"/>
                      <a:pt x="429" y="143"/>
                    </a:cubicBezTo>
                    <a:cubicBezTo>
                      <a:pt x="421" y="146"/>
                      <a:pt x="421" y="146"/>
                      <a:pt x="421" y="146"/>
                    </a:cubicBezTo>
                    <a:cubicBezTo>
                      <a:pt x="410" y="136"/>
                      <a:pt x="410" y="136"/>
                      <a:pt x="410" y="136"/>
                    </a:cubicBezTo>
                    <a:cubicBezTo>
                      <a:pt x="400" y="137"/>
                      <a:pt x="400" y="137"/>
                      <a:pt x="400" y="137"/>
                    </a:cubicBezTo>
                    <a:cubicBezTo>
                      <a:pt x="387" y="132"/>
                      <a:pt x="387" y="132"/>
                      <a:pt x="387" y="132"/>
                    </a:cubicBezTo>
                    <a:cubicBezTo>
                      <a:pt x="387" y="132"/>
                      <a:pt x="387" y="127"/>
                      <a:pt x="387" y="124"/>
                    </a:cubicBezTo>
                    <a:cubicBezTo>
                      <a:pt x="387" y="121"/>
                      <a:pt x="378" y="116"/>
                      <a:pt x="378" y="116"/>
                    </a:cubicBezTo>
                    <a:cubicBezTo>
                      <a:pt x="393" y="103"/>
                      <a:pt x="393" y="103"/>
                      <a:pt x="393" y="103"/>
                    </a:cubicBezTo>
                    <a:cubicBezTo>
                      <a:pt x="390" y="82"/>
                      <a:pt x="390" y="82"/>
                      <a:pt x="390" y="82"/>
                    </a:cubicBezTo>
                    <a:cubicBezTo>
                      <a:pt x="379" y="76"/>
                      <a:pt x="379" y="76"/>
                      <a:pt x="379" y="76"/>
                    </a:cubicBezTo>
                    <a:cubicBezTo>
                      <a:pt x="379" y="76"/>
                      <a:pt x="376" y="79"/>
                      <a:pt x="370" y="82"/>
                    </a:cubicBezTo>
                    <a:cubicBezTo>
                      <a:pt x="363" y="85"/>
                      <a:pt x="360" y="85"/>
                      <a:pt x="360" y="85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46" y="92"/>
                      <a:pt x="346" y="92"/>
                      <a:pt x="346" y="92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39" y="94"/>
                      <a:pt x="335" y="94"/>
                    </a:cubicBezTo>
                    <a:cubicBezTo>
                      <a:pt x="332" y="94"/>
                      <a:pt x="324" y="89"/>
                      <a:pt x="326" y="88"/>
                    </a:cubicBezTo>
                    <a:cubicBezTo>
                      <a:pt x="328" y="87"/>
                      <a:pt x="336" y="79"/>
                      <a:pt x="336" y="79"/>
                    </a:cubicBezTo>
                    <a:cubicBezTo>
                      <a:pt x="336" y="79"/>
                      <a:pt x="328" y="72"/>
                      <a:pt x="325" y="67"/>
                    </a:cubicBezTo>
                    <a:cubicBezTo>
                      <a:pt x="323" y="62"/>
                      <a:pt x="314" y="49"/>
                      <a:pt x="314" y="49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298" y="27"/>
                      <a:pt x="297" y="25"/>
                    </a:cubicBezTo>
                    <a:cubicBezTo>
                      <a:pt x="297" y="23"/>
                      <a:pt x="297" y="4"/>
                      <a:pt x="297" y="4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77" y="9"/>
                      <a:pt x="277" y="9"/>
                      <a:pt x="277" y="9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48" y="7"/>
                      <a:pt x="248" y="7"/>
                      <a:pt x="248" y="7"/>
                    </a:cubicBezTo>
                    <a:cubicBezTo>
                      <a:pt x="237" y="18"/>
                      <a:pt x="237" y="18"/>
                      <a:pt x="237" y="18"/>
                    </a:cubicBezTo>
                    <a:cubicBezTo>
                      <a:pt x="231" y="17"/>
                      <a:pt x="231" y="17"/>
                      <a:pt x="231" y="17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17" y="17"/>
                      <a:pt x="217" y="17"/>
                      <a:pt x="217" y="17"/>
                    </a:cubicBezTo>
                    <a:cubicBezTo>
                      <a:pt x="217" y="17"/>
                      <a:pt x="207" y="19"/>
                      <a:pt x="206" y="18"/>
                    </a:cubicBezTo>
                    <a:cubicBezTo>
                      <a:pt x="206" y="17"/>
                      <a:pt x="204" y="10"/>
                      <a:pt x="203" y="10"/>
                    </a:cubicBezTo>
                    <a:cubicBezTo>
                      <a:pt x="202" y="11"/>
                      <a:pt x="192" y="17"/>
                      <a:pt x="187" y="16"/>
                    </a:cubicBezTo>
                    <a:cubicBezTo>
                      <a:pt x="181" y="15"/>
                      <a:pt x="164" y="8"/>
                      <a:pt x="162" y="8"/>
                    </a:cubicBezTo>
                    <a:cubicBezTo>
                      <a:pt x="160" y="7"/>
                      <a:pt x="153" y="15"/>
                      <a:pt x="152" y="15"/>
                    </a:cubicBezTo>
                    <a:cubicBezTo>
                      <a:pt x="151" y="15"/>
                      <a:pt x="141" y="12"/>
                      <a:pt x="136" y="11"/>
                    </a:cubicBezTo>
                    <a:cubicBezTo>
                      <a:pt x="135" y="15"/>
                      <a:pt x="132" y="20"/>
                      <a:pt x="127" y="25"/>
                    </a:cubicBezTo>
                    <a:cubicBezTo>
                      <a:pt x="110" y="40"/>
                      <a:pt x="89" y="51"/>
                      <a:pt x="89" y="51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7"/>
                      <a:pt x="31" y="53"/>
                      <a:pt x="25" y="53"/>
                    </a:cubicBezTo>
                    <a:cubicBezTo>
                      <a:pt x="22" y="53"/>
                      <a:pt x="16" y="54"/>
                      <a:pt x="10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2" y="55"/>
                      <a:pt x="3" y="73"/>
                      <a:pt x="3" y="75"/>
                    </a:cubicBezTo>
                    <a:cubicBezTo>
                      <a:pt x="3" y="75"/>
                      <a:pt x="2" y="75"/>
                      <a:pt x="0" y="75"/>
                    </a:cubicBezTo>
                    <a:cubicBezTo>
                      <a:pt x="0" y="75"/>
                      <a:pt x="1" y="75"/>
                      <a:pt x="1" y="75"/>
                    </a:cubicBezTo>
                    <a:cubicBezTo>
                      <a:pt x="1" y="75"/>
                      <a:pt x="9" y="88"/>
                      <a:pt x="13" y="90"/>
                    </a:cubicBezTo>
                    <a:cubicBezTo>
                      <a:pt x="17" y="91"/>
                      <a:pt x="22" y="101"/>
                      <a:pt x="24" y="104"/>
                    </a:cubicBezTo>
                    <a:cubicBezTo>
                      <a:pt x="26" y="107"/>
                      <a:pt x="25" y="119"/>
                      <a:pt x="25" y="119"/>
                    </a:cubicBezTo>
                    <a:cubicBezTo>
                      <a:pt x="25" y="119"/>
                      <a:pt x="28" y="120"/>
                      <a:pt x="39" y="123"/>
                    </a:cubicBezTo>
                    <a:cubicBezTo>
                      <a:pt x="49" y="127"/>
                      <a:pt x="50" y="137"/>
                      <a:pt x="50" y="137"/>
                    </a:cubicBezTo>
                    <a:cubicBezTo>
                      <a:pt x="50" y="137"/>
                      <a:pt x="50" y="147"/>
                      <a:pt x="50" y="150"/>
                    </a:cubicBezTo>
                    <a:cubicBezTo>
                      <a:pt x="50" y="153"/>
                      <a:pt x="42" y="153"/>
                      <a:pt x="42" y="153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72" y="182"/>
                      <a:pt x="72" y="182"/>
                      <a:pt x="72" y="182"/>
                    </a:cubicBezTo>
                    <a:cubicBezTo>
                      <a:pt x="71" y="192"/>
                      <a:pt x="71" y="192"/>
                      <a:pt x="71" y="192"/>
                    </a:cubicBezTo>
                    <a:cubicBezTo>
                      <a:pt x="71" y="192"/>
                      <a:pt x="71" y="192"/>
                      <a:pt x="82" y="195"/>
                    </a:cubicBezTo>
                    <a:cubicBezTo>
                      <a:pt x="92" y="198"/>
                      <a:pt x="102" y="217"/>
                      <a:pt x="102" y="217"/>
                    </a:cubicBezTo>
                    <a:cubicBezTo>
                      <a:pt x="102" y="217"/>
                      <a:pt x="99" y="221"/>
                      <a:pt x="96" y="223"/>
                    </a:cubicBezTo>
                    <a:cubicBezTo>
                      <a:pt x="98" y="225"/>
                      <a:pt x="99" y="228"/>
                      <a:pt x="99" y="228"/>
                    </a:cubicBezTo>
                    <a:cubicBezTo>
                      <a:pt x="99" y="228"/>
                      <a:pt x="90" y="236"/>
                      <a:pt x="93" y="239"/>
                    </a:cubicBezTo>
                    <a:cubicBezTo>
                      <a:pt x="96" y="242"/>
                      <a:pt x="113" y="253"/>
                      <a:pt x="122" y="260"/>
                    </a:cubicBezTo>
                    <a:cubicBezTo>
                      <a:pt x="131" y="267"/>
                      <a:pt x="151" y="299"/>
                      <a:pt x="158" y="307"/>
                    </a:cubicBezTo>
                    <a:cubicBezTo>
                      <a:pt x="166" y="316"/>
                      <a:pt x="173" y="326"/>
                      <a:pt x="173" y="326"/>
                    </a:cubicBezTo>
                    <a:cubicBezTo>
                      <a:pt x="173" y="326"/>
                      <a:pt x="172" y="326"/>
                      <a:pt x="171" y="326"/>
                    </a:cubicBezTo>
                    <a:cubicBezTo>
                      <a:pt x="182" y="332"/>
                      <a:pt x="182" y="332"/>
                      <a:pt x="182" y="332"/>
                    </a:cubicBezTo>
                    <a:cubicBezTo>
                      <a:pt x="180" y="338"/>
                      <a:pt x="180" y="338"/>
                      <a:pt x="180" y="338"/>
                    </a:cubicBezTo>
                    <a:cubicBezTo>
                      <a:pt x="180" y="338"/>
                      <a:pt x="189" y="350"/>
                      <a:pt x="190" y="352"/>
                    </a:cubicBezTo>
                    <a:cubicBezTo>
                      <a:pt x="196" y="352"/>
                      <a:pt x="196" y="352"/>
                      <a:pt x="196" y="352"/>
                    </a:cubicBezTo>
                    <a:cubicBezTo>
                      <a:pt x="198" y="352"/>
                      <a:pt x="200" y="351"/>
                      <a:pt x="200" y="351"/>
                    </a:cubicBezTo>
                    <a:cubicBezTo>
                      <a:pt x="201" y="350"/>
                      <a:pt x="209" y="356"/>
                      <a:pt x="212" y="359"/>
                    </a:cubicBezTo>
                    <a:cubicBezTo>
                      <a:pt x="219" y="358"/>
                      <a:pt x="219" y="358"/>
                      <a:pt x="219" y="358"/>
                    </a:cubicBezTo>
                    <a:cubicBezTo>
                      <a:pt x="220" y="357"/>
                      <a:pt x="221" y="356"/>
                      <a:pt x="223" y="356"/>
                    </a:cubicBezTo>
                    <a:cubicBezTo>
                      <a:pt x="225" y="355"/>
                      <a:pt x="228" y="358"/>
                      <a:pt x="230" y="360"/>
                    </a:cubicBezTo>
                    <a:cubicBezTo>
                      <a:pt x="232" y="361"/>
                      <a:pt x="232" y="361"/>
                      <a:pt x="232" y="361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1" y="354"/>
                      <a:pt x="241" y="353"/>
                      <a:pt x="241" y="353"/>
                    </a:cubicBezTo>
                    <a:cubicBezTo>
                      <a:pt x="237" y="347"/>
                      <a:pt x="226" y="353"/>
                      <a:pt x="226" y="353"/>
                    </a:cubicBezTo>
                    <a:cubicBezTo>
                      <a:pt x="204" y="333"/>
                      <a:pt x="204" y="333"/>
                      <a:pt x="204" y="333"/>
                    </a:cubicBezTo>
                    <a:cubicBezTo>
                      <a:pt x="204" y="333"/>
                      <a:pt x="206" y="334"/>
                      <a:pt x="216" y="334"/>
                    </a:cubicBezTo>
                    <a:cubicBezTo>
                      <a:pt x="226" y="334"/>
                      <a:pt x="238" y="344"/>
                      <a:pt x="238" y="344"/>
                    </a:cubicBezTo>
                    <a:cubicBezTo>
                      <a:pt x="238" y="344"/>
                      <a:pt x="249" y="349"/>
                      <a:pt x="257" y="350"/>
                    </a:cubicBezTo>
                    <a:cubicBezTo>
                      <a:pt x="264" y="351"/>
                      <a:pt x="275" y="363"/>
                      <a:pt x="277" y="365"/>
                    </a:cubicBezTo>
                    <a:cubicBezTo>
                      <a:pt x="279" y="366"/>
                      <a:pt x="297" y="356"/>
                      <a:pt x="300" y="357"/>
                    </a:cubicBezTo>
                    <a:cubicBezTo>
                      <a:pt x="302" y="359"/>
                      <a:pt x="293" y="366"/>
                      <a:pt x="293" y="371"/>
                    </a:cubicBezTo>
                    <a:cubicBezTo>
                      <a:pt x="292" y="376"/>
                      <a:pt x="295" y="371"/>
                      <a:pt x="307" y="375"/>
                    </a:cubicBezTo>
                    <a:cubicBezTo>
                      <a:pt x="318" y="378"/>
                      <a:pt x="311" y="381"/>
                      <a:pt x="320" y="389"/>
                    </a:cubicBezTo>
                    <a:cubicBezTo>
                      <a:pt x="323" y="366"/>
                      <a:pt x="323" y="366"/>
                      <a:pt x="323" y="366"/>
                    </a:cubicBezTo>
                    <a:lnTo>
                      <a:pt x="314" y="35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2" name="Dnepropetrovsk">
                <a:extLst>
                  <a:ext uri="{FF2B5EF4-FFF2-40B4-BE49-F238E27FC236}">
                    <a16:creationId xmlns:a16="http://schemas.microsoft.com/office/drawing/2014/main" xmlns="" id="{92588CC3-CD1F-4E61-B9C2-C433898B0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6214" y="4010228"/>
                <a:ext cx="3213623" cy="1645572"/>
              </a:xfrm>
              <a:custGeom>
                <a:avLst/>
                <a:gdLst>
                  <a:gd name="T0" fmla="*/ 2147483647 w 562"/>
                  <a:gd name="T1" fmla="*/ 2147483647 h 380"/>
                  <a:gd name="T2" fmla="*/ 2147483647 w 562"/>
                  <a:gd name="T3" fmla="*/ 2147483647 h 380"/>
                  <a:gd name="T4" fmla="*/ 2147483647 w 562"/>
                  <a:gd name="T5" fmla="*/ 2147483647 h 380"/>
                  <a:gd name="T6" fmla="*/ 2147483647 w 562"/>
                  <a:gd name="T7" fmla="*/ 2147483647 h 380"/>
                  <a:gd name="T8" fmla="*/ 2147483647 w 562"/>
                  <a:gd name="T9" fmla="*/ 2147483647 h 380"/>
                  <a:gd name="T10" fmla="*/ 2147483647 w 562"/>
                  <a:gd name="T11" fmla="*/ 2147483647 h 380"/>
                  <a:gd name="T12" fmla="*/ 2147483647 w 562"/>
                  <a:gd name="T13" fmla="*/ 2147483647 h 380"/>
                  <a:gd name="T14" fmla="*/ 2147483647 w 562"/>
                  <a:gd name="T15" fmla="*/ 2147483647 h 380"/>
                  <a:gd name="T16" fmla="*/ 2147483647 w 562"/>
                  <a:gd name="T17" fmla="*/ 2147483647 h 380"/>
                  <a:gd name="T18" fmla="*/ 2147483647 w 562"/>
                  <a:gd name="T19" fmla="*/ 2147483647 h 380"/>
                  <a:gd name="T20" fmla="*/ 2147483647 w 562"/>
                  <a:gd name="T21" fmla="*/ 2147483647 h 380"/>
                  <a:gd name="T22" fmla="*/ 2147483647 w 562"/>
                  <a:gd name="T23" fmla="*/ 2147483647 h 380"/>
                  <a:gd name="T24" fmla="*/ 2147483647 w 562"/>
                  <a:gd name="T25" fmla="*/ 2147483647 h 380"/>
                  <a:gd name="T26" fmla="*/ 2147483647 w 562"/>
                  <a:gd name="T27" fmla="*/ 2147483647 h 380"/>
                  <a:gd name="T28" fmla="*/ 2147483647 w 562"/>
                  <a:gd name="T29" fmla="*/ 2147483647 h 380"/>
                  <a:gd name="T30" fmla="*/ 2147483647 w 562"/>
                  <a:gd name="T31" fmla="*/ 2147483647 h 380"/>
                  <a:gd name="T32" fmla="*/ 2147483647 w 562"/>
                  <a:gd name="T33" fmla="*/ 2147483647 h 380"/>
                  <a:gd name="T34" fmla="*/ 2147483647 w 562"/>
                  <a:gd name="T35" fmla="*/ 2147483647 h 380"/>
                  <a:gd name="T36" fmla="*/ 2147483647 w 562"/>
                  <a:gd name="T37" fmla="*/ 2147483647 h 380"/>
                  <a:gd name="T38" fmla="*/ 2147483647 w 562"/>
                  <a:gd name="T39" fmla="*/ 2147483647 h 380"/>
                  <a:gd name="T40" fmla="*/ 2147483647 w 562"/>
                  <a:gd name="T41" fmla="*/ 0 h 380"/>
                  <a:gd name="T42" fmla="*/ 2147483647 w 562"/>
                  <a:gd name="T43" fmla="*/ 2147483647 h 380"/>
                  <a:gd name="T44" fmla="*/ 2147483647 w 562"/>
                  <a:gd name="T45" fmla="*/ 2147483647 h 380"/>
                  <a:gd name="T46" fmla="*/ 2147483647 w 562"/>
                  <a:gd name="T47" fmla="*/ 2147483647 h 380"/>
                  <a:gd name="T48" fmla="*/ 2147483647 w 562"/>
                  <a:gd name="T49" fmla="*/ 2147483647 h 380"/>
                  <a:gd name="T50" fmla="*/ 2147483647 w 562"/>
                  <a:gd name="T51" fmla="*/ 2147483647 h 380"/>
                  <a:gd name="T52" fmla="*/ 2147483647 w 562"/>
                  <a:gd name="T53" fmla="*/ 2147483647 h 380"/>
                  <a:gd name="T54" fmla="*/ 2147483647 w 562"/>
                  <a:gd name="T55" fmla="*/ 2147483647 h 380"/>
                  <a:gd name="T56" fmla="*/ 2147483647 w 562"/>
                  <a:gd name="T57" fmla="*/ 2147483647 h 380"/>
                  <a:gd name="T58" fmla="*/ 2147483647 w 562"/>
                  <a:gd name="T59" fmla="*/ 2147483647 h 380"/>
                  <a:gd name="T60" fmla="*/ 2147483647 w 562"/>
                  <a:gd name="T61" fmla="*/ 2147483647 h 380"/>
                  <a:gd name="T62" fmla="*/ 2147483647 w 562"/>
                  <a:gd name="T63" fmla="*/ 2147483647 h 380"/>
                  <a:gd name="T64" fmla="*/ 2147483647 w 562"/>
                  <a:gd name="T65" fmla="*/ 2147483647 h 380"/>
                  <a:gd name="T66" fmla="*/ 2147483647 w 562"/>
                  <a:gd name="T67" fmla="*/ 2147483647 h 380"/>
                  <a:gd name="T68" fmla="*/ 2147483647 w 562"/>
                  <a:gd name="T69" fmla="*/ 2147483647 h 380"/>
                  <a:gd name="T70" fmla="*/ 2147483647 w 562"/>
                  <a:gd name="T71" fmla="*/ 2147483647 h 380"/>
                  <a:gd name="T72" fmla="*/ 2147483647 w 562"/>
                  <a:gd name="T73" fmla="*/ 2147483647 h 380"/>
                  <a:gd name="T74" fmla="*/ 2147483647 w 562"/>
                  <a:gd name="T75" fmla="*/ 2147483647 h 380"/>
                  <a:gd name="T76" fmla="*/ 2147483647 w 562"/>
                  <a:gd name="T77" fmla="*/ 2147483647 h 380"/>
                  <a:gd name="T78" fmla="*/ 2147483647 w 562"/>
                  <a:gd name="T79" fmla="*/ 2147483647 h 380"/>
                  <a:gd name="T80" fmla="*/ 2147483647 w 562"/>
                  <a:gd name="T81" fmla="*/ 2147483647 h 380"/>
                  <a:gd name="T82" fmla="*/ 2147483647 w 562"/>
                  <a:gd name="T83" fmla="*/ 2147483647 h 380"/>
                  <a:gd name="T84" fmla="*/ 2147483647 w 562"/>
                  <a:gd name="T85" fmla="*/ 2147483647 h 380"/>
                  <a:gd name="T86" fmla="*/ 2147483647 w 562"/>
                  <a:gd name="T87" fmla="*/ 2147483647 h 380"/>
                  <a:gd name="T88" fmla="*/ 2147483647 w 562"/>
                  <a:gd name="T89" fmla="*/ 2147483647 h 380"/>
                  <a:gd name="T90" fmla="*/ 2147483647 w 562"/>
                  <a:gd name="T91" fmla="*/ 2147483647 h 3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2"/>
                  <a:gd name="T139" fmla="*/ 0 h 380"/>
                  <a:gd name="T140" fmla="*/ 562 w 562"/>
                  <a:gd name="T141" fmla="*/ 380 h 3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2" h="380">
                    <a:moveTo>
                      <a:pt x="284" y="343"/>
                    </a:moveTo>
                    <a:cubicBezTo>
                      <a:pt x="285" y="340"/>
                      <a:pt x="281" y="337"/>
                      <a:pt x="281" y="337"/>
                    </a:cubicBezTo>
                    <a:cubicBezTo>
                      <a:pt x="282" y="310"/>
                      <a:pt x="282" y="310"/>
                      <a:pt x="282" y="310"/>
                    </a:cubicBezTo>
                    <a:cubicBezTo>
                      <a:pt x="282" y="310"/>
                      <a:pt x="273" y="301"/>
                      <a:pt x="276" y="300"/>
                    </a:cubicBezTo>
                    <a:cubicBezTo>
                      <a:pt x="279" y="298"/>
                      <a:pt x="277" y="292"/>
                      <a:pt x="277" y="292"/>
                    </a:cubicBezTo>
                    <a:cubicBezTo>
                      <a:pt x="277" y="292"/>
                      <a:pt x="263" y="284"/>
                      <a:pt x="261" y="279"/>
                    </a:cubicBezTo>
                    <a:cubicBezTo>
                      <a:pt x="258" y="273"/>
                      <a:pt x="274" y="268"/>
                      <a:pt x="276" y="263"/>
                    </a:cubicBezTo>
                    <a:cubicBezTo>
                      <a:pt x="279" y="258"/>
                      <a:pt x="260" y="249"/>
                      <a:pt x="260" y="249"/>
                    </a:cubicBezTo>
                    <a:cubicBezTo>
                      <a:pt x="260" y="249"/>
                      <a:pt x="264" y="246"/>
                      <a:pt x="266" y="242"/>
                    </a:cubicBezTo>
                    <a:cubicBezTo>
                      <a:pt x="268" y="238"/>
                      <a:pt x="263" y="231"/>
                      <a:pt x="263" y="231"/>
                    </a:cubicBezTo>
                    <a:cubicBezTo>
                      <a:pt x="268" y="228"/>
                      <a:pt x="268" y="228"/>
                      <a:pt x="268" y="228"/>
                    </a:cubicBezTo>
                    <a:cubicBezTo>
                      <a:pt x="268" y="228"/>
                      <a:pt x="273" y="236"/>
                      <a:pt x="281" y="236"/>
                    </a:cubicBezTo>
                    <a:cubicBezTo>
                      <a:pt x="288" y="237"/>
                      <a:pt x="293" y="225"/>
                      <a:pt x="293" y="225"/>
                    </a:cubicBezTo>
                    <a:cubicBezTo>
                      <a:pt x="293" y="225"/>
                      <a:pt x="296" y="226"/>
                      <a:pt x="305" y="227"/>
                    </a:cubicBezTo>
                    <a:cubicBezTo>
                      <a:pt x="314" y="228"/>
                      <a:pt x="311" y="226"/>
                      <a:pt x="320" y="222"/>
                    </a:cubicBezTo>
                    <a:cubicBezTo>
                      <a:pt x="329" y="219"/>
                      <a:pt x="335" y="226"/>
                      <a:pt x="336" y="227"/>
                    </a:cubicBezTo>
                    <a:cubicBezTo>
                      <a:pt x="337" y="228"/>
                      <a:pt x="353" y="227"/>
                      <a:pt x="353" y="226"/>
                    </a:cubicBezTo>
                    <a:cubicBezTo>
                      <a:pt x="352" y="225"/>
                      <a:pt x="354" y="229"/>
                      <a:pt x="359" y="232"/>
                    </a:cubicBezTo>
                    <a:cubicBezTo>
                      <a:pt x="365" y="235"/>
                      <a:pt x="374" y="222"/>
                      <a:pt x="382" y="220"/>
                    </a:cubicBezTo>
                    <a:cubicBezTo>
                      <a:pt x="390" y="217"/>
                      <a:pt x="405" y="232"/>
                      <a:pt x="405" y="232"/>
                    </a:cubicBezTo>
                    <a:cubicBezTo>
                      <a:pt x="405" y="232"/>
                      <a:pt x="420" y="223"/>
                      <a:pt x="421" y="221"/>
                    </a:cubicBezTo>
                    <a:cubicBezTo>
                      <a:pt x="422" y="220"/>
                      <a:pt x="424" y="226"/>
                      <a:pt x="426" y="228"/>
                    </a:cubicBezTo>
                    <a:cubicBezTo>
                      <a:pt x="427" y="231"/>
                      <a:pt x="429" y="238"/>
                      <a:pt x="429" y="238"/>
                    </a:cubicBezTo>
                    <a:cubicBezTo>
                      <a:pt x="438" y="234"/>
                      <a:pt x="438" y="234"/>
                      <a:pt x="438" y="234"/>
                    </a:cubicBezTo>
                    <a:cubicBezTo>
                      <a:pt x="434" y="241"/>
                      <a:pt x="434" y="241"/>
                      <a:pt x="434" y="241"/>
                    </a:cubicBezTo>
                    <a:cubicBezTo>
                      <a:pt x="452" y="263"/>
                      <a:pt x="452" y="263"/>
                      <a:pt x="452" y="263"/>
                    </a:cubicBezTo>
                    <a:cubicBezTo>
                      <a:pt x="452" y="263"/>
                      <a:pt x="444" y="268"/>
                      <a:pt x="443" y="269"/>
                    </a:cubicBezTo>
                    <a:cubicBezTo>
                      <a:pt x="442" y="270"/>
                      <a:pt x="448" y="278"/>
                      <a:pt x="451" y="279"/>
                    </a:cubicBezTo>
                    <a:cubicBezTo>
                      <a:pt x="454" y="279"/>
                      <a:pt x="462" y="268"/>
                      <a:pt x="463" y="270"/>
                    </a:cubicBezTo>
                    <a:cubicBezTo>
                      <a:pt x="464" y="272"/>
                      <a:pt x="475" y="278"/>
                      <a:pt x="475" y="278"/>
                    </a:cubicBezTo>
                    <a:cubicBezTo>
                      <a:pt x="475" y="278"/>
                      <a:pt x="489" y="273"/>
                      <a:pt x="490" y="271"/>
                    </a:cubicBezTo>
                    <a:cubicBezTo>
                      <a:pt x="490" y="269"/>
                      <a:pt x="499" y="273"/>
                      <a:pt x="503" y="271"/>
                    </a:cubicBezTo>
                    <a:cubicBezTo>
                      <a:pt x="507" y="270"/>
                      <a:pt x="507" y="263"/>
                      <a:pt x="508" y="258"/>
                    </a:cubicBezTo>
                    <a:cubicBezTo>
                      <a:pt x="509" y="254"/>
                      <a:pt x="520" y="255"/>
                      <a:pt x="524" y="251"/>
                    </a:cubicBezTo>
                    <a:cubicBezTo>
                      <a:pt x="528" y="246"/>
                      <a:pt x="515" y="240"/>
                      <a:pt x="515" y="240"/>
                    </a:cubicBezTo>
                    <a:cubicBezTo>
                      <a:pt x="513" y="223"/>
                      <a:pt x="513" y="223"/>
                      <a:pt x="513" y="223"/>
                    </a:cubicBezTo>
                    <a:cubicBezTo>
                      <a:pt x="513" y="223"/>
                      <a:pt x="517" y="219"/>
                      <a:pt x="522" y="216"/>
                    </a:cubicBezTo>
                    <a:cubicBezTo>
                      <a:pt x="527" y="212"/>
                      <a:pt x="538" y="221"/>
                      <a:pt x="546" y="225"/>
                    </a:cubicBezTo>
                    <a:cubicBezTo>
                      <a:pt x="554" y="230"/>
                      <a:pt x="559" y="222"/>
                      <a:pt x="560" y="213"/>
                    </a:cubicBezTo>
                    <a:cubicBezTo>
                      <a:pt x="562" y="204"/>
                      <a:pt x="553" y="199"/>
                      <a:pt x="553" y="199"/>
                    </a:cubicBezTo>
                    <a:cubicBezTo>
                      <a:pt x="553" y="199"/>
                      <a:pt x="561" y="187"/>
                      <a:pt x="561" y="178"/>
                    </a:cubicBezTo>
                    <a:cubicBezTo>
                      <a:pt x="560" y="169"/>
                      <a:pt x="544" y="166"/>
                      <a:pt x="544" y="166"/>
                    </a:cubicBezTo>
                    <a:cubicBezTo>
                      <a:pt x="539" y="128"/>
                      <a:pt x="539" y="128"/>
                      <a:pt x="539" y="128"/>
                    </a:cubicBezTo>
                    <a:cubicBezTo>
                      <a:pt x="539" y="128"/>
                      <a:pt x="552" y="115"/>
                      <a:pt x="552" y="114"/>
                    </a:cubicBezTo>
                    <a:cubicBezTo>
                      <a:pt x="552" y="113"/>
                      <a:pt x="547" y="112"/>
                      <a:pt x="544" y="107"/>
                    </a:cubicBezTo>
                    <a:cubicBezTo>
                      <a:pt x="541" y="102"/>
                      <a:pt x="533" y="117"/>
                      <a:pt x="531" y="117"/>
                    </a:cubicBezTo>
                    <a:cubicBezTo>
                      <a:pt x="528" y="116"/>
                      <a:pt x="524" y="103"/>
                      <a:pt x="524" y="103"/>
                    </a:cubicBezTo>
                    <a:cubicBezTo>
                      <a:pt x="513" y="104"/>
                      <a:pt x="513" y="104"/>
                      <a:pt x="513" y="104"/>
                    </a:cubicBezTo>
                    <a:cubicBezTo>
                      <a:pt x="510" y="111"/>
                      <a:pt x="510" y="111"/>
                      <a:pt x="510" y="111"/>
                    </a:cubicBezTo>
                    <a:cubicBezTo>
                      <a:pt x="491" y="96"/>
                      <a:pt x="491" y="96"/>
                      <a:pt x="491" y="96"/>
                    </a:cubicBezTo>
                    <a:cubicBezTo>
                      <a:pt x="471" y="124"/>
                      <a:pt x="471" y="124"/>
                      <a:pt x="471" y="12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124"/>
                      <a:pt x="467" y="113"/>
                      <a:pt x="462" y="105"/>
                    </a:cubicBezTo>
                    <a:cubicBezTo>
                      <a:pt x="457" y="97"/>
                      <a:pt x="444" y="93"/>
                      <a:pt x="441" y="88"/>
                    </a:cubicBezTo>
                    <a:cubicBezTo>
                      <a:pt x="439" y="83"/>
                      <a:pt x="442" y="78"/>
                      <a:pt x="442" y="77"/>
                    </a:cubicBezTo>
                    <a:cubicBezTo>
                      <a:pt x="442" y="76"/>
                      <a:pt x="418" y="58"/>
                      <a:pt x="418" y="58"/>
                    </a:cubicBezTo>
                    <a:cubicBezTo>
                      <a:pt x="418" y="58"/>
                      <a:pt x="418" y="55"/>
                      <a:pt x="419" y="46"/>
                    </a:cubicBezTo>
                    <a:cubicBezTo>
                      <a:pt x="420" y="37"/>
                      <a:pt x="406" y="34"/>
                      <a:pt x="406" y="34"/>
                    </a:cubicBezTo>
                    <a:cubicBezTo>
                      <a:pt x="406" y="34"/>
                      <a:pt x="386" y="46"/>
                      <a:pt x="385" y="46"/>
                    </a:cubicBezTo>
                    <a:cubicBezTo>
                      <a:pt x="384" y="46"/>
                      <a:pt x="355" y="37"/>
                      <a:pt x="355" y="37"/>
                    </a:cubicBezTo>
                    <a:cubicBezTo>
                      <a:pt x="355" y="37"/>
                      <a:pt x="350" y="39"/>
                      <a:pt x="341" y="38"/>
                    </a:cubicBezTo>
                    <a:cubicBezTo>
                      <a:pt x="332" y="37"/>
                      <a:pt x="297" y="5"/>
                      <a:pt x="297" y="5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5"/>
                      <a:pt x="272" y="5"/>
                      <a:pt x="272" y="5"/>
                    </a:cubicBezTo>
                    <a:cubicBezTo>
                      <a:pt x="242" y="1"/>
                      <a:pt x="242" y="1"/>
                      <a:pt x="242" y="1"/>
                    </a:cubicBezTo>
                    <a:cubicBezTo>
                      <a:pt x="242" y="1"/>
                      <a:pt x="223" y="18"/>
                      <a:pt x="217" y="19"/>
                    </a:cubicBezTo>
                    <a:cubicBezTo>
                      <a:pt x="211" y="21"/>
                      <a:pt x="194" y="26"/>
                      <a:pt x="194" y="26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100"/>
                      <a:pt x="177" y="100"/>
                      <a:pt x="177" y="101"/>
                    </a:cubicBezTo>
                    <a:cubicBezTo>
                      <a:pt x="189" y="110"/>
                      <a:pt x="190" y="107"/>
                      <a:pt x="200" y="110"/>
                    </a:cubicBezTo>
                    <a:cubicBezTo>
                      <a:pt x="209" y="114"/>
                      <a:pt x="212" y="120"/>
                      <a:pt x="218" y="126"/>
                    </a:cubicBezTo>
                    <a:cubicBezTo>
                      <a:pt x="224" y="132"/>
                      <a:pt x="239" y="136"/>
                      <a:pt x="246" y="143"/>
                    </a:cubicBezTo>
                    <a:cubicBezTo>
                      <a:pt x="253" y="150"/>
                      <a:pt x="269" y="146"/>
                      <a:pt x="277" y="146"/>
                    </a:cubicBezTo>
                    <a:cubicBezTo>
                      <a:pt x="284" y="147"/>
                      <a:pt x="293" y="152"/>
                      <a:pt x="295" y="152"/>
                    </a:cubicBezTo>
                    <a:cubicBezTo>
                      <a:pt x="297" y="153"/>
                      <a:pt x="301" y="146"/>
                      <a:pt x="304" y="143"/>
                    </a:cubicBezTo>
                    <a:cubicBezTo>
                      <a:pt x="307" y="140"/>
                      <a:pt x="305" y="129"/>
                      <a:pt x="305" y="124"/>
                    </a:cubicBezTo>
                    <a:cubicBezTo>
                      <a:pt x="305" y="120"/>
                      <a:pt x="318" y="116"/>
                      <a:pt x="318" y="116"/>
                    </a:cubicBezTo>
                    <a:cubicBezTo>
                      <a:pt x="318" y="116"/>
                      <a:pt x="319" y="132"/>
                      <a:pt x="316" y="138"/>
                    </a:cubicBezTo>
                    <a:cubicBezTo>
                      <a:pt x="314" y="145"/>
                      <a:pt x="310" y="147"/>
                      <a:pt x="306" y="152"/>
                    </a:cubicBezTo>
                    <a:cubicBezTo>
                      <a:pt x="301" y="156"/>
                      <a:pt x="301" y="165"/>
                      <a:pt x="299" y="163"/>
                    </a:cubicBezTo>
                    <a:cubicBezTo>
                      <a:pt x="285" y="152"/>
                      <a:pt x="280" y="160"/>
                      <a:pt x="267" y="160"/>
                    </a:cubicBezTo>
                    <a:cubicBezTo>
                      <a:pt x="253" y="159"/>
                      <a:pt x="259" y="154"/>
                      <a:pt x="252" y="152"/>
                    </a:cubicBezTo>
                    <a:cubicBezTo>
                      <a:pt x="246" y="150"/>
                      <a:pt x="239" y="149"/>
                      <a:pt x="223" y="146"/>
                    </a:cubicBezTo>
                    <a:cubicBezTo>
                      <a:pt x="206" y="143"/>
                      <a:pt x="203" y="135"/>
                      <a:pt x="201" y="133"/>
                    </a:cubicBezTo>
                    <a:cubicBezTo>
                      <a:pt x="199" y="131"/>
                      <a:pt x="198" y="133"/>
                      <a:pt x="194" y="133"/>
                    </a:cubicBezTo>
                    <a:cubicBezTo>
                      <a:pt x="190" y="134"/>
                      <a:pt x="186" y="117"/>
                      <a:pt x="183" y="115"/>
                    </a:cubicBezTo>
                    <a:cubicBezTo>
                      <a:pt x="181" y="113"/>
                      <a:pt x="181" y="117"/>
                      <a:pt x="176" y="116"/>
                    </a:cubicBezTo>
                    <a:cubicBezTo>
                      <a:pt x="171" y="115"/>
                      <a:pt x="159" y="100"/>
                      <a:pt x="159" y="99"/>
                    </a:cubicBezTo>
                    <a:cubicBezTo>
                      <a:pt x="159" y="98"/>
                      <a:pt x="158" y="103"/>
                      <a:pt x="155" y="103"/>
                    </a:cubicBezTo>
                    <a:cubicBezTo>
                      <a:pt x="152" y="104"/>
                      <a:pt x="142" y="96"/>
                      <a:pt x="141" y="95"/>
                    </a:cubicBezTo>
                    <a:cubicBezTo>
                      <a:pt x="139" y="93"/>
                      <a:pt x="129" y="96"/>
                      <a:pt x="129" y="96"/>
                    </a:cubicBezTo>
                    <a:cubicBezTo>
                      <a:pt x="129" y="96"/>
                      <a:pt x="130" y="84"/>
                      <a:pt x="129" y="79"/>
                    </a:cubicBezTo>
                    <a:cubicBezTo>
                      <a:pt x="129" y="77"/>
                      <a:pt x="128" y="77"/>
                      <a:pt x="127" y="76"/>
                    </a:cubicBezTo>
                    <a:cubicBezTo>
                      <a:pt x="123" y="81"/>
                      <a:pt x="114" y="91"/>
                      <a:pt x="113" y="92"/>
                    </a:cubicBezTo>
                    <a:cubicBezTo>
                      <a:pt x="111" y="94"/>
                      <a:pt x="92" y="89"/>
                      <a:pt x="92" y="89"/>
                    </a:cubicBezTo>
                    <a:cubicBezTo>
                      <a:pt x="92" y="89"/>
                      <a:pt x="78" y="95"/>
                      <a:pt x="76" y="96"/>
                    </a:cubicBezTo>
                    <a:cubicBezTo>
                      <a:pt x="74" y="97"/>
                      <a:pt x="81" y="105"/>
                      <a:pt x="83" y="106"/>
                    </a:cubicBezTo>
                    <a:cubicBezTo>
                      <a:pt x="84" y="106"/>
                      <a:pt x="112" y="117"/>
                      <a:pt x="112" y="117"/>
                    </a:cubicBezTo>
                    <a:cubicBezTo>
                      <a:pt x="112" y="117"/>
                      <a:pt x="103" y="123"/>
                      <a:pt x="91" y="135"/>
                    </a:cubicBezTo>
                    <a:cubicBezTo>
                      <a:pt x="79" y="146"/>
                      <a:pt x="64" y="141"/>
                      <a:pt x="62" y="146"/>
                    </a:cubicBezTo>
                    <a:cubicBezTo>
                      <a:pt x="60" y="151"/>
                      <a:pt x="63" y="164"/>
                      <a:pt x="68" y="173"/>
                    </a:cubicBezTo>
                    <a:cubicBezTo>
                      <a:pt x="72" y="182"/>
                      <a:pt x="71" y="193"/>
                      <a:pt x="70" y="196"/>
                    </a:cubicBezTo>
                    <a:cubicBezTo>
                      <a:pt x="70" y="199"/>
                      <a:pt x="75" y="204"/>
                      <a:pt x="75" y="204"/>
                    </a:cubicBezTo>
                    <a:cubicBezTo>
                      <a:pt x="75" y="204"/>
                      <a:pt x="54" y="225"/>
                      <a:pt x="43" y="229"/>
                    </a:cubicBezTo>
                    <a:cubicBezTo>
                      <a:pt x="34" y="233"/>
                      <a:pt x="17" y="251"/>
                      <a:pt x="9" y="260"/>
                    </a:cubicBezTo>
                    <a:cubicBezTo>
                      <a:pt x="11" y="260"/>
                      <a:pt x="11" y="260"/>
                      <a:pt x="11" y="260"/>
                    </a:cubicBezTo>
                    <a:cubicBezTo>
                      <a:pt x="5" y="277"/>
                      <a:pt x="5" y="277"/>
                      <a:pt x="5" y="277"/>
                    </a:cubicBezTo>
                    <a:cubicBezTo>
                      <a:pt x="16" y="289"/>
                      <a:pt x="16" y="289"/>
                      <a:pt x="16" y="289"/>
                    </a:cubicBezTo>
                    <a:cubicBezTo>
                      <a:pt x="12" y="293"/>
                      <a:pt x="12" y="293"/>
                      <a:pt x="12" y="293"/>
                    </a:cubicBezTo>
                    <a:cubicBezTo>
                      <a:pt x="12" y="315"/>
                      <a:pt x="12" y="315"/>
                      <a:pt x="12" y="315"/>
                    </a:cubicBezTo>
                    <a:cubicBezTo>
                      <a:pt x="17" y="324"/>
                      <a:pt x="17" y="324"/>
                      <a:pt x="17" y="324"/>
                    </a:cubicBezTo>
                    <a:cubicBezTo>
                      <a:pt x="17" y="324"/>
                      <a:pt x="10" y="322"/>
                      <a:pt x="5" y="325"/>
                    </a:cubicBezTo>
                    <a:cubicBezTo>
                      <a:pt x="0" y="329"/>
                      <a:pt x="1" y="344"/>
                      <a:pt x="1" y="348"/>
                    </a:cubicBezTo>
                    <a:cubicBezTo>
                      <a:pt x="1" y="351"/>
                      <a:pt x="17" y="355"/>
                      <a:pt x="17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34" y="362"/>
                      <a:pt x="34" y="362"/>
                      <a:pt x="34" y="362"/>
                    </a:cubicBezTo>
                    <a:cubicBezTo>
                      <a:pt x="45" y="362"/>
                      <a:pt x="45" y="362"/>
                      <a:pt x="45" y="362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3" y="376"/>
                      <a:pt x="56" y="369"/>
                      <a:pt x="60" y="367"/>
                    </a:cubicBezTo>
                    <a:cubicBezTo>
                      <a:pt x="64" y="365"/>
                      <a:pt x="71" y="366"/>
                      <a:pt x="71" y="366"/>
                    </a:cubicBezTo>
                    <a:cubicBezTo>
                      <a:pt x="85" y="355"/>
                      <a:pt x="85" y="355"/>
                      <a:pt x="85" y="355"/>
                    </a:cubicBezTo>
                    <a:cubicBezTo>
                      <a:pt x="85" y="355"/>
                      <a:pt x="92" y="361"/>
                      <a:pt x="102" y="370"/>
                    </a:cubicBezTo>
                    <a:cubicBezTo>
                      <a:pt x="113" y="380"/>
                      <a:pt x="125" y="365"/>
                      <a:pt x="137" y="365"/>
                    </a:cubicBezTo>
                    <a:cubicBezTo>
                      <a:pt x="138" y="365"/>
                      <a:pt x="139" y="366"/>
                      <a:pt x="141" y="366"/>
                    </a:cubicBezTo>
                    <a:cubicBezTo>
                      <a:pt x="139" y="365"/>
                      <a:pt x="138" y="363"/>
                      <a:pt x="138" y="361"/>
                    </a:cubicBezTo>
                    <a:cubicBezTo>
                      <a:pt x="138" y="356"/>
                      <a:pt x="152" y="359"/>
                      <a:pt x="152" y="359"/>
                    </a:cubicBezTo>
                    <a:cubicBezTo>
                      <a:pt x="152" y="359"/>
                      <a:pt x="162" y="355"/>
                      <a:pt x="162" y="354"/>
                    </a:cubicBezTo>
                    <a:cubicBezTo>
                      <a:pt x="163" y="353"/>
                      <a:pt x="171" y="361"/>
                      <a:pt x="176" y="365"/>
                    </a:cubicBezTo>
                    <a:cubicBezTo>
                      <a:pt x="181" y="369"/>
                      <a:pt x="186" y="357"/>
                      <a:pt x="187" y="355"/>
                    </a:cubicBezTo>
                    <a:cubicBezTo>
                      <a:pt x="188" y="354"/>
                      <a:pt x="179" y="348"/>
                      <a:pt x="178" y="348"/>
                    </a:cubicBezTo>
                    <a:cubicBezTo>
                      <a:pt x="177" y="348"/>
                      <a:pt x="180" y="348"/>
                      <a:pt x="183" y="344"/>
                    </a:cubicBezTo>
                    <a:cubicBezTo>
                      <a:pt x="186" y="340"/>
                      <a:pt x="200" y="354"/>
                      <a:pt x="205" y="355"/>
                    </a:cubicBezTo>
                    <a:cubicBezTo>
                      <a:pt x="210" y="357"/>
                      <a:pt x="227" y="340"/>
                      <a:pt x="234" y="339"/>
                    </a:cubicBezTo>
                    <a:cubicBezTo>
                      <a:pt x="241" y="338"/>
                      <a:pt x="245" y="353"/>
                      <a:pt x="264" y="355"/>
                    </a:cubicBezTo>
                    <a:cubicBezTo>
                      <a:pt x="275" y="356"/>
                      <a:pt x="281" y="354"/>
                      <a:pt x="287" y="351"/>
                    </a:cubicBezTo>
                    <a:cubicBezTo>
                      <a:pt x="285" y="348"/>
                      <a:pt x="283" y="345"/>
                      <a:pt x="284" y="34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3" name="Zaporozhie">
                <a:extLst>
                  <a:ext uri="{FF2B5EF4-FFF2-40B4-BE49-F238E27FC236}">
                    <a16:creationId xmlns:a16="http://schemas.microsoft.com/office/drawing/2014/main" xmlns="" id="{B93E56D8-F92B-4BEC-81F1-AC1D2A789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6880" y="4946058"/>
                <a:ext cx="2463180" cy="1982926"/>
              </a:xfrm>
              <a:custGeom>
                <a:avLst/>
                <a:gdLst>
                  <a:gd name="T0" fmla="*/ 2147483647 w 431"/>
                  <a:gd name="T1" fmla="*/ 2147483647 h 458"/>
                  <a:gd name="T2" fmla="*/ 2147483647 w 431"/>
                  <a:gd name="T3" fmla="*/ 2147483647 h 458"/>
                  <a:gd name="T4" fmla="*/ 2147483647 w 431"/>
                  <a:gd name="T5" fmla="*/ 2147483647 h 458"/>
                  <a:gd name="T6" fmla="*/ 2147483647 w 431"/>
                  <a:gd name="T7" fmla="*/ 2147483647 h 458"/>
                  <a:gd name="T8" fmla="*/ 2147483647 w 431"/>
                  <a:gd name="T9" fmla="*/ 2147483647 h 458"/>
                  <a:gd name="T10" fmla="*/ 2147483647 w 431"/>
                  <a:gd name="T11" fmla="*/ 2147483647 h 458"/>
                  <a:gd name="T12" fmla="*/ 2147483647 w 431"/>
                  <a:gd name="T13" fmla="*/ 2147483647 h 458"/>
                  <a:gd name="T14" fmla="*/ 2147483647 w 431"/>
                  <a:gd name="T15" fmla="*/ 2147483647 h 458"/>
                  <a:gd name="T16" fmla="*/ 2147483647 w 431"/>
                  <a:gd name="T17" fmla="*/ 2147483647 h 458"/>
                  <a:gd name="T18" fmla="*/ 2147483647 w 431"/>
                  <a:gd name="T19" fmla="*/ 2147483647 h 458"/>
                  <a:gd name="T20" fmla="*/ 2147483647 w 431"/>
                  <a:gd name="T21" fmla="*/ 2147483647 h 458"/>
                  <a:gd name="T22" fmla="*/ 2147483647 w 431"/>
                  <a:gd name="T23" fmla="*/ 2147483647 h 458"/>
                  <a:gd name="T24" fmla="*/ 2147483647 w 431"/>
                  <a:gd name="T25" fmla="*/ 2147483647 h 458"/>
                  <a:gd name="T26" fmla="*/ 2147483647 w 431"/>
                  <a:gd name="T27" fmla="*/ 2147483647 h 458"/>
                  <a:gd name="T28" fmla="*/ 2147483647 w 431"/>
                  <a:gd name="T29" fmla="*/ 2147483647 h 458"/>
                  <a:gd name="T30" fmla="*/ 2147483647 w 431"/>
                  <a:gd name="T31" fmla="*/ 2147483647 h 458"/>
                  <a:gd name="T32" fmla="*/ 2147483647 w 431"/>
                  <a:gd name="T33" fmla="*/ 2147483647 h 458"/>
                  <a:gd name="T34" fmla="*/ 2147483647 w 431"/>
                  <a:gd name="T35" fmla="*/ 2147483647 h 458"/>
                  <a:gd name="T36" fmla="*/ 2147483647 w 431"/>
                  <a:gd name="T37" fmla="*/ 2147483647 h 458"/>
                  <a:gd name="T38" fmla="*/ 2147483647 w 431"/>
                  <a:gd name="T39" fmla="*/ 2147483647 h 458"/>
                  <a:gd name="T40" fmla="*/ 2147483647 w 431"/>
                  <a:gd name="T41" fmla="*/ 2147483647 h 458"/>
                  <a:gd name="T42" fmla="*/ 2147483647 w 431"/>
                  <a:gd name="T43" fmla="*/ 2147483647 h 458"/>
                  <a:gd name="T44" fmla="*/ 2147483647 w 431"/>
                  <a:gd name="T45" fmla="*/ 2147483647 h 458"/>
                  <a:gd name="T46" fmla="*/ 2147483647 w 431"/>
                  <a:gd name="T47" fmla="*/ 2147483647 h 458"/>
                  <a:gd name="T48" fmla="*/ 2147483647 w 431"/>
                  <a:gd name="T49" fmla="*/ 2147483647 h 458"/>
                  <a:gd name="T50" fmla="*/ 2147483647 w 431"/>
                  <a:gd name="T51" fmla="*/ 2147483647 h 458"/>
                  <a:gd name="T52" fmla="*/ 2147483647 w 431"/>
                  <a:gd name="T53" fmla="*/ 2147483647 h 458"/>
                  <a:gd name="T54" fmla="*/ 2147483647 w 431"/>
                  <a:gd name="T55" fmla="*/ 2147483647 h 458"/>
                  <a:gd name="T56" fmla="*/ 2147483647 w 431"/>
                  <a:gd name="T57" fmla="*/ 2147483647 h 458"/>
                  <a:gd name="T58" fmla="*/ 2147483647 w 431"/>
                  <a:gd name="T59" fmla="*/ 2147483647 h 458"/>
                  <a:gd name="T60" fmla="*/ 2147483647 w 431"/>
                  <a:gd name="T61" fmla="*/ 2147483647 h 458"/>
                  <a:gd name="T62" fmla="*/ 2147483647 w 431"/>
                  <a:gd name="T63" fmla="*/ 2147483647 h 458"/>
                  <a:gd name="T64" fmla="*/ 2147483647 w 431"/>
                  <a:gd name="T65" fmla="*/ 2147483647 h 458"/>
                  <a:gd name="T66" fmla="*/ 2147483647 w 431"/>
                  <a:gd name="T67" fmla="*/ 2147483647 h 458"/>
                  <a:gd name="T68" fmla="*/ 2147483647 w 431"/>
                  <a:gd name="T69" fmla="*/ 2147483647 h 458"/>
                  <a:gd name="T70" fmla="*/ 2147483647 w 431"/>
                  <a:gd name="T71" fmla="*/ 2147483647 h 458"/>
                  <a:gd name="T72" fmla="*/ 2147483647 w 431"/>
                  <a:gd name="T73" fmla="*/ 2147483647 h 458"/>
                  <a:gd name="T74" fmla="*/ 2147483647 w 431"/>
                  <a:gd name="T75" fmla="*/ 2147483647 h 458"/>
                  <a:gd name="T76" fmla="*/ 2147483647 w 431"/>
                  <a:gd name="T77" fmla="*/ 2147483647 h 458"/>
                  <a:gd name="T78" fmla="*/ 2147483647 w 431"/>
                  <a:gd name="T79" fmla="*/ 2147483647 h 458"/>
                  <a:gd name="T80" fmla="*/ 2147483647 w 431"/>
                  <a:gd name="T81" fmla="*/ 2147483647 h 458"/>
                  <a:gd name="T82" fmla="*/ 2147483647 w 431"/>
                  <a:gd name="T83" fmla="*/ 2147483647 h 458"/>
                  <a:gd name="T84" fmla="*/ 2147483647 w 431"/>
                  <a:gd name="T85" fmla="*/ 2147483647 h 458"/>
                  <a:gd name="T86" fmla="*/ 2147483647 w 431"/>
                  <a:gd name="T87" fmla="*/ 2147483647 h 458"/>
                  <a:gd name="T88" fmla="*/ 2147483647 w 431"/>
                  <a:gd name="T89" fmla="*/ 2147483647 h 458"/>
                  <a:gd name="T90" fmla="*/ 2147483647 w 431"/>
                  <a:gd name="T91" fmla="*/ 2147483647 h 458"/>
                  <a:gd name="T92" fmla="*/ 2147483647 w 431"/>
                  <a:gd name="T93" fmla="*/ 2147483647 h 458"/>
                  <a:gd name="T94" fmla="*/ 2147483647 w 431"/>
                  <a:gd name="T95" fmla="*/ 2147483647 h 458"/>
                  <a:gd name="T96" fmla="*/ 2147483647 w 431"/>
                  <a:gd name="T97" fmla="*/ 2147483647 h 458"/>
                  <a:gd name="T98" fmla="*/ 2147483647 w 431"/>
                  <a:gd name="T99" fmla="*/ 2147483647 h 458"/>
                  <a:gd name="T100" fmla="*/ 2147483647 w 431"/>
                  <a:gd name="T101" fmla="*/ 2147483647 h 458"/>
                  <a:gd name="T102" fmla="*/ 2147483647 w 431"/>
                  <a:gd name="T103" fmla="*/ 2147483647 h 458"/>
                  <a:gd name="T104" fmla="*/ 2147483647 w 431"/>
                  <a:gd name="T105" fmla="*/ 2147483647 h 458"/>
                  <a:gd name="T106" fmla="*/ 2147483647 w 431"/>
                  <a:gd name="T107" fmla="*/ 2147483647 h 4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1"/>
                  <a:gd name="T163" fmla="*/ 0 h 458"/>
                  <a:gd name="T164" fmla="*/ 431 w 431"/>
                  <a:gd name="T165" fmla="*/ 458 h 4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1" h="458">
                    <a:moveTo>
                      <a:pt x="427" y="125"/>
                    </a:moveTo>
                    <a:cubicBezTo>
                      <a:pt x="414" y="129"/>
                      <a:pt x="414" y="129"/>
                      <a:pt x="414" y="129"/>
                    </a:cubicBezTo>
                    <a:cubicBezTo>
                      <a:pt x="414" y="129"/>
                      <a:pt x="394" y="105"/>
                      <a:pt x="390" y="106"/>
                    </a:cubicBezTo>
                    <a:cubicBezTo>
                      <a:pt x="386" y="107"/>
                      <a:pt x="380" y="114"/>
                      <a:pt x="380" y="114"/>
                    </a:cubicBezTo>
                    <a:cubicBezTo>
                      <a:pt x="373" y="103"/>
                      <a:pt x="373" y="103"/>
                      <a:pt x="373" y="103"/>
                    </a:cubicBezTo>
                    <a:cubicBezTo>
                      <a:pt x="357" y="94"/>
                      <a:pt x="357" y="94"/>
                      <a:pt x="357" y="94"/>
                    </a:cubicBezTo>
                    <a:cubicBezTo>
                      <a:pt x="353" y="88"/>
                      <a:pt x="353" y="88"/>
                      <a:pt x="353" y="88"/>
                    </a:cubicBezTo>
                    <a:cubicBezTo>
                      <a:pt x="353" y="88"/>
                      <a:pt x="344" y="79"/>
                      <a:pt x="344" y="78"/>
                    </a:cubicBezTo>
                    <a:cubicBezTo>
                      <a:pt x="345" y="77"/>
                      <a:pt x="338" y="60"/>
                      <a:pt x="337" y="63"/>
                    </a:cubicBezTo>
                    <a:cubicBezTo>
                      <a:pt x="337" y="66"/>
                      <a:pt x="331" y="63"/>
                      <a:pt x="331" y="63"/>
                    </a:cubicBezTo>
                    <a:cubicBezTo>
                      <a:pt x="331" y="63"/>
                      <a:pt x="333" y="55"/>
                      <a:pt x="329" y="51"/>
                    </a:cubicBezTo>
                    <a:cubicBezTo>
                      <a:pt x="325" y="47"/>
                      <a:pt x="322" y="47"/>
                      <a:pt x="322" y="47"/>
                    </a:cubicBezTo>
                    <a:cubicBezTo>
                      <a:pt x="321" y="54"/>
                      <a:pt x="321" y="54"/>
                      <a:pt x="321" y="54"/>
                    </a:cubicBezTo>
                    <a:cubicBezTo>
                      <a:pt x="313" y="59"/>
                      <a:pt x="313" y="59"/>
                      <a:pt x="313" y="59"/>
                    </a:cubicBezTo>
                    <a:cubicBezTo>
                      <a:pt x="313" y="59"/>
                      <a:pt x="306" y="56"/>
                      <a:pt x="302" y="56"/>
                    </a:cubicBezTo>
                    <a:cubicBezTo>
                      <a:pt x="301" y="56"/>
                      <a:pt x="300" y="56"/>
                      <a:pt x="299" y="57"/>
                    </a:cubicBezTo>
                    <a:cubicBezTo>
                      <a:pt x="298" y="57"/>
                      <a:pt x="297" y="58"/>
                      <a:pt x="296" y="59"/>
                    </a:cubicBezTo>
                    <a:cubicBezTo>
                      <a:pt x="292" y="61"/>
                      <a:pt x="288" y="62"/>
                      <a:pt x="288" y="62"/>
                    </a:cubicBezTo>
                    <a:cubicBezTo>
                      <a:pt x="288" y="62"/>
                      <a:pt x="287" y="61"/>
                      <a:pt x="285" y="60"/>
                    </a:cubicBezTo>
                    <a:cubicBezTo>
                      <a:pt x="282" y="58"/>
                      <a:pt x="279" y="56"/>
                      <a:pt x="279" y="55"/>
                    </a:cubicBezTo>
                    <a:cubicBezTo>
                      <a:pt x="278" y="54"/>
                      <a:pt x="278" y="54"/>
                      <a:pt x="276" y="55"/>
                    </a:cubicBezTo>
                    <a:cubicBezTo>
                      <a:pt x="276" y="55"/>
                      <a:pt x="276" y="54"/>
                      <a:pt x="276" y="54"/>
                    </a:cubicBezTo>
                    <a:cubicBezTo>
                      <a:pt x="275" y="53"/>
                      <a:pt x="273" y="56"/>
                      <a:pt x="271" y="58"/>
                    </a:cubicBezTo>
                    <a:cubicBezTo>
                      <a:pt x="268" y="60"/>
                      <a:pt x="265" y="62"/>
                      <a:pt x="265" y="62"/>
                    </a:cubicBezTo>
                    <a:cubicBezTo>
                      <a:pt x="257" y="56"/>
                      <a:pt x="257" y="56"/>
                      <a:pt x="257" y="56"/>
                    </a:cubicBezTo>
                    <a:cubicBezTo>
                      <a:pt x="256" y="55"/>
                      <a:pt x="256" y="54"/>
                      <a:pt x="256" y="53"/>
                    </a:cubicBezTo>
                    <a:cubicBezTo>
                      <a:pt x="256" y="53"/>
                      <a:pt x="258" y="52"/>
                      <a:pt x="259" y="51"/>
                    </a:cubicBezTo>
                    <a:cubicBezTo>
                      <a:pt x="262" y="49"/>
                      <a:pt x="265" y="47"/>
                      <a:pt x="265" y="47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54" y="17"/>
                      <a:pt x="254" y="17"/>
                      <a:pt x="254" y="17"/>
                    </a:cubicBezTo>
                    <a:cubicBezTo>
                      <a:pt x="254" y="17"/>
                      <a:pt x="252" y="18"/>
                      <a:pt x="251" y="18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45" y="20"/>
                      <a:pt x="243" y="21"/>
                      <a:pt x="243" y="21"/>
                    </a:cubicBezTo>
                    <a:cubicBezTo>
                      <a:pt x="242" y="20"/>
                      <a:pt x="241" y="14"/>
                      <a:pt x="240" y="12"/>
                    </a:cubicBezTo>
                    <a:cubicBezTo>
                      <a:pt x="239" y="11"/>
                      <a:pt x="238" y="9"/>
                      <a:pt x="237" y="8"/>
                    </a:cubicBezTo>
                    <a:cubicBezTo>
                      <a:pt x="236" y="6"/>
                      <a:pt x="235" y="4"/>
                      <a:pt x="234" y="5"/>
                    </a:cubicBezTo>
                    <a:cubicBezTo>
                      <a:pt x="233" y="6"/>
                      <a:pt x="220" y="14"/>
                      <a:pt x="218" y="15"/>
                    </a:cubicBezTo>
                    <a:cubicBezTo>
                      <a:pt x="214" y="12"/>
                      <a:pt x="200" y="0"/>
                      <a:pt x="194" y="3"/>
                    </a:cubicBezTo>
                    <a:cubicBezTo>
                      <a:pt x="191" y="5"/>
                      <a:pt x="185" y="10"/>
                      <a:pt x="180" y="14"/>
                    </a:cubicBezTo>
                    <a:cubicBezTo>
                      <a:pt x="177" y="16"/>
                      <a:pt x="174" y="17"/>
                      <a:pt x="172" y="16"/>
                    </a:cubicBezTo>
                    <a:cubicBezTo>
                      <a:pt x="167" y="13"/>
                      <a:pt x="165" y="9"/>
                      <a:pt x="166" y="10"/>
                    </a:cubicBezTo>
                    <a:cubicBezTo>
                      <a:pt x="166" y="11"/>
                      <a:pt x="161" y="11"/>
                      <a:pt x="156" y="12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8" y="10"/>
                      <a:pt x="143" y="4"/>
                      <a:pt x="136" y="6"/>
                    </a:cubicBezTo>
                    <a:cubicBezTo>
                      <a:pt x="134" y="5"/>
                      <a:pt x="132" y="5"/>
                      <a:pt x="131" y="5"/>
                    </a:cubicBezTo>
                    <a:cubicBezTo>
                      <a:pt x="128" y="7"/>
                      <a:pt x="125" y="10"/>
                      <a:pt x="125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08" y="10"/>
                      <a:pt x="106" y="9"/>
                      <a:pt x="106" y="9"/>
                    </a:cubicBezTo>
                    <a:cubicBezTo>
                      <a:pt x="106" y="9"/>
                      <a:pt x="106" y="10"/>
                      <a:pt x="105" y="11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5" y="11"/>
                      <a:pt x="94" y="19"/>
                      <a:pt x="93" y="19"/>
                    </a:cubicBezTo>
                    <a:cubicBezTo>
                      <a:pt x="93" y="19"/>
                      <a:pt x="90" y="19"/>
                      <a:pt x="88" y="18"/>
                    </a:cubicBezTo>
                    <a:cubicBezTo>
                      <a:pt x="86" y="17"/>
                      <a:pt x="85" y="16"/>
                      <a:pt x="83" y="15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5"/>
                      <a:pt x="81" y="22"/>
                      <a:pt x="79" y="26"/>
                    </a:cubicBezTo>
                    <a:cubicBezTo>
                      <a:pt x="77" y="30"/>
                      <a:pt x="73" y="33"/>
                      <a:pt x="73" y="33"/>
                    </a:cubicBezTo>
                    <a:cubicBezTo>
                      <a:pt x="73" y="33"/>
                      <a:pt x="75" y="34"/>
                      <a:pt x="77" y="35"/>
                    </a:cubicBezTo>
                    <a:cubicBezTo>
                      <a:pt x="80" y="38"/>
                      <a:pt x="86" y="44"/>
                      <a:pt x="89" y="47"/>
                    </a:cubicBezTo>
                    <a:cubicBezTo>
                      <a:pt x="86" y="52"/>
                      <a:pt x="71" y="57"/>
                      <a:pt x="74" y="63"/>
                    </a:cubicBezTo>
                    <a:cubicBezTo>
                      <a:pt x="76" y="68"/>
                      <a:pt x="90" y="76"/>
                      <a:pt x="90" y="76"/>
                    </a:cubicBezTo>
                    <a:cubicBezTo>
                      <a:pt x="90" y="76"/>
                      <a:pt x="90" y="78"/>
                      <a:pt x="90" y="80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3"/>
                      <a:pt x="89" y="83"/>
                      <a:pt x="89" y="84"/>
                    </a:cubicBezTo>
                    <a:cubicBezTo>
                      <a:pt x="88" y="84"/>
                      <a:pt x="88" y="85"/>
                      <a:pt x="89" y="86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7"/>
                      <a:pt x="95" y="94"/>
                      <a:pt x="95" y="95"/>
                    </a:cubicBezTo>
                    <a:cubicBezTo>
                      <a:pt x="95" y="96"/>
                      <a:pt x="95" y="98"/>
                      <a:pt x="95" y="101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1"/>
                      <a:pt x="98" y="124"/>
                      <a:pt x="97" y="127"/>
                    </a:cubicBezTo>
                    <a:cubicBezTo>
                      <a:pt x="96" y="129"/>
                      <a:pt x="98" y="132"/>
                      <a:pt x="100" y="135"/>
                    </a:cubicBezTo>
                    <a:cubicBezTo>
                      <a:pt x="103" y="133"/>
                      <a:pt x="107" y="131"/>
                      <a:pt x="112" y="129"/>
                    </a:cubicBezTo>
                    <a:cubicBezTo>
                      <a:pt x="123" y="124"/>
                      <a:pt x="119" y="116"/>
                      <a:pt x="124" y="99"/>
                    </a:cubicBezTo>
                    <a:cubicBezTo>
                      <a:pt x="129" y="82"/>
                      <a:pt x="125" y="69"/>
                      <a:pt x="125" y="69"/>
                    </a:cubicBezTo>
                    <a:cubicBezTo>
                      <a:pt x="125" y="69"/>
                      <a:pt x="129" y="74"/>
                      <a:pt x="131" y="78"/>
                    </a:cubicBezTo>
                    <a:cubicBezTo>
                      <a:pt x="133" y="82"/>
                      <a:pt x="133" y="87"/>
                      <a:pt x="134" y="97"/>
                    </a:cubicBezTo>
                    <a:cubicBezTo>
                      <a:pt x="135" y="107"/>
                      <a:pt x="144" y="110"/>
                      <a:pt x="145" y="111"/>
                    </a:cubicBezTo>
                    <a:cubicBezTo>
                      <a:pt x="145" y="112"/>
                      <a:pt x="145" y="115"/>
                      <a:pt x="147" y="122"/>
                    </a:cubicBezTo>
                    <a:cubicBezTo>
                      <a:pt x="148" y="130"/>
                      <a:pt x="156" y="130"/>
                      <a:pt x="160" y="135"/>
                    </a:cubicBezTo>
                    <a:cubicBezTo>
                      <a:pt x="164" y="140"/>
                      <a:pt x="158" y="142"/>
                      <a:pt x="151" y="146"/>
                    </a:cubicBezTo>
                    <a:cubicBezTo>
                      <a:pt x="145" y="150"/>
                      <a:pt x="152" y="158"/>
                      <a:pt x="151" y="159"/>
                    </a:cubicBezTo>
                    <a:cubicBezTo>
                      <a:pt x="150" y="160"/>
                      <a:pt x="148" y="155"/>
                      <a:pt x="140" y="154"/>
                    </a:cubicBezTo>
                    <a:cubicBezTo>
                      <a:pt x="131" y="153"/>
                      <a:pt x="119" y="166"/>
                      <a:pt x="106" y="174"/>
                    </a:cubicBezTo>
                    <a:cubicBezTo>
                      <a:pt x="93" y="181"/>
                      <a:pt x="74" y="147"/>
                      <a:pt x="73" y="147"/>
                    </a:cubicBezTo>
                    <a:cubicBezTo>
                      <a:pt x="72" y="147"/>
                      <a:pt x="68" y="146"/>
                      <a:pt x="63" y="145"/>
                    </a:cubicBezTo>
                    <a:cubicBezTo>
                      <a:pt x="57" y="145"/>
                      <a:pt x="61" y="145"/>
                      <a:pt x="52" y="141"/>
                    </a:cubicBezTo>
                    <a:cubicBezTo>
                      <a:pt x="44" y="138"/>
                      <a:pt x="40" y="150"/>
                      <a:pt x="37" y="150"/>
                    </a:cubicBezTo>
                    <a:cubicBezTo>
                      <a:pt x="35" y="149"/>
                      <a:pt x="27" y="151"/>
                      <a:pt x="22" y="152"/>
                    </a:cubicBezTo>
                    <a:cubicBezTo>
                      <a:pt x="17" y="15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0" y="172"/>
                    </a:cubicBezTo>
                    <a:cubicBezTo>
                      <a:pt x="2" y="173"/>
                      <a:pt x="4" y="175"/>
                      <a:pt x="6" y="177"/>
                    </a:cubicBezTo>
                    <a:cubicBezTo>
                      <a:pt x="13" y="184"/>
                      <a:pt x="6" y="193"/>
                      <a:pt x="12" y="200"/>
                    </a:cubicBezTo>
                    <a:cubicBezTo>
                      <a:pt x="18" y="207"/>
                      <a:pt x="33" y="185"/>
                      <a:pt x="39" y="194"/>
                    </a:cubicBezTo>
                    <a:cubicBezTo>
                      <a:pt x="46" y="202"/>
                      <a:pt x="42" y="227"/>
                      <a:pt x="42" y="227"/>
                    </a:cubicBezTo>
                    <a:cubicBezTo>
                      <a:pt x="42" y="227"/>
                      <a:pt x="45" y="231"/>
                      <a:pt x="48" y="237"/>
                    </a:cubicBezTo>
                    <a:cubicBezTo>
                      <a:pt x="52" y="243"/>
                      <a:pt x="53" y="261"/>
                      <a:pt x="55" y="265"/>
                    </a:cubicBezTo>
                    <a:cubicBezTo>
                      <a:pt x="56" y="269"/>
                      <a:pt x="69" y="264"/>
                      <a:pt x="69" y="264"/>
                    </a:cubicBezTo>
                    <a:cubicBezTo>
                      <a:pt x="69" y="264"/>
                      <a:pt x="84" y="279"/>
                      <a:pt x="86" y="287"/>
                    </a:cubicBezTo>
                    <a:cubicBezTo>
                      <a:pt x="89" y="295"/>
                      <a:pt x="83" y="292"/>
                      <a:pt x="81" y="297"/>
                    </a:cubicBezTo>
                    <a:cubicBezTo>
                      <a:pt x="78" y="301"/>
                      <a:pt x="80" y="306"/>
                      <a:pt x="81" y="309"/>
                    </a:cubicBezTo>
                    <a:cubicBezTo>
                      <a:pt x="82" y="312"/>
                      <a:pt x="66" y="323"/>
                      <a:pt x="66" y="323"/>
                    </a:cubicBezTo>
                    <a:cubicBezTo>
                      <a:pt x="66" y="323"/>
                      <a:pt x="78" y="330"/>
                      <a:pt x="82" y="334"/>
                    </a:cubicBezTo>
                    <a:cubicBezTo>
                      <a:pt x="86" y="338"/>
                      <a:pt x="77" y="340"/>
                      <a:pt x="77" y="340"/>
                    </a:cubicBezTo>
                    <a:cubicBezTo>
                      <a:pt x="86" y="351"/>
                      <a:pt x="86" y="351"/>
                      <a:pt x="86" y="351"/>
                    </a:cubicBezTo>
                    <a:cubicBezTo>
                      <a:pt x="97" y="353"/>
                      <a:pt x="97" y="353"/>
                      <a:pt x="97" y="353"/>
                    </a:cubicBezTo>
                    <a:cubicBezTo>
                      <a:pt x="97" y="353"/>
                      <a:pt x="99" y="358"/>
                      <a:pt x="100" y="361"/>
                    </a:cubicBezTo>
                    <a:cubicBezTo>
                      <a:pt x="102" y="365"/>
                      <a:pt x="112" y="363"/>
                      <a:pt x="114" y="363"/>
                    </a:cubicBezTo>
                    <a:cubicBezTo>
                      <a:pt x="116" y="363"/>
                      <a:pt x="119" y="367"/>
                      <a:pt x="119" y="367"/>
                    </a:cubicBezTo>
                    <a:cubicBezTo>
                      <a:pt x="129" y="367"/>
                      <a:pt x="129" y="367"/>
                      <a:pt x="129" y="367"/>
                    </a:cubicBezTo>
                    <a:cubicBezTo>
                      <a:pt x="131" y="378"/>
                      <a:pt x="131" y="378"/>
                      <a:pt x="131" y="378"/>
                    </a:cubicBezTo>
                    <a:cubicBezTo>
                      <a:pt x="136" y="382"/>
                      <a:pt x="136" y="382"/>
                      <a:pt x="136" y="382"/>
                    </a:cubicBezTo>
                    <a:cubicBezTo>
                      <a:pt x="137" y="401"/>
                      <a:pt x="137" y="401"/>
                      <a:pt x="137" y="401"/>
                    </a:cubicBezTo>
                    <a:cubicBezTo>
                      <a:pt x="137" y="401"/>
                      <a:pt x="139" y="403"/>
                      <a:pt x="141" y="405"/>
                    </a:cubicBezTo>
                    <a:cubicBezTo>
                      <a:pt x="141" y="403"/>
                      <a:pt x="141" y="402"/>
                      <a:pt x="142" y="400"/>
                    </a:cubicBezTo>
                    <a:cubicBezTo>
                      <a:pt x="143" y="395"/>
                      <a:pt x="153" y="386"/>
                      <a:pt x="157" y="380"/>
                    </a:cubicBezTo>
                    <a:cubicBezTo>
                      <a:pt x="161" y="375"/>
                      <a:pt x="148" y="365"/>
                      <a:pt x="148" y="365"/>
                    </a:cubicBezTo>
                    <a:cubicBezTo>
                      <a:pt x="150" y="361"/>
                      <a:pt x="150" y="361"/>
                      <a:pt x="150" y="361"/>
                    </a:cubicBezTo>
                    <a:cubicBezTo>
                      <a:pt x="166" y="373"/>
                      <a:pt x="166" y="373"/>
                      <a:pt x="166" y="373"/>
                    </a:cubicBezTo>
                    <a:cubicBezTo>
                      <a:pt x="166" y="373"/>
                      <a:pt x="162" y="375"/>
                      <a:pt x="161" y="379"/>
                    </a:cubicBezTo>
                    <a:cubicBezTo>
                      <a:pt x="161" y="384"/>
                      <a:pt x="168" y="390"/>
                      <a:pt x="164" y="403"/>
                    </a:cubicBezTo>
                    <a:cubicBezTo>
                      <a:pt x="161" y="415"/>
                      <a:pt x="138" y="436"/>
                      <a:pt x="130" y="443"/>
                    </a:cubicBezTo>
                    <a:cubicBezTo>
                      <a:pt x="122" y="450"/>
                      <a:pt x="124" y="458"/>
                      <a:pt x="124" y="458"/>
                    </a:cubicBezTo>
                    <a:cubicBezTo>
                      <a:pt x="149" y="446"/>
                      <a:pt x="149" y="446"/>
                      <a:pt x="149" y="446"/>
                    </a:cubicBezTo>
                    <a:cubicBezTo>
                      <a:pt x="149" y="446"/>
                      <a:pt x="163" y="417"/>
                      <a:pt x="167" y="410"/>
                    </a:cubicBezTo>
                    <a:cubicBezTo>
                      <a:pt x="171" y="403"/>
                      <a:pt x="184" y="389"/>
                      <a:pt x="186" y="382"/>
                    </a:cubicBezTo>
                    <a:cubicBezTo>
                      <a:pt x="188" y="375"/>
                      <a:pt x="205" y="365"/>
                      <a:pt x="213" y="359"/>
                    </a:cubicBezTo>
                    <a:cubicBezTo>
                      <a:pt x="220" y="354"/>
                      <a:pt x="233" y="340"/>
                      <a:pt x="234" y="334"/>
                    </a:cubicBezTo>
                    <a:cubicBezTo>
                      <a:pt x="235" y="329"/>
                      <a:pt x="252" y="323"/>
                      <a:pt x="262" y="317"/>
                    </a:cubicBezTo>
                    <a:cubicBezTo>
                      <a:pt x="272" y="311"/>
                      <a:pt x="298" y="315"/>
                      <a:pt x="298" y="315"/>
                    </a:cubicBezTo>
                    <a:cubicBezTo>
                      <a:pt x="309" y="325"/>
                      <a:pt x="309" y="325"/>
                      <a:pt x="309" y="325"/>
                    </a:cubicBezTo>
                    <a:cubicBezTo>
                      <a:pt x="311" y="317"/>
                      <a:pt x="311" y="317"/>
                      <a:pt x="311" y="317"/>
                    </a:cubicBezTo>
                    <a:cubicBezTo>
                      <a:pt x="311" y="317"/>
                      <a:pt x="320" y="304"/>
                      <a:pt x="330" y="296"/>
                    </a:cubicBezTo>
                    <a:cubicBezTo>
                      <a:pt x="341" y="288"/>
                      <a:pt x="350" y="292"/>
                      <a:pt x="356" y="289"/>
                    </a:cubicBezTo>
                    <a:cubicBezTo>
                      <a:pt x="362" y="286"/>
                      <a:pt x="364" y="285"/>
                      <a:pt x="366" y="285"/>
                    </a:cubicBezTo>
                    <a:cubicBezTo>
                      <a:pt x="369" y="284"/>
                      <a:pt x="386" y="295"/>
                      <a:pt x="386" y="295"/>
                    </a:cubicBezTo>
                    <a:cubicBezTo>
                      <a:pt x="386" y="295"/>
                      <a:pt x="390" y="290"/>
                      <a:pt x="391" y="288"/>
                    </a:cubicBezTo>
                    <a:cubicBezTo>
                      <a:pt x="391" y="287"/>
                      <a:pt x="391" y="282"/>
                      <a:pt x="391" y="282"/>
                    </a:cubicBezTo>
                    <a:cubicBezTo>
                      <a:pt x="391" y="282"/>
                      <a:pt x="407" y="263"/>
                      <a:pt x="416" y="258"/>
                    </a:cubicBezTo>
                    <a:cubicBezTo>
                      <a:pt x="416" y="258"/>
                      <a:pt x="416" y="258"/>
                      <a:pt x="417" y="257"/>
                    </a:cubicBezTo>
                    <a:cubicBezTo>
                      <a:pt x="415" y="254"/>
                      <a:pt x="411" y="249"/>
                      <a:pt x="411" y="248"/>
                    </a:cubicBezTo>
                    <a:cubicBezTo>
                      <a:pt x="411" y="247"/>
                      <a:pt x="414" y="240"/>
                      <a:pt x="414" y="240"/>
                    </a:cubicBezTo>
                    <a:cubicBezTo>
                      <a:pt x="424" y="235"/>
                      <a:pt x="424" y="235"/>
                      <a:pt x="424" y="235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223"/>
                      <a:pt x="424" y="223"/>
                      <a:pt x="424" y="223"/>
                    </a:cubicBezTo>
                    <a:cubicBezTo>
                      <a:pt x="421" y="219"/>
                      <a:pt x="421" y="219"/>
                      <a:pt x="421" y="219"/>
                    </a:cubicBezTo>
                    <a:cubicBezTo>
                      <a:pt x="412" y="219"/>
                      <a:pt x="412" y="219"/>
                      <a:pt x="412" y="219"/>
                    </a:cubicBezTo>
                    <a:cubicBezTo>
                      <a:pt x="412" y="219"/>
                      <a:pt x="407" y="208"/>
                      <a:pt x="402" y="204"/>
                    </a:cubicBezTo>
                    <a:cubicBezTo>
                      <a:pt x="397" y="200"/>
                      <a:pt x="385" y="191"/>
                      <a:pt x="385" y="188"/>
                    </a:cubicBezTo>
                    <a:cubicBezTo>
                      <a:pt x="385" y="186"/>
                      <a:pt x="394" y="176"/>
                      <a:pt x="394" y="176"/>
                    </a:cubicBezTo>
                    <a:cubicBezTo>
                      <a:pt x="389" y="171"/>
                      <a:pt x="389" y="171"/>
                      <a:pt x="389" y="171"/>
                    </a:cubicBezTo>
                    <a:cubicBezTo>
                      <a:pt x="389" y="171"/>
                      <a:pt x="394" y="161"/>
                      <a:pt x="394" y="163"/>
                    </a:cubicBezTo>
                    <a:cubicBezTo>
                      <a:pt x="395" y="165"/>
                      <a:pt x="399" y="175"/>
                      <a:pt x="405" y="168"/>
                    </a:cubicBezTo>
                    <a:cubicBezTo>
                      <a:pt x="412" y="161"/>
                      <a:pt x="414" y="162"/>
                      <a:pt x="414" y="162"/>
                    </a:cubicBezTo>
                    <a:cubicBezTo>
                      <a:pt x="412" y="153"/>
                      <a:pt x="412" y="153"/>
                      <a:pt x="412" y="153"/>
                    </a:cubicBezTo>
                    <a:cubicBezTo>
                      <a:pt x="419" y="148"/>
                      <a:pt x="419" y="148"/>
                      <a:pt x="419" y="148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7" y="141"/>
                      <a:pt x="427" y="141"/>
                      <a:pt x="427" y="141"/>
                    </a:cubicBezTo>
                    <a:cubicBezTo>
                      <a:pt x="431" y="132"/>
                      <a:pt x="431" y="132"/>
                      <a:pt x="431" y="132"/>
                    </a:cubicBezTo>
                    <a:lnTo>
                      <a:pt x="427" y="12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4" name="Kharkov">
                <a:extLst>
                  <a:ext uri="{FF2B5EF4-FFF2-40B4-BE49-F238E27FC236}">
                    <a16:creationId xmlns:a16="http://schemas.microsoft.com/office/drawing/2014/main" xmlns="" id="{D178A1B4-5584-4FDD-B26E-BD157A048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5211" y="2736757"/>
                <a:ext cx="2703754" cy="1813362"/>
              </a:xfrm>
              <a:custGeom>
                <a:avLst/>
                <a:gdLst>
                  <a:gd name="T0" fmla="*/ 2147483647 w 473"/>
                  <a:gd name="T1" fmla="*/ 2147483647 h 419"/>
                  <a:gd name="T2" fmla="*/ 2147483647 w 473"/>
                  <a:gd name="T3" fmla="*/ 2147483647 h 419"/>
                  <a:gd name="T4" fmla="*/ 2147483647 w 473"/>
                  <a:gd name="T5" fmla="*/ 2147483647 h 419"/>
                  <a:gd name="T6" fmla="*/ 2147483647 w 473"/>
                  <a:gd name="T7" fmla="*/ 2147483647 h 419"/>
                  <a:gd name="T8" fmla="*/ 2147483647 w 473"/>
                  <a:gd name="T9" fmla="*/ 2147483647 h 419"/>
                  <a:gd name="T10" fmla="*/ 2147483647 w 473"/>
                  <a:gd name="T11" fmla="*/ 2147483647 h 419"/>
                  <a:gd name="T12" fmla="*/ 2147483647 w 473"/>
                  <a:gd name="T13" fmla="*/ 2147483647 h 419"/>
                  <a:gd name="T14" fmla="*/ 2147483647 w 473"/>
                  <a:gd name="T15" fmla="*/ 2147483647 h 419"/>
                  <a:gd name="T16" fmla="*/ 2147483647 w 473"/>
                  <a:gd name="T17" fmla="*/ 2147483647 h 419"/>
                  <a:gd name="T18" fmla="*/ 2147483647 w 473"/>
                  <a:gd name="T19" fmla="*/ 2147483647 h 419"/>
                  <a:gd name="T20" fmla="*/ 2147483647 w 473"/>
                  <a:gd name="T21" fmla="*/ 2147483647 h 419"/>
                  <a:gd name="T22" fmla="*/ 2147483647 w 473"/>
                  <a:gd name="T23" fmla="*/ 2147483647 h 419"/>
                  <a:gd name="T24" fmla="*/ 2147483647 w 473"/>
                  <a:gd name="T25" fmla="*/ 2147483647 h 419"/>
                  <a:gd name="T26" fmla="*/ 2147483647 w 473"/>
                  <a:gd name="T27" fmla="*/ 2147483647 h 419"/>
                  <a:gd name="T28" fmla="*/ 2147483647 w 473"/>
                  <a:gd name="T29" fmla="*/ 2147483647 h 419"/>
                  <a:gd name="T30" fmla="*/ 2147483647 w 473"/>
                  <a:gd name="T31" fmla="*/ 2147483647 h 419"/>
                  <a:gd name="T32" fmla="*/ 2147483647 w 473"/>
                  <a:gd name="T33" fmla="*/ 2147483647 h 419"/>
                  <a:gd name="T34" fmla="*/ 2147483647 w 473"/>
                  <a:gd name="T35" fmla="*/ 2147483647 h 419"/>
                  <a:gd name="T36" fmla="*/ 2147483647 w 473"/>
                  <a:gd name="T37" fmla="*/ 2147483647 h 419"/>
                  <a:gd name="T38" fmla="*/ 2147483647 w 473"/>
                  <a:gd name="T39" fmla="*/ 2147483647 h 419"/>
                  <a:gd name="T40" fmla="*/ 2147483647 w 473"/>
                  <a:gd name="T41" fmla="*/ 2147483647 h 419"/>
                  <a:gd name="T42" fmla="*/ 2147483647 w 473"/>
                  <a:gd name="T43" fmla="*/ 2147483647 h 419"/>
                  <a:gd name="T44" fmla="*/ 2147483647 w 473"/>
                  <a:gd name="T45" fmla="*/ 0 h 419"/>
                  <a:gd name="T46" fmla="*/ 2147483647 w 473"/>
                  <a:gd name="T47" fmla="*/ 2147483647 h 419"/>
                  <a:gd name="T48" fmla="*/ 2147483647 w 473"/>
                  <a:gd name="T49" fmla="*/ 2147483647 h 419"/>
                  <a:gd name="T50" fmla="*/ 2147483647 w 473"/>
                  <a:gd name="T51" fmla="*/ 2147483647 h 419"/>
                  <a:gd name="T52" fmla="*/ 2147483647 w 473"/>
                  <a:gd name="T53" fmla="*/ 2147483647 h 419"/>
                  <a:gd name="T54" fmla="*/ 2147483647 w 473"/>
                  <a:gd name="T55" fmla="*/ 2147483647 h 419"/>
                  <a:gd name="T56" fmla="*/ 2147483647 w 473"/>
                  <a:gd name="T57" fmla="*/ 2147483647 h 419"/>
                  <a:gd name="T58" fmla="*/ 2147483647 w 473"/>
                  <a:gd name="T59" fmla="*/ 2147483647 h 419"/>
                  <a:gd name="T60" fmla="*/ 2147483647 w 473"/>
                  <a:gd name="T61" fmla="*/ 2147483647 h 419"/>
                  <a:gd name="T62" fmla="*/ 2147483647 w 473"/>
                  <a:gd name="T63" fmla="*/ 2147483647 h 419"/>
                  <a:gd name="T64" fmla="*/ 2147483647 w 473"/>
                  <a:gd name="T65" fmla="*/ 2147483647 h 419"/>
                  <a:gd name="T66" fmla="*/ 2147483647 w 473"/>
                  <a:gd name="T67" fmla="*/ 2147483647 h 419"/>
                  <a:gd name="T68" fmla="*/ 2147483647 w 473"/>
                  <a:gd name="T69" fmla="*/ 2147483647 h 419"/>
                  <a:gd name="T70" fmla="*/ 0 w 473"/>
                  <a:gd name="T71" fmla="*/ 2147483647 h 419"/>
                  <a:gd name="T72" fmla="*/ 2147483647 w 473"/>
                  <a:gd name="T73" fmla="*/ 2147483647 h 419"/>
                  <a:gd name="T74" fmla="*/ 2147483647 w 473"/>
                  <a:gd name="T75" fmla="*/ 2147483647 h 419"/>
                  <a:gd name="T76" fmla="*/ 2147483647 w 473"/>
                  <a:gd name="T77" fmla="*/ 2147483647 h 419"/>
                  <a:gd name="T78" fmla="*/ 2147483647 w 473"/>
                  <a:gd name="T79" fmla="*/ 2147483647 h 419"/>
                  <a:gd name="T80" fmla="*/ 2147483647 w 473"/>
                  <a:gd name="T81" fmla="*/ 2147483647 h 419"/>
                  <a:gd name="T82" fmla="*/ 2147483647 w 473"/>
                  <a:gd name="T83" fmla="*/ 2147483647 h 419"/>
                  <a:gd name="T84" fmla="*/ 2147483647 w 473"/>
                  <a:gd name="T85" fmla="*/ 2147483647 h 419"/>
                  <a:gd name="T86" fmla="*/ 2147483647 w 473"/>
                  <a:gd name="T87" fmla="*/ 2147483647 h 419"/>
                  <a:gd name="T88" fmla="*/ 2147483647 w 473"/>
                  <a:gd name="T89" fmla="*/ 2147483647 h 419"/>
                  <a:gd name="T90" fmla="*/ 2147483647 w 473"/>
                  <a:gd name="T91" fmla="*/ 2147483647 h 419"/>
                  <a:gd name="T92" fmla="*/ 2147483647 w 473"/>
                  <a:gd name="T93" fmla="*/ 2147483647 h 419"/>
                  <a:gd name="T94" fmla="*/ 2147483647 w 473"/>
                  <a:gd name="T95" fmla="*/ 2147483647 h 419"/>
                  <a:gd name="T96" fmla="*/ 2147483647 w 473"/>
                  <a:gd name="T97" fmla="*/ 2147483647 h 419"/>
                  <a:gd name="T98" fmla="*/ 2147483647 w 473"/>
                  <a:gd name="T99" fmla="*/ 2147483647 h 419"/>
                  <a:gd name="T100" fmla="*/ 2147483647 w 473"/>
                  <a:gd name="T101" fmla="*/ 2147483647 h 419"/>
                  <a:gd name="T102" fmla="*/ 2147483647 w 473"/>
                  <a:gd name="T103" fmla="*/ 2147483647 h 419"/>
                  <a:gd name="T104" fmla="*/ 2147483647 w 473"/>
                  <a:gd name="T105" fmla="*/ 2147483647 h 419"/>
                  <a:gd name="T106" fmla="*/ 2147483647 w 473"/>
                  <a:gd name="T107" fmla="*/ 2147483647 h 419"/>
                  <a:gd name="T108" fmla="*/ 2147483647 w 473"/>
                  <a:gd name="T109" fmla="*/ 2147483647 h 419"/>
                  <a:gd name="T110" fmla="*/ 2147483647 w 473"/>
                  <a:gd name="T111" fmla="*/ 2147483647 h 419"/>
                  <a:gd name="T112" fmla="*/ 2147483647 w 473"/>
                  <a:gd name="T113" fmla="*/ 2147483647 h 419"/>
                  <a:gd name="T114" fmla="*/ 2147483647 w 473"/>
                  <a:gd name="T115" fmla="*/ 2147483647 h 419"/>
                  <a:gd name="T116" fmla="*/ 2147483647 w 473"/>
                  <a:gd name="T117" fmla="*/ 2147483647 h 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3"/>
                  <a:gd name="T178" fmla="*/ 0 h 419"/>
                  <a:gd name="T179" fmla="*/ 473 w 473"/>
                  <a:gd name="T180" fmla="*/ 419 h 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3" h="419">
                    <a:moveTo>
                      <a:pt x="281" y="365"/>
                    </a:moveTo>
                    <a:cubicBezTo>
                      <a:pt x="287" y="358"/>
                      <a:pt x="287" y="358"/>
                      <a:pt x="287" y="358"/>
                    </a:cubicBezTo>
                    <a:cubicBezTo>
                      <a:pt x="287" y="358"/>
                      <a:pt x="287" y="363"/>
                      <a:pt x="289" y="363"/>
                    </a:cubicBezTo>
                    <a:cubicBezTo>
                      <a:pt x="292" y="363"/>
                      <a:pt x="299" y="364"/>
                      <a:pt x="301" y="363"/>
                    </a:cubicBezTo>
                    <a:cubicBezTo>
                      <a:pt x="303" y="363"/>
                      <a:pt x="307" y="355"/>
                      <a:pt x="310" y="355"/>
                    </a:cubicBezTo>
                    <a:cubicBezTo>
                      <a:pt x="312" y="355"/>
                      <a:pt x="329" y="363"/>
                      <a:pt x="329" y="361"/>
                    </a:cubicBezTo>
                    <a:cubicBezTo>
                      <a:pt x="329" y="359"/>
                      <a:pt x="329" y="351"/>
                      <a:pt x="329" y="351"/>
                    </a:cubicBezTo>
                    <a:cubicBezTo>
                      <a:pt x="329" y="351"/>
                      <a:pt x="342" y="350"/>
                      <a:pt x="346" y="343"/>
                    </a:cubicBezTo>
                    <a:cubicBezTo>
                      <a:pt x="350" y="337"/>
                      <a:pt x="353" y="330"/>
                      <a:pt x="353" y="330"/>
                    </a:cubicBezTo>
                    <a:cubicBezTo>
                      <a:pt x="353" y="330"/>
                      <a:pt x="366" y="328"/>
                      <a:pt x="366" y="320"/>
                    </a:cubicBezTo>
                    <a:cubicBezTo>
                      <a:pt x="365" y="312"/>
                      <a:pt x="362" y="309"/>
                      <a:pt x="363" y="309"/>
                    </a:cubicBezTo>
                    <a:cubicBezTo>
                      <a:pt x="364" y="308"/>
                      <a:pt x="367" y="305"/>
                      <a:pt x="368" y="304"/>
                    </a:cubicBezTo>
                    <a:cubicBezTo>
                      <a:pt x="368" y="302"/>
                      <a:pt x="373" y="292"/>
                      <a:pt x="379" y="289"/>
                    </a:cubicBezTo>
                    <a:cubicBezTo>
                      <a:pt x="385" y="287"/>
                      <a:pt x="395" y="302"/>
                      <a:pt x="395" y="302"/>
                    </a:cubicBezTo>
                    <a:cubicBezTo>
                      <a:pt x="407" y="295"/>
                      <a:pt x="407" y="295"/>
                      <a:pt x="407" y="295"/>
                    </a:cubicBezTo>
                    <a:cubicBezTo>
                      <a:pt x="407" y="295"/>
                      <a:pt x="414" y="296"/>
                      <a:pt x="412" y="302"/>
                    </a:cubicBezTo>
                    <a:cubicBezTo>
                      <a:pt x="410" y="307"/>
                      <a:pt x="405" y="303"/>
                      <a:pt x="410" y="310"/>
                    </a:cubicBezTo>
                    <a:cubicBezTo>
                      <a:pt x="415" y="317"/>
                      <a:pt x="429" y="316"/>
                      <a:pt x="429" y="316"/>
                    </a:cubicBezTo>
                    <a:cubicBezTo>
                      <a:pt x="429" y="316"/>
                      <a:pt x="437" y="323"/>
                      <a:pt x="447" y="323"/>
                    </a:cubicBezTo>
                    <a:cubicBezTo>
                      <a:pt x="458" y="323"/>
                      <a:pt x="467" y="313"/>
                      <a:pt x="467" y="311"/>
                    </a:cubicBezTo>
                    <a:cubicBezTo>
                      <a:pt x="467" y="309"/>
                      <a:pt x="465" y="303"/>
                      <a:pt x="465" y="303"/>
                    </a:cubicBezTo>
                    <a:cubicBezTo>
                      <a:pt x="465" y="303"/>
                      <a:pt x="470" y="293"/>
                      <a:pt x="470" y="291"/>
                    </a:cubicBezTo>
                    <a:cubicBezTo>
                      <a:pt x="469" y="290"/>
                      <a:pt x="463" y="287"/>
                      <a:pt x="466" y="281"/>
                    </a:cubicBezTo>
                    <a:cubicBezTo>
                      <a:pt x="469" y="275"/>
                      <a:pt x="473" y="274"/>
                      <a:pt x="469" y="271"/>
                    </a:cubicBezTo>
                    <a:cubicBezTo>
                      <a:pt x="465" y="267"/>
                      <a:pt x="441" y="243"/>
                      <a:pt x="441" y="243"/>
                    </a:cubicBezTo>
                    <a:cubicBezTo>
                      <a:pt x="446" y="236"/>
                      <a:pt x="446" y="236"/>
                      <a:pt x="446" y="236"/>
                    </a:cubicBezTo>
                    <a:cubicBezTo>
                      <a:pt x="446" y="236"/>
                      <a:pt x="438" y="229"/>
                      <a:pt x="438" y="228"/>
                    </a:cubicBezTo>
                    <a:cubicBezTo>
                      <a:pt x="439" y="226"/>
                      <a:pt x="439" y="220"/>
                      <a:pt x="439" y="220"/>
                    </a:cubicBezTo>
                    <a:cubicBezTo>
                      <a:pt x="439" y="220"/>
                      <a:pt x="430" y="216"/>
                      <a:pt x="434" y="210"/>
                    </a:cubicBezTo>
                    <a:cubicBezTo>
                      <a:pt x="438" y="204"/>
                      <a:pt x="439" y="193"/>
                      <a:pt x="439" y="193"/>
                    </a:cubicBezTo>
                    <a:cubicBezTo>
                      <a:pt x="439" y="193"/>
                      <a:pt x="444" y="189"/>
                      <a:pt x="444" y="185"/>
                    </a:cubicBezTo>
                    <a:cubicBezTo>
                      <a:pt x="443" y="180"/>
                      <a:pt x="440" y="168"/>
                      <a:pt x="440" y="168"/>
                    </a:cubicBezTo>
                    <a:cubicBezTo>
                      <a:pt x="440" y="168"/>
                      <a:pt x="453" y="156"/>
                      <a:pt x="450" y="153"/>
                    </a:cubicBezTo>
                    <a:cubicBezTo>
                      <a:pt x="447" y="149"/>
                      <a:pt x="444" y="145"/>
                      <a:pt x="444" y="145"/>
                    </a:cubicBezTo>
                    <a:cubicBezTo>
                      <a:pt x="444" y="145"/>
                      <a:pt x="436" y="143"/>
                      <a:pt x="437" y="143"/>
                    </a:cubicBezTo>
                    <a:cubicBezTo>
                      <a:pt x="438" y="143"/>
                      <a:pt x="452" y="129"/>
                      <a:pt x="450" y="127"/>
                    </a:cubicBezTo>
                    <a:cubicBezTo>
                      <a:pt x="448" y="125"/>
                      <a:pt x="442" y="118"/>
                      <a:pt x="442" y="118"/>
                    </a:cubicBezTo>
                    <a:cubicBezTo>
                      <a:pt x="442" y="118"/>
                      <a:pt x="451" y="113"/>
                      <a:pt x="451" y="112"/>
                    </a:cubicBezTo>
                    <a:cubicBezTo>
                      <a:pt x="451" y="111"/>
                      <a:pt x="449" y="107"/>
                      <a:pt x="447" y="102"/>
                    </a:cubicBezTo>
                    <a:cubicBezTo>
                      <a:pt x="445" y="103"/>
                      <a:pt x="445" y="103"/>
                      <a:pt x="445" y="103"/>
                    </a:cubicBezTo>
                    <a:cubicBezTo>
                      <a:pt x="445" y="103"/>
                      <a:pt x="443" y="97"/>
                      <a:pt x="435" y="87"/>
                    </a:cubicBezTo>
                    <a:cubicBezTo>
                      <a:pt x="427" y="78"/>
                      <a:pt x="419" y="79"/>
                      <a:pt x="407" y="75"/>
                    </a:cubicBezTo>
                    <a:cubicBezTo>
                      <a:pt x="395" y="70"/>
                      <a:pt x="382" y="50"/>
                      <a:pt x="382" y="50"/>
                    </a:cubicBezTo>
                    <a:cubicBezTo>
                      <a:pt x="382" y="25"/>
                      <a:pt x="382" y="25"/>
                      <a:pt x="382" y="25"/>
                    </a:cubicBezTo>
                    <a:cubicBezTo>
                      <a:pt x="382" y="25"/>
                      <a:pt x="376" y="28"/>
                      <a:pt x="365" y="23"/>
                    </a:cubicBezTo>
                    <a:cubicBezTo>
                      <a:pt x="355" y="17"/>
                      <a:pt x="355" y="0"/>
                      <a:pt x="355" y="0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4" y="2"/>
                      <a:pt x="328" y="13"/>
                      <a:pt x="320" y="19"/>
                    </a:cubicBezTo>
                    <a:cubicBezTo>
                      <a:pt x="312" y="24"/>
                      <a:pt x="303" y="23"/>
                      <a:pt x="281" y="26"/>
                    </a:cubicBezTo>
                    <a:cubicBezTo>
                      <a:pt x="260" y="30"/>
                      <a:pt x="250" y="57"/>
                      <a:pt x="250" y="57"/>
                    </a:cubicBezTo>
                    <a:cubicBezTo>
                      <a:pt x="240" y="57"/>
                      <a:pt x="240" y="57"/>
                      <a:pt x="240" y="57"/>
                    </a:cubicBezTo>
                    <a:cubicBezTo>
                      <a:pt x="240" y="57"/>
                      <a:pt x="239" y="55"/>
                      <a:pt x="234" y="46"/>
                    </a:cubicBezTo>
                    <a:cubicBezTo>
                      <a:pt x="228" y="37"/>
                      <a:pt x="216" y="38"/>
                      <a:pt x="215" y="38"/>
                    </a:cubicBezTo>
                    <a:cubicBezTo>
                      <a:pt x="214" y="37"/>
                      <a:pt x="208" y="46"/>
                      <a:pt x="208" y="46"/>
                    </a:cubicBezTo>
                    <a:cubicBezTo>
                      <a:pt x="208" y="46"/>
                      <a:pt x="199" y="46"/>
                      <a:pt x="198" y="46"/>
                    </a:cubicBezTo>
                    <a:cubicBezTo>
                      <a:pt x="197" y="46"/>
                      <a:pt x="180" y="20"/>
                      <a:pt x="180" y="20"/>
                    </a:cubicBezTo>
                    <a:cubicBezTo>
                      <a:pt x="180" y="20"/>
                      <a:pt x="156" y="16"/>
                      <a:pt x="146" y="17"/>
                    </a:cubicBezTo>
                    <a:cubicBezTo>
                      <a:pt x="136" y="17"/>
                      <a:pt x="117" y="41"/>
                      <a:pt x="116" y="42"/>
                    </a:cubicBezTo>
                    <a:cubicBezTo>
                      <a:pt x="116" y="42"/>
                      <a:pt x="114" y="41"/>
                      <a:pt x="112" y="40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9" y="126"/>
                      <a:pt x="9" y="129"/>
                    </a:cubicBezTo>
                    <a:cubicBezTo>
                      <a:pt x="9" y="132"/>
                      <a:pt x="9" y="137"/>
                      <a:pt x="9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5" y="154"/>
                      <a:pt x="55" y="154"/>
                      <a:pt x="55" y="154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71" y="187"/>
                      <a:pt x="77" y="187"/>
                    </a:cubicBezTo>
                    <a:cubicBezTo>
                      <a:pt x="83" y="186"/>
                      <a:pt x="90" y="179"/>
                      <a:pt x="90" y="180"/>
                    </a:cubicBezTo>
                    <a:cubicBezTo>
                      <a:pt x="90" y="181"/>
                      <a:pt x="91" y="186"/>
                      <a:pt x="91" y="186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100" y="209"/>
                      <a:pt x="100" y="209"/>
                      <a:pt x="100" y="209"/>
                    </a:cubicBezTo>
                    <a:cubicBezTo>
                      <a:pt x="100" y="209"/>
                      <a:pt x="86" y="211"/>
                      <a:pt x="87" y="212"/>
                    </a:cubicBezTo>
                    <a:cubicBezTo>
                      <a:pt x="88" y="212"/>
                      <a:pt x="102" y="222"/>
                      <a:pt x="102" y="22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80" y="226"/>
                      <a:pt x="80" y="226"/>
                      <a:pt x="80" y="226"/>
                    </a:cubicBezTo>
                    <a:cubicBezTo>
                      <a:pt x="80" y="226"/>
                      <a:pt x="85" y="238"/>
                      <a:pt x="84" y="240"/>
                    </a:cubicBezTo>
                    <a:cubicBezTo>
                      <a:pt x="83" y="242"/>
                      <a:pt x="82" y="243"/>
                      <a:pt x="82" y="247"/>
                    </a:cubicBezTo>
                    <a:cubicBezTo>
                      <a:pt x="82" y="251"/>
                      <a:pt x="77" y="257"/>
                      <a:pt x="73" y="262"/>
                    </a:cubicBezTo>
                    <a:cubicBezTo>
                      <a:pt x="69" y="266"/>
                      <a:pt x="64" y="268"/>
                      <a:pt x="64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2" y="263"/>
                      <a:pt x="41" y="264"/>
                    </a:cubicBezTo>
                    <a:cubicBezTo>
                      <a:pt x="41" y="265"/>
                      <a:pt x="35" y="269"/>
                      <a:pt x="35" y="269"/>
                    </a:cubicBezTo>
                    <a:cubicBezTo>
                      <a:pt x="39" y="278"/>
                      <a:pt x="39" y="278"/>
                      <a:pt x="39" y="278"/>
                    </a:cubicBezTo>
                    <a:cubicBezTo>
                      <a:pt x="31" y="283"/>
                      <a:pt x="31" y="283"/>
                      <a:pt x="31" y="283"/>
                    </a:cubicBezTo>
                    <a:cubicBezTo>
                      <a:pt x="38" y="288"/>
                      <a:pt x="38" y="288"/>
                      <a:pt x="38" y="288"/>
                    </a:cubicBezTo>
                    <a:cubicBezTo>
                      <a:pt x="38" y="295"/>
                      <a:pt x="38" y="295"/>
                      <a:pt x="38" y="295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98" y="332"/>
                      <a:pt x="107" y="333"/>
                    </a:cubicBezTo>
                    <a:cubicBezTo>
                      <a:pt x="116" y="334"/>
                      <a:pt x="121" y="332"/>
                      <a:pt x="121" y="332"/>
                    </a:cubicBezTo>
                    <a:cubicBezTo>
                      <a:pt x="121" y="332"/>
                      <a:pt x="150" y="341"/>
                      <a:pt x="151" y="341"/>
                    </a:cubicBezTo>
                    <a:cubicBezTo>
                      <a:pt x="152" y="341"/>
                      <a:pt x="172" y="329"/>
                      <a:pt x="172" y="329"/>
                    </a:cubicBezTo>
                    <a:cubicBezTo>
                      <a:pt x="172" y="329"/>
                      <a:pt x="186" y="332"/>
                      <a:pt x="185" y="341"/>
                    </a:cubicBezTo>
                    <a:cubicBezTo>
                      <a:pt x="184" y="350"/>
                      <a:pt x="184" y="353"/>
                      <a:pt x="184" y="353"/>
                    </a:cubicBezTo>
                    <a:cubicBezTo>
                      <a:pt x="184" y="353"/>
                      <a:pt x="208" y="371"/>
                      <a:pt x="208" y="372"/>
                    </a:cubicBezTo>
                    <a:cubicBezTo>
                      <a:pt x="208" y="373"/>
                      <a:pt x="205" y="378"/>
                      <a:pt x="207" y="383"/>
                    </a:cubicBezTo>
                    <a:cubicBezTo>
                      <a:pt x="210" y="388"/>
                      <a:pt x="223" y="392"/>
                      <a:pt x="228" y="400"/>
                    </a:cubicBezTo>
                    <a:cubicBezTo>
                      <a:pt x="233" y="408"/>
                      <a:pt x="231" y="419"/>
                      <a:pt x="231" y="419"/>
                    </a:cubicBezTo>
                    <a:cubicBezTo>
                      <a:pt x="237" y="419"/>
                      <a:pt x="237" y="419"/>
                      <a:pt x="237" y="419"/>
                    </a:cubicBezTo>
                    <a:cubicBezTo>
                      <a:pt x="257" y="391"/>
                      <a:pt x="257" y="391"/>
                      <a:pt x="257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9" y="399"/>
                      <a:pt x="279" y="399"/>
                      <a:pt x="279" y="399"/>
                    </a:cubicBezTo>
                    <a:cubicBezTo>
                      <a:pt x="290" y="398"/>
                      <a:pt x="290" y="398"/>
                      <a:pt x="290" y="398"/>
                    </a:cubicBezTo>
                    <a:cubicBezTo>
                      <a:pt x="290" y="398"/>
                      <a:pt x="290" y="399"/>
                      <a:pt x="291" y="400"/>
                    </a:cubicBezTo>
                    <a:cubicBezTo>
                      <a:pt x="289" y="393"/>
                      <a:pt x="287" y="380"/>
                      <a:pt x="286" y="375"/>
                    </a:cubicBezTo>
                    <a:cubicBezTo>
                      <a:pt x="284" y="367"/>
                      <a:pt x="281" y="365"/>
                      <a:pt x="281" y="36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5" name="Donetsk">
                <a:extLst>
                  <a:ext uri="{FF2B5EF4-FFF2-40B4-BE49-F238E27FC236}">
                    <a16:creationId xmlns:a16="http://schemas.microsoft.com/office/drawing/2014/main" xmlns="" id="{862B0947-5C3B-4BD1-ACC0-8A49F14B9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5041" y="3976969"/>
                <a:ext cx="2204103" cy="2079772"/>
              </a:xfrm>
              <a:custGeom>
                <a:avLst/>
                <a:gdLst>
                  <a:gd name="T0" fmla="*/ 2147483647 w 386"/>
                  <a:gd name="T1" fmla="*/ 2147483647 h 481"/>
                  <a:gd name="T2" fmla="*/ 2147483647 w 386"/>
                  <a:gd name="T3" fmla="*/ 2147483647 h 481"/>
                  <a:gd name="T4" fmla="*/ 2147483647 w 386"/>
                  <a:gd name="T5" fmla="*/ 2147483647 h 481"/>
                  <a:gd name="T6" fmla="*/ 2147483647 w 386"/>
                  <a:gd name="T7" fmla="*/ 2147483647 h 481"/>
                  <a:gd name="T8" fmla="*/ 2147483647 w 386"/>
                  <a:gd name="T9" fmla="*/ 2147483647 h 481"/>
                  <a:gd name="T10" fmla="*/ 2147483647 w 386"/>
                  <a:gd name="T11" fmla="*/ 2147483647 h 481"/>
                  <a:gd name="T12" fmla="*/ 2147483647 w 386"/>
                  <a:gd name="T13" fmla="*/ 2147483647 h 481"/>
                  <a:gd name="T14" fmla="*/ 2147483647 w 386"/>
                  <a:gd name="T15" fmla="*/ 2147483647 h 481"/>
                  <a:gd name="T16" fmla="*/ 2147483647 w 386"/>
                  <a:gd name="T17" fmla="*/ 2147483647 h 481"/>
                  <a:gd name="T18" fmla="*/ 2147483647 w 386"/>
                  <a:gd name="T19" fmla="*/ 2147483647 h 481"/>
                  <a:gd name="T20" fmla="*/ 2147483647 w 386"/>
                  <a:gd name="T21" fmla="*/ 2147483647 h 481"/>
                  <a:gd name="T22" fmla="*/ 2147483647 w 386"/>
                  <a:gd name="T23" fmla="*/ 2147483647 h 481"/>
                  <a:gd name="T24" fmla="*/ 2147483647 w 386"/>
                  <a:gd name="T25" fmla="*/ 2147483647 h 481"/>
                  <a:gd name="T26" fmla="*/ 2147483647 w 386"/>
                  <a:gd name="T27" fmla="*/ 2147483647 h 481"/>
                  <a:gd name="T28" fmla="*/ 2147483647 w 386"/>
                  <a:gd name="T29" fmla="*/ 2147483647 h 481"/>
                  <a:gd name="T30" fmla="*/ 2147483647 w 386"/>
                  <a:gd name="T31" fmla="*/ 2147483647 h 481"/>
                  <a:gd name="T32" fmla="*/ 2147483647 w 386"/>
                  <a:gd name="T33" fmla="*/ 2147483647 h 481"/>
                  <a:gd name="T34" fmla="*/ 2147483647 w 386"/>
                  <a:gd name="T35" fmla="*/ 2147483647 h 481"/>
                  <a:gd name="T36" fmla="*/ 2147483647 w 386"/>
                  <a:gd name="T37" fmla="*/ 2147483647 h 481"/>
                  <a:gd name="T38" fmla="*/ 2147483647 w 386"/>
                  <a:gd name="T39" fmla="*/ 2147483647 h 481"/>
                  <a:gd name="T40" fmla="*/ 0 w 386"/>
                  <a:gd name="T41" fmla="*/ 2147483647 h 481"/>
                  <a:gd name="T42" fmla="*/ 2147483647 w 386"/>
                  <a:gd name="T43" fmla="*/ 2147483647 h 481"/>
                  <a:gd name="T44" fmla="*/ 2147483647 w 386"/>
                  <a:gd name="T45" fmla="*/ 2147483647 h 481"/>
                  <a:gd name="T46" fmla="*/ 2147483647 w 386"/>
                  <a:gd name="T47" fmla="*/ 2147483647 h 481"/>
                  <a:gd name="T48" fmla="*/ 2147483647 w 386"/>
                  <a:gd name="T49" fmla="*/ 2147483647 h 481"/>
                  <a:gd name="T50" fmla="*/ 2147483647 w 386"/>
                  <a:gd name="T51" fmla="*/ 2147483647 h 481"/>
                  <a:gd name="T52" fmla="*/ 2147483647 w 386"/>
                  <a:gd name="T53" fmla="*/ 2147483647 h 481"/>
                  <a:gd name="T54" fmla="*/ 2147483647 w 386"/>
                  <a:gd name="T55" fmla="*/ 2147483647 h 481"/>
                  <a:gd name="T56" fmla="*/ 2147483647 w 386"/>
                  <a:gd name="T57" fmla="*/ 2147483647 h 481"/>
                  <a:gd name="T58" fmla="*/ 2147483647 w 386"/>
                  <a:gd name="T59" fmla="*/ 2147483647 h 481"/>
                  <a:gd name="T60" fmla="*/ 2147483647 w 386"/>
                  <a:gd name="T61" fmla="*/ 2147483647 h 481"/>
                  <a:gd name="T62" fmla="*/ 2147483647 w 386"/>
                  <a:gd name="T63" fmla="*/ 2147483647 h 481"/>
                  <a:gd name="T64" fmla="*/ 2147483647 w 386"/>
                  <a:gd name="T65" fmla="*/ 2147483647 h 481"/>
                  <a:gd name="T66" fmla="*/ 2147483647 w 386"/>
                  <a:gd name="T67" fmla="*/ 2147483647 h 481"/>
                  <a:gd name="T68" fmla="*/ 2147483647 w 386"/>
                  <a:gd name="T69" fmla="*/ 2147483647 h 481"/>
                  <a:gd name="T70" fmla="*/ 2147483647 w 386"/>
                  <a:gd name="T71" fmla="*/ 2147483647 h 481"/>
                  <a:gd name="T72" fmla="*/ 2147483647 w 386"/>
                  <a:gd name="T73" fmla="*/ 2147483647 h 481"/>
                  <a:gd name="T74" fmla="*/ 2147483647 w 386"/>
                  <a:gd name="T75" fmla="*/ 2147483647 h 481"/>
                  <a:gd name="T76" fmla="*/ 2147483647 w 386"/>
                  <a:gd name="T77" fmla="*/ 2147483647 h 481"/>
                  <a:gd name="T78" fmla="*/ 2147483647 w 386"/>
                  <a:gd name="T79" fmla="*/ 2147483647 h 481"/>
                  <a:gd name="T80" fmla="*/ 2147483647 w 386"/>
                  <a:gd name="T81" fmla="*/ 2147483647 h 481"/>
                  <a:gd name="T82" fmla="*/ 2147483647 w 386"/>
                  <a:gd name="T83" fmla="*/ 2147483647 h 481"/>
                  <a:gd name="T84" fmla="*/ 2147483647 w 386"/>
                  <a:gd name="T85" fmla="*/ 2147483647 h 4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6"/>
                  <a:gd name="T130" fmla="*/ 0 h 481"/>
                  <a:gd name="T131" fmla="*/ 386 w 386"/>
                  <a:gd name="T132" fmla="*/ 481 h 4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6" h="481">
                    <a:moveTo>
                      <a:pt x="385" y="220"/>
                    </a:moveTo>
                    <a:cubicBezTo>
                      <a:pt x="383" y="217"/>
                      <a:pt x="375" y="207"/>
                      <a:pt x="375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5" y="200"/>
                      <a:pt x="345" y="200"/>
                      <a:pt x="345" y="200"/>
                    </a:cubicBezTo>
                    <a:cubicBezTo>
                      <a:pt x="347" y="193"/>
                      <a:pt x="347" y="193"/>
                      <a:pt x="347" y="193"/>
                    </a:cubicBezTo>
                    <a:cubicBezTo>
                      <a:pt x="337" y="184"/>
                      <a:pt x="337" y="184"/>
                      <a:pt x="337" y="184"/>
                    </a:cubicBezTo>
                    <a:cubicBezTo>
                      <a:pt x="337" y="184"/>
                      <a:pt x="334" y="186"/>
                      <a:pt x="322" y="180"/>
                    </a:cubicBezTo>
                    <a:cubicBezTo>
                      <a:pt x="310" y="174"/>
                      <a:pt x="303" y="153"/>
                      <a:pt x="303" y="153"/>
                    </a:cubicBezTo>
                    <a:cubicBezTo>
                      <a:pt x="297" y="158"/>
                      <a:pt x="297" y="158"/>
                      <a:pt x="297" y="158"/>
                    </a:cubicBezTo>
                    <a:cubicBezTo>
                      <a:pt x="281" y="154"/>
                      <a:pt x="281" y="154"/>
                      <a:pt x="281" y="154"/>
                    </a:cubicBezTo>
                    <a:cubicBezTo>
                      <a:pt x="281" y="148"/>
                      <a:pt x="281" y="148"/>
                      <a:pt x="281" y="148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76" y="125"/>
                      <a:pt x="276" y="125"/>
                      <a:pt x="276" y="125"/>
                    </a:cubicBezTo>
                    <a:cubicBezTo>
                      <a:pt x="264" y="122"/>
                      <a:pt x="264" y="122"/>
                      <a:pt x="264" y="122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0" y="108"/>
                      <a:pt x="260" y="108"/>
                      <a:pt x="260" y="108"/>
                    </a:cubicBezTo>
                    <a:cubicBezTo>
                      <a:pt x="260" y="108"/>
                      <a:pt x="256" y="102"/>
                      <a:pt x="254" y="91"/>
                    </a:cubicBezTo>
                    <a:cubicBezTo>
                      <a:pt x="252" y="80"/>
                      <a:pt x="251" y="76"/>
                      <a:pt x="252" y="74"/>
                    </a:cubicBezTo>
                    <a:cubicBezTo>
                      <a:pt x="253" y="71"/>
                      <a:pt x="253" y="65"/>
                      <a:pt x="253" y="65"/>
                    </a:cubicBezTo>
                    <a:cubicBezTo>
                      <a:pt x="252" y="60"/>
                      <a:pt x="252" y="60"/>
                      <a:pt x="252" y="60"/>
                    </a:cubicBezTo>
                    <a:cubicBezTo>
                      <a:pt x="252" y="46"/>
                      <a:pt x="252" y="46"/>
                      <a:pt x="252" y="46"/>
                    </a:cubicBezTo>
                    <a:cubicBezTo>
                      <a:pt x="252" y="46"/>
                      <a:pt x="241" y="36"/>
                      <a:pt x="241" y="32"/>
                    </a:cubicBezTo>
                    <a:cubicBezTo>
                      <a:pt x="241" y="28"/>
                      <a:pt x="242" y="24"/>
                      <a:pt x="242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2" y="24"/>
                      <a:pt x="212" y="24"/>
                      <a:pt x="212" y="24"/>
                    </a:cubicBezTo>
                    <a:cubicBezTo>
                      <a:pt x="210" y="28"/>
                      <a:pt x="202" y="36"/>
                      <a:pt x="192" y="36"/>
                    </a:cubicBezTo>
                    <a:cubicBezTo>
                      <a:pt x="182" y="36"/>
                      <a:pt x="174" y="29"/>
                      <a:pt x="174" y="29"/>
                    </a:cubicBezTo>
                    <a:cubicBezTo>
                      <a:pt x="174" y="29"/>
                      <a:pt x="160" y="30"/>
                      <a:pt x="155" y="23"/>
                    </a:cubicBezTo>
                    <a:cubicBezTo>
                      <a:pt x="150" y="16"/>
                      <a:pt x="155" y="20"/>
                      <a:pt x="157" y="15"/>
                    </a:cubicBezTo>
                    <a:cubicBezTo>
                      <a:pt x="159" y="9"/>
                      <a:pt x="152" y="8"/>
                      <a:pt x="152" y="8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30" y="0"/>
                      <a:pt x="124" y="2"/>
                    </a:cubicBezTo>
                    <a:cubicBezTo>
                      <a:pt x="118" y="5"/>
                      <a:pt x="113" y="15"/>
                      <a:pt x="113" y="17"/>
                    </a:cubicBezTo>
                    <a:cubicBezTo>
                      <a:pt x="112" y="18"/>
                      <a:pt x="109" y="21"/>
                      <a:pt x="108" y="22"/>
                    </a:cubicBezTo>
                    <a:cubicBezTo>
                      <a:pt x="107" y="22"/>
                      <a:pt x="110" y="25"/>
                      <a:pt x="111" y="33"/>
                    </a:cubicBezTo>
                    <a:cubicBezTo>
                      <a:pt x="111" y="41"/>
                      <a:pt x="98" y="43"/>
                      <a:pt x="98" y="43"/>
                    </a:cubicBezTo>
                    <a:cubicBezTo>
                      <a:pt x="98" y="43"/>
                      <a:pt x="95" y="50"/>
                      <a:pt x="91" y="56"/>
                    </a:cubicBezTo>
                    <a:cubicBezTo>
                      <a:pt x="87" y="63"/>
                      <a:pt x="74" y="64"/>
                      <a:pt x="74" y="64"/>
                    </a:cubicBezTo>
                    <a:cubicBezTo>
                      <a:pt x="74" y="64"/>
                      <a:pt x="74" y="72"/>
                      <a:pt x="74" y="74"/>
                    </a:cubicBezTo>
                    <a:cubicBezTo>
                      <a:pt x="74" y="76"/>
                      <a:pt x="57" y="68"/>
                      <a:pt x="55" y="68"/>
                    </a:cubicBezTo>
                    <a:cubicBezTo>
                      <a:pt x="52" y="68"/>
                      <a:pt x="48" y="76"/>
                      <a:pt x="46" y="76"/>
                    </a:cubicBezTo>
                    <a:cubicBezTo>
                      <a:pt x="44" y="77"/>
                      <a:pt x="37" y="76"/>
                      <a:pt x="34" y="76"/>
                    </a:cubicBezTo>
                    <a:cubicBezTo>
                      <a:pt x="32" y="76"/>
                      <a:pt x="32" y="71"/>
                      <a:pt x="32" y="71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8"/>
                      <a:pt x="29" y="80"/>
                      <a:pt x="31" y="88"/>
                    </a:cubicBezTo>
                    <a:cubicBezTo>
                      <a:pt x="32" y="93"/>
                      <a:pt x="34" y="106"/>
                      <a:pt x="36" y="113"/>
                    </a:cubicBezTo>
                    <a:cubicBezTo>
                      <a:pt x="37" y="117"/>
                      <a:pt x="40" y="124"/>
                      <a:pt x="42" y="125"/>
                    </a:cubicBezTo>
                    <a:cubicBezTo>
                      <a:pt x="44" y="125"/>
                      <a:pt x="52" y="110"/>
                      <a:pt x="55" y="115"/>
                    </a:cubicBezTo>
                    <a:cubicBezTo>
                      <a:pt x="58" y="120"/>
                      <a:pt x="63" y="121"/>
                      <a:pt x="63" y="122"/>
                    </a:cubicBezTo>
                    <a:cubicBezTo>
                      <a:pt x="63" y="123"/>
                      <a:pt x="50" y="136"/>
                      <a:pt x="50" y="136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4"/>
                      <a:pt x="71" y="177"/>
                      <a:pt x="72" y="186"/>
                    </a:cubicBezTo>
                    <a:cubicBezTo>
                      <a:pt x="72" y="195"/>
                      <a:pt x="64" y="207"/>
                      <a:pt x="64" y="207"/>
                    </a:cubicBezTo>
                    <a:cubicBezTo>
                      <a:pt x="64" y="207"/>
                      <a:pt x="73" y="212"/>
                      <a:pt x="71" y="221"/>
                    </a:cubicBezTo>
                    <a:cubicBezTo>
                      <a:pt x="70" y="230"/>
                      <a:pt x="65" y="238"/>
                      <a:pt x="57" y="233"/>
                    </a:cubicBezTo>
                    <a:cubicBezTo>
                      <a:pt x="49" y="229"/>
                      <a:pt x="38" y="220"/>
                      <a:pt x="33" y="224"/>
                    </a:cubicBezTo>
                    <a:cubicBezTo>
                      <a:pt x="28" y="227"/>
                      <a:pt x="24" y="231"/>
                      <a:pt x="24" y="231"/>
                    </a:cubicBezTo>
                    <a:cubicBezTo>
                      <a:pt x="26" y="248"/>
                      <a:pt x="26" y="248"/>
                      <a:pt x="26" y="248"/>
                    </a:cubicBezTo>
                    <a:cubicBezTo>
                      <a:pt x="26" y="248"/>
                      <a:pt x="39" y="254"/>
                      <a:pt x="35" y="259"/>
                    </a:cubicBezTo>
                    <a:cubicBezTo>
                      <a:pt x="31" y="263"/>
                      <a:pt x="20" y="262"/>
                      <a:pt x="19" y="266"/>
                    </a:cubicBezTo>
                    <a:cubicBezTo>
                      <a:pt x="18" y="271"/>
                      <a:pt x="18" y="278"/>
                      <a:pt x="14" y="279"/>
                    </a:cubicBezTo>
                    <a:cubicBezTo>
                      <a:pt x="10" y="281"/>
                      <a:pt x="1" y="277"/>
                      <a:pt x="1" y="279"/>
                    </a:cubicBezTo>
                    <a:cubicBezTo>
                      <a:pt x="1" y="279"/>
                      <a:pt x="0" y="280"/>
                      <a:pt x="0" y="280"/>
                    </a:cubicBezTo>
                    <a:cubicBezTo>
                      <a:pt x="4" y="280"/>
                      <a:pt x="11" y="283"/>
                      <a:pt x="11" y="283"/>
                    </a:cubicBezTo>
                    <a:cubicBezTo>
                      <a:pt x="19" y="278"/>
                      <a:pt x="19" y="278"/>
                      <a:pt x="19" y="278"/>
                    </a:cubicBezTo>
                    <a:cubicBezTo>
                      <a:pt x="20" y="271"/>
                      <a:pt x="20" y="271"/>
                      <a:pt x="20" y="271"/>
                    </a:cubicBezTo>
                    <a:cubicBezTo>
                      <a:pt x="20" y="271"/>
                      <a:pt x="23" y="271"/>
                      <a:pt x="27" y="275"/>
                    </a:cubicBezTo>
                    <a:cubicBezTo>
                      <a:pt x="31" y="279"/>
                      <a:pt x="29" y="287"/>
                      <a:pt x="29" y="287"/>
                    </a:cubicBezTo>
                    <a:cubicBezTo>
                      <a:pt x="29" y="287"/>
                      <a:pt x="35" y="290"/>
                      <a:pt x="35" y="287"/>
                    </a:cubicBezTo>
                    <a:cubicBezTo>
                      <a:pt x="36" y="284"/>
                      <a:pt x="43" y="301"/>
                      <a:pt x="42" y="302"/>
                    </a:cubicBezTo>
                    <a:cubicBezTo>
                      <a:pt x="42" y="303"/>
                      <a:pt x="51" y="312"/>
                      <a:pt x="51" y="312"/>
                    </a:cubicBezTo>
                    <a:cubicBezTo>
                      <a:pt x="55" y="318"/>
                      <a:pt x="55" y="318"/>
                      <a:pt x="55" y="318"/>
                    </a:cubicBezTo>
                    <a:cubicBezTo>
                      <a:pt x="71" y="327"/>
                      <a:pt x="71" y="327"/>
                      <a:pt x="71" y="327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84" y="331"/>
                      <a:pt x="88" y="330"/>
                    </a:cubicBezTo>
                    <a:cubicBezTo>
                      <a:pt x="92" y="329"/>
                      <a:pt x="112" y="353"/>
                      <a:pt x="112" y="353"/>
                    </a:cubicBezTo>
                    <a:cubicBezTo>
                      <a:pt x="125" y="349"/>
                      <a:pt x="125" y="349"/>
                      <a:pt x="125" y="349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5" y="365"/>
                      <a:pt x="125" y="365"/>
                      <a:pt x="125" y="365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17" y="372"/>
                      <a:pt x="117" y="372"/>
                      <a:pt x="117" y="372"/>
                    </a:cubicBezTo>
                    <a:cubicBezTo>
                      <a:pt x="110" y="377"/>
                      <a:pt x="110" y="377"/>
                      <a:pt x="110" y="377"/>
                    </a:cubicBezTo>
                    <a:cubicBezTo>
                      <a:pt x="112" y="386"/>
                      <a:pt x="112" y="386"/>
                      <a:pt x="112" y="386"/>
                    </a:cubicBezTo>
                    <a:cubicBezTo>
                      <a:pt x="112" y="386"/>
                      <a:pt x="110" y="385"/>
                      <a:pt x="103" y="392"/>
                    </a:cubicBezTo>
                    <a:cubicBezTo>
                      <a:pt x="97" y="399"/>
                      <a:pt x="93" y="389"/>
                      <a:pt x="92" y="387"/>
                    </a:cubicBezTo>
                    <a:cubicBezTo>
                      <a:pt x="92" y="385"/>
                      <a:pt x="87" y="395"/>
                      <a:pt x="87" y="395"/>
                    </a:cubicBezTo>
                    <a:cubicBezTo>
                      <a:pt x="92" y="400"/>
                      <a:pt x="92" y="400"/>
                      <a:pt x="92" y="400"/>
                    </a:cubicBezTo>
                    <a:cubicBezTo>
                      <a:pt x="92" y="400"/>
                      <a:pt x="83" y="410"/>
                      <a:pt x="83" y="412"/>
                    </a:cubicBezTo>
                    <a:cubicBezTo>
                      <a:pt x="83" y="415"/>
                      <a:pt x="95" y="424"/>
                      <a:pt x="100" y="428"/>
                    </a:cubicBezTo>
                    <a:cubicBezTo>
                      <a:pt x="105" y="432"/>
                      <a:pt x="110" y="443"/>
                      <a:pt x="110" y="443"/>
                    </a:cubicBezTo>
                    <a:cubicBezTo>
                      <a:pt x="119" y="443"/>
                      <a:pt x="119" y="443"/>
                      <a:pt x="119" y="443"/>
                    </a:cubicBezTo>
                    <a:cubicBezTo>
                      <a:pt x="122" y="447"/>
                      <a:pt x="122" y="447"/>
                      <a:pt x="122" y="447"/>
                    </a:cubicBezTo>
                    <a:cubicBezTo>
                      <a:pt x="121" y="454"/>
                      <a:pt x="121" y="454"/>
                      <a:pt x="121" y="454"/>
                    </a:cubicBezTo>
                    <a:cubicBezTo>
                      <a:pt x="122" y="459"/>
                      <a:pt x="122" y="459"/>
                      <a:pt x="122" y="459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112" y="464"/>
                      <a:pt x="109" y="471"/>
                      <a:pt x="109" y="472"/>
                    </a:cubicBezTo>
                    <a:cubicBezTo>
                      <a:pt x="109" y="473"/>
                      <a:pt x="113" y="478"/>
                      <a:pt x="115" y="481"/>
                    </a:cubicBezTo>
                    <a:cubicBezTo>
                      <a:pt x="124" y="476"/>
                      <a:pt x="144" y="464"/>
                      <a:pt x="144" y="464"/>
                    </a:cubicBezTo>
                    <a:cubicBezTo>
                      <a:pt x="144" y="464"/>
                      <a:pt x="155" y="474"/>
                      <a:pt x="160" y="474"/>
                    </a:cubicBezTo>
                    <a:cubicBezTo>
                      <a:pt x="165" y="473"/>
                      <a:pt x="164" y="466"/>
                      <a:pt x="167" y="459"/>
                    </a:cubicBezTo>
                    <a:cubicBezTo>
                      <a:pt x="169" y="453"/>
                      <a:pt x="176" y="443"/>
                      <a:pt x="179" y="439"/>
                    </a:cubicBezTo>
                    <a:cubicBezTo>
                      <a:pt x="181" y="435"/>
                      <a:pt x="182" y="431"/>
                      <a:pt x="191" y="427"/>
                    </a:cubicBezTo>
                    <a:cubicBezTo>
                      <a:pt x="201" y="422"/>
                      <a:pt x="198" y="432"/>
                      <a:pt x="211" y="432"/>
                    </a:cubicBezTo>
                    <a:cubicBezTo>
                      <a:pt x="224" y="432"/>
                      <a:pt x="228" y="422"/>
                      <a:pt x="228" y="422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62" y="417"/>
                      <a:pt x="262" y="417"/>
                      <a:pt x="262" y="417"/>
                    </a:cubicBezTo>
                    <a:cubicBezTo>
                      <a:pt x="262" y="417"/>
                      <a:pt x="271" y="421"/>
                      <a:pt x="272" y="421"/>
                    </a:cubicBezTo>
                    <a:cubicBezTo>
                      <a:pt x="273" y="422"/>
                      <a:pt x="271" y="432"/>
                      <a:pt x="271" y="433"/>
                    </a:cubicBezTo>
                    <a:cubicBezTo>
                      <a:pt x="271" y="434"/>
                      <a:pt x="274" y="429"/>
                      <a:pt x="278" y="424"/>
                    </a:cubicBezTo>
                    <a:cubicBezTo>
                      <a:pt x="282" y="418"/>
                      <a:pt x="286" y="413"/>
                      <a:pt x="286" y="413"/>
                    </a:cubicBezTo>
                    <a:cubicBezTo>
                      <a:pt x="286" y="413"/>
                      <a:pt x="283" y="409"/>
                      <a:pt x="281" y="408"/>
                    </a:cubicBezTo>
                    <a:cubicBezTo>
                      <a:pt x="279" y="406"/>
                      <a:pt x="280" y="403"/>
                      <a:pt x="280" y="395"/>
                    </a:cubicBezTo>
                    <a:cubicBezTo>
                      <a:pt x="280" y="388"/>
                      <a:pt x="291" y="382"/>
                      <a:pt x="293" y="376"/>
                    </a:cubicBezTo>
                    <a:cubicBezTo>
                      <a:pt x="295" y="370"/>
                      <a:pt x="281" y="373"/>
                      <a:pt x="280" y="373"/>
                    </a:cubicBezTo>
                    <a:cubicBezTo>
                      <a:pt x="279" y="372"/>
                      <a:pt x="275" y="368"/>
                      <a:pt x="274" y="368"/>
                    </a:cubicBezTo>
                    <a:cubicBezTo>
                      <a:pt x="274" y="368"/>
                      <a:pt x="286" y="352"/>
                      <a:pt x="286" y="352"/>
                    </a:cubicBezTo>
                    <a:cubicBezTo>
                      <a:pt x="286" y="352"/>
                      <a:pt x="281" y="340"/>
                      <a:pt x="281" y="331"/>
                    </a:cubicBezTo>
                    <a:cubicBezTo>
                      <a:pt x="280" y="321"/>
                      <a:pt x="283" y="313"/>
                      <a:pt x="287" y="305"/>
                    </a:cubicBezTo>
                    <a:cubicBezTo>
                      <a:pt x="290" y="299"/>
                      <a:pt x="298" y="303"/>
                      <a:pt x="300" y="304"/>
                    </a:cubicBezTo>
                    <a:cubicBezTo>
                      <a:pt x="299" y="304"/>
                      <a:pt x="298" y="302"/>
                      <a:pt x="304" y="298"/>
                    </a:cubicBezTo>
                    <a:cubicBezTo>
                      <a:pt x="311" y="293"/>
                      <a:pt x="322" y="297"/>
                      <a:pt x="322" y="297"/>
                    </a:cubicBezTo>
                    <a:cubicBezTo>
                      <a:pt x="322" y="297"/>
                      <a:pt x="320" y="295"/>
                      <a:pt x="331" y="285"/>
                    </a:cubicBezTo>
                    <a:cubicBezTo>
                      <a:pt x="343" y="275"/>
                      <a:pt x="338" y="287"/>
                      <a:pt x="344" y="281"/>
                    </a:cubicBezTo>
                    <a:cubicBezTo>
                      <a:pt x="350" y="274"/>
                      <a:pt x="349" y="264"/>
                      <a:pt x="348" y="255"/>
                    </a:cubicBezTo>
                    <a:cubicBezTo>
                      <a:pt x="347" y="245"/>
                      <a:pt x="354" y="243"/>
                      <a:pt x="356" y="240"/>
                    </a:cubicBezTo>
                    <a:cubicBezTo>
                      <a:pt x="357" y="237"/>
                      <a:pt x="369" y="242"/>
                      <a:pt x="373" y="243"/>
                    </a:cubicBezTo>
                    <a:cubicBezTo>
                      <a:pt x="377" y="244"/>
                      <a:pt x="374" y="239"/>
                      <a:pt x="381" y="235"/>
                    </a:cubicBezTo>
                    <a:cubicBezTo>
                      <a:pt x="382" y="234"/>
                      <a:pt x="384" y="234"/>
                      <a:pt x="385" y="235"/>
                    </a:cubicBezTo>
                    <a:cubicBezTo>
                      <a:pt x="386" y="229"/>
                      <a:pt x="386" y="222"/>
                      <a:pt x="385" y="2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6" name="Odessa">
                <a:extLst>
                  <a:ext uri="{FF2B5EF4-FFF2-40B4-BE49-F238E27FC236}">
                    <a16:creationId xmlns:a16="http://schemas.microsoft.com/office/drawing/2014/main" xmlns="" id="{C2D14AA9-1C2B-4050-B76E-5C95E72E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9074" y="4981673"/>
                <a:ext cx="2667705" cy="2836326"/>
              </a:xfrm>
              <a:custGeom>
                <a:avLst/>
                <a:gdLst>
                  <a:gd name="T0" fmla="*/ 2147483647 w 467"/>
                  <a:gd name="T1" fmla="*/ 2147483647 h 655"/>
                  <a:gd name="T2" fmla="*/ 2147483647 w 467"/>
                  <a:gd name="T3" fmla="*/ 2147483647 h 655"/>
                  <a:gd name="T4" fmla="*/ 2147483647 w 467"/>
                  <a:gd name="T5" fmla="*/ 2147483647 h 655"/>
                  <a:gd name="T6" fmla="*/ 2147483647 w 467"/>
                  <a:gd name="T7" fmla="*/ 2147483647 h 655"/>
                  <a:gd name="T8" fmla="*/ 2147483647 w 467"/>
                  <a:gd name="T9" fmla="*/ 2147483647 h 655"/>
                  <a:gd name="T10" fmla="*/ 2147483647 w 467"/>
                  <a:gd name="T11" fmla="*/ 2147483647 h 655"/>
                  <a:gd name="T12" fmla="*/ 2147483647 w 467"/>
                  <a:gd name="T13" fmla="*/ 2147483647 h 655"/>
                  <a:gd name="T14" fmla="*/ 2147483647 w 467"/>
                  <a:gd name="T15" fmla="*/ 2147483647 h 655"/>
                  <a:gd name="T16" fmla="*/ 2147483647 w 467"/>
                  <a:gd name="T17" fmla="*/ 2147483647 h 655"/>
                  <a:gd name="T18" fmla="*/ 2147483647 w 467"/>
                  <a:gd name="T19" fmla="*/ 2147483647 h 655"/>
                  <a:gd name="T20" fmla="*/ 2147483647 w 467"/>
                  <a:gd name="T21" fmla="*/ 2147483647 h 655"/>
                  <a:gd name="T22" fmla="*/ 2147483647 w 467"/>
                  <a:gd name="T23" fmla="*/ 2147483647 h 655"/>
                  <a:gd name="T24" fmla="*/ 2147483647 w 467"/>
                  <a:gd name="T25" fmla="*/ 2147483647 h 655"/>
                  <a:gd name="T26" fmla="*/ 2147483647 w 467"/>
                  <a:gd name="T27" fmla="*/ 2147483647 h 655"/>
                  <a:gd name="T28" fmla="*/ 2147483647 w 467"/>
                  <a:gd name="T29" fmla="*/ 2147483647 h 655"/>
                  <a:gd name="T30" fmla="*/ 2147483647 w 467"/>
                  <a:gd name="T31" fmla="*/ 2147483647 h 655"/>
                  <a:gd name="T32" fmla="*/ 2147483647 w 467"/>
                  <a:gd name="T33" fmla="*/ 2147483647 h 655"/>
                  <a:gd name="T34" fmla="*/ 2147483647 w 467"/>
                  <a:gd name="T35" fmla="*/ 2147483647 h 655"/>
                  <a:gd name="T36" fmla="*/ 2147483647 w 467"/>
                  <a:gd name="T37" fmla="*/ 2147483647 h 655"/>
                  <a:gd name="T38" fmla="*/ 2147483647 w 467"/>
                  <a:gd name="T39" fmla="*/ 2147483647 h 655"/>
                  <a:gd name="T40" fmla="*/ 2147483647 w 467"/>
                  <a:gd name="T41" fmla="*/ 2147483647 h 655"/>
                  <a:gd name="T42" fmla="*/ 2147483647 w 467"/>
                  <a:gd name="T43" fmla="*/ 2147483647 h 655"/>
                  <a:gd name="T44" fmla="*/ 2147483647 w 467"/>
                  <a:gd name="T45" fmla="*/ 2147483647 h 655"/>
                  <a:gd name="T46" fmla="*/ 2147483647 w 467"/>
                  <a:gd name="T47" fmla="*/ 2147483647 h 655"/>
                  <a:gd name="T48" fmla="*/ 2147483647 w 467"/>
                  <a:gd name="T49" fmla="*/ 2147483647 h 655"/>
                  <a:gd name="T50" fmla="*/ 2147483647 w 467"/>
                  <a:gd name="T51" fmla="*/ 2147483647 h 655"/>
                  <a:gd name="T52" fmla="*/ 2147483647 w 467"/>
                  <a:gd name="T53" fmla="*/ 2147483647 h 655"/>
                  <a:gd name="T54" fmla="*/ 2147483647 w 467"/>
                  <a:gd name="T55" fmla="*/ 2147483647 h 655"/>
                  <a:gd name="T56" fmla="*/ 2147483647 w 467"/>
                  <a:gd name="T57" fmla="*/ 2147483647 h 655"/>
                  <a:gd name="T58" fmla="*/ 2147483647 w 467"/>
                  <a:gd name="T59" fmla="*/ 2147483647 h 655"/>
                  <a:gd name="T60" fmla="*/ 2147483647 w 467"/>
                  <a:gd name="T61" fmla="*/ 2147483647 h 655"/>
                  <a:gd name="T62" fmla="*/ 2147483647 w 467"/>
                  <a:gd name="T63" fmla="*/ 2147483647 h 655"/>
                  <a:gd name="T64" fmla="*/ 2147483647 w 467"/>
                  <a:gd name="T65" fmla="*/ 2147483647 h 655"/>
                  <a:gd name="T66" fmla="*/ 2147483647 w 467"/>
                  <a:gd name="T67" fmla="*/ 2147483647 h 655"/>
                  <a:gd name="T68" fmla="*/ 2147483647 w 467"/>
                  <a:gd name="T69" fmla="*/ 2147483647 h 655"/>
                  <a:gd name="T70" fmla="*/ 2147483647 w 467"/>
                  <a:gd name="T71" fmla="*/ 2147483647 h 655"/>
                  <a:gd name="T72" fmla="*/ 2147483647 w 467"/>
                  <a:gd name="T73" fmla="*/ 2147483647 h 655"/>
                  <a:gd name="T74" fmla="*/ 2147483647 w 467"/>
                  <a:gd name="T75" fmla="*/ 2147483647 h 655"/>
                  <a:gd name="T76" fmla="*/ 2147483647 w 467"/>
                  <a:gd name="T77" fmla="*/ 2147483647 h 655"/>
                  <a:gd name="T78" fmla="*/ 2147483647 w 467"/>
                  <a:gd name="T79" fmla="*/ 2147483647 h 655"/>
                  <a:gd name="T80" fmla="*/ 2147483647 w 467"/>
                  <a:gd name="T81" fmla="*/ 2147483647 h 655"/>
                  <a:gd name="T82" fmla="*/ 2147483647 w 467"/>
                  <a:gd name="T83" fmla="*/ 2147483647 h 655"/>
                  <a:gd name="T84" fmla="*/ 2147483647 w 467"/>
                  <a:gd name="T85" fmla="*/ 2147483647 h 655"/>
                  <a:gd name="T86" fmla="*/ 2147483647 w 467"/>
                  <a:gd name="T87" fmla="*/ 2147483647 h 655"/>
                  <a:gd name="T88" fmla="*/ 2147483647 w 467"/>
                  <a:gd name="T89" fmla="*/ 2147483647 h 655"/>
                  <a:gd name="T90" fmla="*/ 2147483647 w 467"/>
                  <a:gd name="T91" fmla="*/ 2147483647 h 655"/>
                  <a:gd name="T92" fmla="*/ 2147483647 w 467"/>
                  <a:gd name="T93" fmla="*/ 2147483647 h 655"/>
                  <a:gd name="T94" fmla="*/ 2147483647 w 467"/>
                  <a:gd name="T95" fmla="*/ 2147483647 h 655"/>
                  <a:gd name="T96" fmla="*/ 2147483647 w 467"/>
                  <a:gd name="T97" fmla="*/ 2147483647 h 655"/>
                  <a:gd name="T98" fmla="*/ 2147483647 w 467"/>
                  <a:gd name="T99" fmla="*/ 2147483647 h 655"/>
                  <a:gd name="T100" fmla="*/ 2147483647 w 467"/>
                  <a:gd name="T101" fmla="*/ 2147483647 h 655"/>
                  <a:gd name="T102" fmla="*/ 2147483647 w 467"/>
                  <a:gd name="T103" fmla="*/ 2147483647 h 655"/>
                  <a:gd name="T104" fmla="*/ 2147483647 w 467"/>
                  <a:gd name="T105" fmla="*/ 2147483647 h 655"/>
                  <a:gd name="T106" fmla="*/ 2147483647 w 467"/>
                  <a:gd name="T107" fmla="*/ 2147483647 h 655"/>
                  <a:gd name="T108" fmla="*/ 2147483647 w 467"/>
                  <a:gd name="T109" fmla="*/ 2147483647 h 655"/>
                  <a:gd name="T110" fmla="*/ 2147483647 w 467"/>
                  <a:gd name="T111" fmla="*/ 2147483647 h 655"/>
                  <a:gd name="T112" fmla="*/ 2147483647 w 467"/>
                  <a:gd name="T113" fmla="*/ 2147483647 h 655"/>
                  <a:gd name="T114" fmla="*/ 2147483647 w 467"/>
                  <a:gd name="T115" fmla="*/ 2147483647 h 655"/>
                  <a:gd name="T116" fmla="*/ 2147483647 w 467"/>
                  <a:gd name="T117" fmla="*/ 2147483647 h 655"/>
                  <a:gd name="T118" fmla="*/ 2147483647 w 467"/>
                  <a:gd name="T119" fmla="*/ 2147483647 h 6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655"/>
                  <a:gd name="T182" fmla="*/ 467 w 467"/>
                  <a:gd name="T183" fmla="*/ 655 h 6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655">
                    <a:moveTo>
                      <a:pt x="430" y="278"/>
                    </a:moveTo>
                    <a:cubicBezTo>
                      <a:pt x="430" y="275"/>
                      <a:pt x="462" y="265"/>
                      <a:pt x="462" y="265"/>
                    </a:cubicBezTo>
                    <a:cubicBezTo>
                      <a:pt x="467" y="241"/>
                      <a:pt x="467" y="241"/>
                      <a:pt x="467" y="241"/>
                    </a:cubicBezTo>
                    <a:cubicBezTo>
                      <a:pt x="457" y="229"/>
                      <a:pt x="457" y="229"/>
                      <a:pt x="457" y="229"/>
                    </a:cubicBezTo>
                    <a:cubicBezTo>
                      <a:pt x="446" y="229"/>
                      <a:pt x="446" y="229"/>
                      <a:pt x="446" y="229"/>
                    </a:cubicBezTo>
                    <a:cubicBezTo>
                      <a:pt x="436" y="219"/>
                      <a:pt x="436" y="219"/>
                      <a:pt x="436" y="219"/>
                    </a:cubicBezTo>
                    <a:cubicBezTo>
                      <a:pt x="450" y="207"/>
                      <a:pt x="450" y="207"/>
                      <a:pt x="450" y="207"/>
                    </a:cubicBezTo>
                    <a:cubicBezTo>
                      <a:pt x="450" y="207"/>
                      <a:pt x="449" y="201"/>
                      <a:pt x="444" y="201"/>
                    </a:cubicBezTo>
                    <a:cubicBezTo>
                      <a:pt x="440" y="202"/>
                      <a:pt x="426" y="210"/>
                      <a:pt x="426" y="210"/>
                    </a:cubicBezTo>
                    <a:cubicBezTo>
                      <a:pt x="423" y="205"/>
                      <a:pt x="423" y="205"/>
                      <a:pt x="423" y="205"/>
                    </a:cubicBezTo>
                    <a:cubicBezTo>
                      <a:pt x="411" y="201"/>
                      <a:pt x="411" y="201"/>
                      <a:pt x="411" y="201"/>
                    </a:cubicBezTo>
                    <a:cubicBezTo>
                      <a:pt x="411" y="201"/>
                      <a:pt x="393" y="183"/>
                      <a:pt x="398" y="172"/>
                    </a:cubicBezTo>
                    <a:cubicBezTo>
                      <a:pt x="404" y="162"/>
                      <a:pt x="408" y="152"/>
                      <a:pt x="406" y="149"/>
                    </a:cubicBezTo>
                    <a:cubicBezTo>
                      <a:pt x="403" y="146"/>
                      <a:pt x="388" y="127"/>
                      <a:pt x="388" y="127"/>
                    </a:cubicBezTo>
                    <a:cubicBezTo>
                      <a:pt x="388" y="127"/>
                      <a:pt x="385" y="128"/>
                      <a:pt x="382" y="130"/>
                    </a:cubicBezTo>
                    <a:cubicBezTo>
                      <a:pt x="380" y="131"/>
                      <a:pt x="370" y="123"/>
                      <a:pt x="367" y="125"/>
                    </a:cubicBezTo>
                    <a:cubicBezTo>
                      <a:pt x="364" y="127"/>
                      <a:pt x="359" y="132"/>
                      <a:pt x="352" y="129"/>
                    </a:cubicBezTo>
                    <a:cubicBezTo>
                      <a:pt x="344" y="127"/>
                      <a:pt x="338" y="121"/>
                      <a:pt x="338" y="121"/>
                    </a:cubicBezTo>
                    <a:cubicBezTo>
                      <a:pt x="338" y="121"/>
                      <a:pt x="342" y="99"/>
                      <a:pt x="336" y="92"/>
                    </a:cubicBezTo>
                    <a:cubicBezTo>
                      <a:pt x="329" y="84"/>
                      <a:pt x="322" y="82"/>
                      <a:pt x="322" y="82"/>
                    </a:cubicBezTo>
                    <a:cubicBezTo>
                      <a:pt x="322" y="82"/>
                      <a:pt x="327" y="67"/>
                      <a:pt x="323" y="63"/>
                    </a:cubicBezTo>
                    <a:cubicBezTo>
                      <a:pt x="320" y="59"/>
                      <a:pt x="312" y="55"/>
                      <a:pt x="312" y="50"/>
                    </a:cubicBezTo>
                    <a:cubicBezTo>
                      <a:pt x="312" y="44"/>
                      <a:pt x="310" y="32"/>
                      <a:pt x="310" y="32"/>
                    </a:cubicBezTo>
                    <a:cubicBezTo>
                      <a:pt x="322" y="26"/>
                      <a:pt x="322" y="26"/>
                      <a:pt x="322" y="26"/>
                    </a:cubicBezTo>
                    <a:cubicBezTo>
                      <a:pt x="321" y="19"/>
                      <a:pt x="321" y="19"/>
                      <a:pt x="321" y="19"/>
                    </a:cubicBezTo>
                    <a:cubicBezTo>
                      <a:pt x="286" y="14"/>
                      <a:pt x="286" y="14"/>
                      <a:pt x="286" y="14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0" y="1"/>
                      <a:pt x="268" y="2"/>
                      <a:pt x="267" y="2"/>
                    </a:cubicBezTo>
                    <a:cubicBezTo>
                      <a:pt x="266" y="3"/>
                      <a:pt x="259" y="9"/>
                      <a:pt x="259" y="9"/>
                    </a:cubicBezTo>
                    <a:cubicBezTo>
                      <a:pt x="259" y="9"/>
                      <a:pt x="252" y="3"/>
                      <a:pt x="250" y="3"/>
                    </a:cubicBezTo>
                    <a:cubicBezTo>
                      <a:pt x="249" y="2"/>
                      <a:pt x="240" y="3"/>
                      <a:pt x="235" y="7"/>
                    </a:cubicBezTo>
                    <a:cubicBezTo>
                      <a:pt x="229" y="12"/>
                      <a:pt x="235" y="16"/>
                      <a:pt x="235" y="16"/>
                    </a:cubicBezTo>
                    <a:cubicBezTo>
                      <a:pt x="235" y="16"/>
                      <a:pt x="232" y="23"/>
                      <a:pt x="230" y="24"/>
                    </a:cubicBezTo>
                    <a:cubicBezTo>
                      <a:pt x="227" y="25"/>
                      <a:pt x="221" y="25"/>
                      <a:pt x="212" y="24"/>
                    </a:cubicBezTo>
                    <a:cubicBezTo>
                      <a:pt x="202" y="24"/>
                      <a:pt x="198" y="19"/>
                      <a:pt x="198" y="19"/>
                    </a:cubicBezTo>
                    <a:cubicBezTo>
                      <a:pt x="198" y="19"/>
                      <a:pt x="190" y="26"/>
                      <a:pt x="178" y="27"/>
                    </a:cubicBezTo>
                    <a:cubicBezTo>
                      <a:pt x="170" y="28"/>
                      <a:pt x="161" y="23"/>
                      <a:pt x="155" y="19"/>
                    </a:cubicBezTo>
                    <a:cubicBezTo>
                      <a:pt x="149" y="21"/>
                      <a:pt x="144" y="24"/>
                      <a:pt x="138" y="2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7" y="28"/>
                      <a:pt x="128" y="39"/>
                      <a:pt x="126" y="39"/>
                    </a:cubicBezTo>
                    <a:cubicBezTo>
                      <a:pt x="124" y="40"/>
                      <a:pt x="120" y="39"/>
                      <a:pt x="115" y="39"/>
                    </a:cubicBezTo>
                    <a:cubicBezTo>
                      <a:pt x="117" y="50"/>
                      <a:pt x="132" y="61"/>
                      <a:pt x="132" y="61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6" y="51"/>
                      <a:pt x="146" y="50"/>
                    </a:cubicBezTo>
                    <a:cubicBezTo>
                      <a:pt x="147" y="48"/>
                      <a:pt x="160" y="55"/>
                      <a:pt x="160" y="55"/>
                    </a:cubicBezTo>
                    <a:cubicBezTo>
                      <a:pt x="160" y="55"/>
                      <a:pt x="159" y="66"/>
                      <a:pt x="160" y="68"/>
                    </a:cubicBezTo>
                    <a:cubicBezTo>
                      <a:pt x="160" y="69"/>
                      <a:pt x="168" y="76"/>
                      <a:pt x="168" y="76"/>
                    </a:cubicBezTo>
                    <a:cubicBezTo>
                      <a:pt x="168" y="76"/>
                      <a:pt x="162" y="81"/>
                      <a:pt x="159" y="87"/>
                    </a:cubicBezTo>
                    <a:cubicBezTo>
                      <a:pt x="156" y="92"/>
                      <a:pt x="169" y="95"/>
                      <a:pt x="171" y="98"/>
                    </a:cubicBezTo>
                    <a:cubicBezTo>
                      <a:pt x="172" y="101"/>
                      <a:pt x="167" y="103"/>
                      <a:pt x="164" y="106"/>
                    </a:cubicBezTo>
                    <a:cubicBezTo>
                      <a:pt x="162" y="108"/>
                      <a:pt x="163" y="127"/>
                      <a:pt x="164" y="128"/>
                    </a:cubicBezTo>
                    <a:cubicBezTo>
                      <a:pt x="164" y="129"/>
                      <a:pt x="153" y="141"/>
                      <a:pt x="152" y="149"/>
                    </a:cubicBezTo>
                    <a:cubicBezTo>
                      <a:pt x="150" y="156"/>
                      <a:pt x="157" y="163"/>
                      <a:pt x="158" y="165"/>
                    </a:cubicBezTo>
                    <a:cubicBezTo>
                      <a:pt x="159" y="167"/>
                      <a:pt x="170" y="166"/>
                      <a:pt x="170" y="166"/>
                    </a:cubicBezTo>
                    <a:cubicBezTo>
                      <a:pt x="170" y="166"/>
                      <a:pt x="173" y="169"/>
                      <a:pt x="179" y="175"/>
                    </a:cubicBezTo>
                    <a:cubicBezTo>
                      <a:pt x="184" y="181"/>
                      <a:pt x="186" y="185"/>
                      <a:pt x="188" y="195"/>
                    </a:cubicBezTo>
                    <a:cubicBezTo>
                      <a:pt x="190" y="204"/>
                      <a:pt x="194" y="202"/>
                      <a:pt x="199" y="203"/>
                    </a:cubicBezTo>
                    <a:cubicBezTo>
                      <a:pt x="204" y="204"/>
                      <a:pt x="200" y="196"/>
                      <a:pt x="200" y="194"/>
                    </a:cubicBezTo>
                    <a:cubicBezTo>
                      <a:pt x="200" y="192"/>
                      <a:pt x="207" y="188"/>
                      <a:pt x="207" y="188"/>
                    </a:cubicBezTo>
                    <a:cubicBezTo>
                      <a:pt x="207" y="188"/>
                      <a:pt x="215" y="192"/>
                      <a:pt x="217" y="194"/>
                    </a:cubicBezTo>
                    <a:cubicBezTo>
                      <a:pt x="220" y="196"/>
                      <a:pt x="216" y="208"/>
                      <a:pt x="216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1" y="232"/>
                      <a:pt x="211" y="232"/>
                      <a:pt x="211" y="232"/>
                    </a:cubicBezTo>
                    <a:cubicBezTo>
                      <a:pt x="211" y="232"/>
                      <a:pt x="207" y="234"/>
                      <a:pt x="201" y="237"/>
                    </a:cubicBezTo>
                    <a:cubicBezTo>
                      <a:pt x="196" y="240"/>
                      <a:pt x="203" y="244"/>
                      <a:pt x="206" y="247"/>
                    </a:cubicBezTo>
                    <a:cubicBezTo>
                      <a:pt x="208" y="250"/>
                      <a:pt x="216" y="245"/>
                      <a:pt x="218" y="245"/>
                    </a:cubicBezTo>
                    <a:cubicBezTo>
                      <a:pt x="220" y="244"/>
                      <a:pt x="221" y="252"/>
                      <a:pt x="221" y="252"/>
                    </a:cubicBezTo>
                    <a:cubicBezTo>
                      <a:pt x="216" y="259"/>
                      <a:pt x="216" y="259"/>
                      <a:pt x="216" y="259"/>
                    </a:cubicBezTo>
                    <a:cubicBezTo>
                      <a:pt x="216" y="279"/>
                      <a:pt x="216" y="279"/>
                      <a:pt x="216" y="279"/>
                    </a:cubicBezTo>
                    <a:cubicBezTo>
                      <a:pt x="216" y="279"/>
                      <a:pt x="221" y="281"/>
                      <a:pt x="229" y="283"/>
                    </a:cubicBezTo>
                    <a:cubicBezTo>
                      <a:pt x="237" y="285"/>
                      <a:pt x="240" y="293"/>
                      <a:pt x="240" y="293"/>
                    </a:cubicBezTo>
                    <a:cubicBezTo>
                      <a:pt x="259" y="293"/>
                      <a:pt x="259" y="293"/>
                      <a:pt x="259" y="293"/>
                    </a:cubicBezTo>
                    <a:cubicBezTo>
                      <a:pt x="259" y="293"/>
                      <a:pt x="261" y="302"/>
                      <a:pt x="260" y="304"/>
                    </a:cubicBezTo>
                    <a:cubicBezTo>
                      <a:pt x="258" y="306"/>
                      <a:pt x="267" y="306"/>
                      <a:pt x="267" y="306"/>
                    </a:cubicBezTo>
                    <a:cubicBezTo>
                      <a:pt x="267" y="306"/>
                      <a:pt x="271" y="311"/>
                      <a:pt x="271" y="322"/>
                    </a:cubicBezTo>
                    <a:cubicBezTo>
                      <a:pt x="271" y="334"/>
                      <a:pt x="269" y="338"/>
                      <a:pt x="268" y="343"/>
                    </a:cubicBezTo>
                    <a:cubicBezTo>
                      <a:pt x="267" y="348"/>
                      <a:pt x="268" y="355"/>
                      <a:pt x="268" y="355"/>
                    </a:cubicBezTo>
                    <a:cubicBezTo>
                      <a:pt x="268" y="355"/>
                      <a:pt x="264" y="358"/>
                      <a:pt x="260" y="363"/>
                    </a:cubicBezTo>
                    <a:cubicBezTo>
                      <a:pt x="257" y="369"/>
                      <a:pt x="264" y="372"/>
                      <a:pt x="274" y="375"/>
                    </a:cubicBezTo>
                    <a:cubicBezTo>
                      <a:pt x="283" y="379"/>
                      <a:pt x="289" y="389"/>
                      <a:pt x="289" y="395"/>
                    </a:cubicBezTo>
                    <a:cubicBezTo>
                      <a:pt x="288" y="401"/>
                      <a:pt x="264" y="398"/>
                      <a:pt x="260" y="397"/>
                    </a:cubicBezTo>
                    <a:cubicBezTo>
                      <a:pt x="257" y="396"/>
                      <a:pt x="260" y="403"/>
                      <a:pt x="253" y="403"/>
                    </a:cubicBezTo>
                    <a:cubicBezTo>
                      <a:pt x="245" y="404"/>
                      <a:pt x="252" y="393"/>
                      <a:pt x="252" y="393"/>
                    </a:cubicBezTo>
                    <a:cubicBezTo>
                      <a:pt x="252" y="393"/>
                      <a:pt x="241" y="382"/>
                      <a:pt x="238" y="379"/>
                    </a:cubicBezTo>
                    <a:cubicBezTo>
                      <a:pt x="234" y="376"/>
                      <a:pt x="232" y="388"/>
                      <a:pt x="232" y="388"/>
                    </a:cubicBezTo>
                    <a:cubicBezTo>
                      <a:pt x="232" y="388"/>
                      <a:pt x="229" y="388"/>
                      <a:pt x="226" y="388"/>
                    </a:cubicBezTo>
                    <a:cubicBezTo>
                      <a:pt x="223" y="387"/>
                      <a:pt x="226" y="396"/>
                      <a:pt x="226" y="398"/>
                    </a:cubicBezTo>
                    <a:cubicBezTo>
                      <a:pt x="225" y="400"/>
                      <a:pt x="225" y="399"/>
                      <a:pt x="221" y="401"/>
                    </a:cubicBezTo>
                    <a:cubicBezTo>
                      <a:pt x="218" y="402"/>
                      <a:pt x="207" y="389"/>
                      <a:pt x="207" y="389"/>
                    </a:cubicBezTo>
                    <a:cubicBezTo>
                      <a:pt x="207" y="389"/>
                      <a:pt x="197" y="374"/>
                      <a:pt x="195" y="374"/>
                    </a:cubicBezTo>
                    <a:cubicBezTo>
                      <a:pt x="193" y="373"/>
                      <a:pt x="188" y="384"/>
                      <a:pt x="185" y="386"/>
                    </a:cubicBezTo>
                    <a:cubicBezTo>
                      <a:pt x="182" y="388"/>
                      <a:pt x="182" y="377"/>
                      <a:pt x="176" y="377"/>
                    </a:cubicBezTo>
                    <a:cubicBezTo>
                      <a:pt x="170" y="376"/>
                      <a:pt x="174" y="389"/>
                      <a:pt x="174" y="390"/>
                    </a:cubicBezTo>
                    <a:cubicBezTo>
                      <a:pt x="174" y="391"/>
                      <a:pt x="164" y="399"/>
                      <a:pt x="164" y="399"/>
                    </a:cubicBezTo>
                    <a:cubicBezTo>
                      <a:pt x="158" y="393"/>
                      <a:pt x="158" y="393"/>
                      <a:pt x="158" y="393"/>
                    </a:cubicBezTo>
                    <a:cubicBezTo>
                      <a:pt x="162" y="391"/>
                      <a:pt x="162" y="391"/>
                      <a:pt x="162" y="391"/>
                    </a:cubicBezTo>
                    <a:cubicBezTo>
                      <a:pt x="162" y="391"/>
                      <a:pt x="162" y="369"/>
                      <a:pt x="160" y="363"/>
                    </a:cubicBezTo>
                    <a:cubicBezTo>
                      <a:pt x="157" y="357"/>
                      <a:pt x="118" y="380"/>
                      <a:pt x="117" y="388"/>
                    </a:cubicBezTo>
                    <a:cubicBezTo>
                      <a:pt x="116" y="396"/>
                      <a:pt x="120" y="404"/>
                      <a:pt x="121" y="406"/>
                    </a:cubicBezTo>
                    <a:cubicBezTo>
                      <a:pt x="121" y="408"/>
                      <a:pt x="120" y="415"/>
                      <a:pt x="118" y="420"/>
                    </a:cubicBezTo>
                    <a:cubicBezTo>
                      <a:pt x="116" y="424"/>
                      <a:pt x="131" y="431"/>
                      <a:pt x="134" y="439"/>
                    </a:cubicBezTo>
                    <a:cubicBezTo>
                      <a:pt x="138" y="447"/>
                      <a:pt x="122" y="453"/>
                      <a:pt x="121" y="462"/>
                    </a:cubicBezTo>
                    <a:cubicBezTo>
                      <a:pt x="119" y="471"/>
                      <a:pt x="123" y="469"/>
                      <a:pt x="123" y="475"/>
                    </a:cubicBezTo>
                    <a:cubicBezTo>
                      <a:pt x="122" y="480"/>
                      <a:pt x="102" y="481"/>
                      <a:pt x="91" y="486"/>
                    </a:cubicBezTo>
                    <a:cubicBezTo>
                      <a:pt x="79" y="490"/>
                      <a:pt x="92" y="505"/>
                      <a:pt x="90" y="508"/>
                    </a:cubicBezTo>
                    <a:cubicBezTo>
                      <a:pt x="89" y="512"/>
                      <a:pt x="86" y="514"/>
                      <a:pt x="81" y="517"/>
                    </a:cubicBezTo>
                    <a:cubicBezTo>
                      <a:pt x="76" y="520"/>
                      <a:pt x="81" y="526"/>
                      <a:pt x="81" y="526"/>
                    </a:cubicBezTo>
                    <a:cubicBezTo>
                      <a:pt x="81" y="526"/>
                      <a:pt x="67" y="527"/>
                      <a:pt x="64" y="529"/>
                    </a:cubicBezTo>
                    <a:cubicBezTo>
                      <a:pt x="61" y="531"/>
                      <a:pt x="59" y="537"/>
                      <a:pt x="59" y="537"/>
                    </a:cubicBezTo>
                    <a:cubicBezTo>
                      <a:pt x="59" y="537"/>
                      <a:pt x="56" y="538"/>
                      <a:pt x="50" y="545"/>
                    </a:cubicBezTo>
                    <a:cubicBezTo>
                      <a:pt x="43" y="553"/>
                      <a:pt x="56" y="559"/>
                      <a:pt x="56" y="566"/>
                    </a:cubicBezTo>
                    <a:cubicBezTo>
                      <a:pt x="57" y="573"/>
                      <a:pt x="50" y="582"/>
                      <a:pt x="48" y="583"/>
                    </a:cubicBezTo>
                    <a:cubicBezTo>
                      <a:pt x="47" y="583"/>
                      <a:pt x="39" y="583"/>
                      <a:pt x="36" y="583"/>
                    </a:cubicBezTo>
                    <a:cubicBezTo>
                      <a:pt x="34" y="583"/>
                      <a:pt x="28" y="576"/>
                      <a:pt x="17" y="576"/>
                    </a:cubicBezTo>
                    <a:cubicBezTo>
                      <a:pt x="7" y="576"/>
                      <a:pt x="8" y="585"/>
                      <a:pt x="4" y="589"/>
                    </a:cubicBezTo>
                    <a:cubicBezTo>
                      <a:pt x="0" y="593"/>
                      <a:pt x="11" y="597"/>
                      <a:pt x="11" y="598"/>
                    </a:cubicBezTo>
                    <a:cubicBezTo>
                      <a:pt x="11" y="599"/>
                      <a:pt x="10" y="604"/>
                      <a:pt x="12" y="606"/>
                    </a:cubicBezTo>
                    <a:cubicBezTo>
                      <a:pt x="15" y="608"/>
                      <a:pt x="18" y="608"/>
                      <a:pt x="19" y="619"/>
                    </a:cubicBezTo>
                    <a:cubicBezTo>
                      <a:pt x="20" y="629"/>
                      <a:pt x="44" y="635"/>
                      <a:pt x="57" y="645"/>
                    </a:cubicBezTo>
                    <a:cubicBezTo>
                      <a:pt x="71" y="655"/>
                      <a:pt x="65" y="643"/>
                      <a:pt x="72" y="644"/>
                    </a:cubicBezTo>
                    <a:cubicBezTo>
                      <a:pt x="79" y="645"/>
                      <a:pt x="85" y="648"/>
                      <a:pt x="87" y="647"/>
                    </a:cubicBezTo>
                    <a:cubicBezTo>
                      <a:pt x="88" y="646"/>
                      <a:pt x="87" y="630"/>
                      <a:pt x="87" y="628"/>
                    </a:cubicBezTo>
                    <a:cubicBezTo>
                      <a:pt x="87" y="626"/>
                      <a:pt x="93" y="614"/>
                      <a:pt x="100" y="615"/>
                    </a:cubicBezTo>
                    <a:cubicBezTo>
                      <a:pt x="107" y="615"/>
                      <a:pt x="100" y="629"/>
                      <a:pt x="100" y="629"/>
                    </a:cubicBezTo>
                    <a:cubicBezTo>
                      <a:pt x="100" y="629"/>
                      <a:pt x="97" y="626"/>
                      <a:pt x="106" y="634"/>
                    </a:cubicBezTo>
                    <a:cubicBezTo>
                      <a:pt x="115" y="642"/>
                      <a:pt x="153" y="607"/>
                      <a:pt x="161" y="604"/>
                    </a:cubicBezTo>
                    <a:cubicBezTo>
                      <a:pt x="169" y="601"/>
                      <a:pt x="189" y="603"/>
                      <a:pt x="189" y="603"/>
                    </a:cubicBezTo>
                    <a:cubicBezTo>
                      <a:pt x="189" y="603"/>
                      <a:pt x="220" y="619"/>
                      <a:pt x="223" y="629"/>
                    </a:cubicBezTo>
                    <a:cubicBezTo>
                      <a:pt x="227" y="638"/>
                      <a:pt x="224" y="653"/>
                      <a:pt x="224" y="653"/>
                    </a:cubicBezTo>
                    <a:cubicBezTo>
                      <a:pt x="224" y="653"/>
                      <a:pt x="233" y="649"/>
                      <a:pt x="239" y="639"/>
                    </a:cubicBezTo>
                    <a:cubicBezTo>
                      <a:pt x="244" y="630"/>
                      <a:pt x="240" y="603"/>
                      <a:pt x="241" y="602"/>
                    </a:cubicBezTo>
                    <a:cubicBezTo>
                      <a:pt x="242" y="602"/>
                      <a:pt x="225" y="598"/>
                      <a:pt x="225" y="598"/>
                    </a:cubicBezTo>
                    <a:cubicBezTo>
                      <a:pt x="225" y="598"/>
                      <a:pt x="223" y="602"/>
                      <a:pt x="218" y="597"/>
                    </a:cubicBezTo>
                    <a:cubicBezTo>
                      <a:pt x="213" y="592"/>
                      <a:pt x="225" y="581"/>
                      <a:pt x="225" y="581"/>
                    </a:cubicBezTo>
                    <a:cubicBezTo>
                      <a:pt x="216" y="579"/>
                      <a:pt x="216" y="579"/>
                      <a:pt x="216" y="579"/>
                    </a:cubicBezTo>
                    <a:cubicBezTo>
                      <a:pt x="216" y="579"/>
                      <a:pt x="215" y="557"/>
                      <a:pt x="215" y="555"/>
                    </a:cubicBezTo>
                    <a:cubicBezTo>
                      <a:pt x="216" y="552"/>
                      <a:pt x="215" y="540"/>
                      <a:pt x="215" y="536"/>
                    </a:cubicBezTo>
                    <a:cubicBezTo>
                      <a:pt x="216" y="532"/>
                      <a:pt x="224" y="526"/>
                      <a:pt x="224" y="526"/>
                    </a:cubicBezTo>
                    <a:cubicBezTo>
                      <a:pt x="231" y="532"/>
                      <a:pt x="231" y="532"/>
                      <a:pt x="231" y="532"/>
                    </a:cubicBezTo>
                    <a:cubicBezTo>
                      <a:pt x="225" y="536"/>
                      <a:pt x="225" y="536"/>
                      <a:pt x="225" y="536"/>
                    </a:cubicBezTo>
                    <a:cubicBezTo>
                      <a:pt x="225" y="536"/>
                      <a:pt x="227" y="541"/>
                      <a:pt x="226" y="550"/>
                    </a:cubicBezTo>
                    <a:cubicBezTo>
                      <a:pt x="226" y="558"/>
                      <a:pt x="238" y="565"/>
                      <a:pt x="240" y="567"/>
                    </a:cubicBezTo>
                    <a:cubicBezTo>
                      <a:pt x="242" y="569"/>
                      <a:pt x="243" y="562"/>
                      <a:pt x="244" y="560"/>
                    </a:cubicBezTo>
                    <a:cubicBezTo>
                      <a:pt x="245" y="557"/>
                      <a:pt x="251" y="558"/>
                      <a:pt x="255" y="555"/>
                    </a:cubicBezTo>
                    <a:cubicBezTo>
                      <a:pt x="259" y="551"/>
                      <a:pt x="246" y="544"/>
                      <a:pt x="245" y="540"/>
                    </a:cubicBezTo>
                    <a:cubicBezTo>
                      <a:pt x="244" y="536"/>
                      <a:pt x="251" y="534"/>
                      <a:pt x="251" y="534"/>
                    </a:cubicBezTo>
                    <a:cubicBezTo>
                      <a:pt x="264" y="539"/>
                      <a:pt x="264" y="539"/>
                      <a:pt x="264" y="539"/>
                    </a:cubicBezTo>
                    <a:cubicBezTo>
                      <a:pt x="268" y="519"/>
                      <a:pt x="268" y="519"/>
                      <a:pt x="268" y="519"/>
                    </a:cubicBezTo>
                    <a:cubicBezTo>
                      <a:pt x="274" y="514"/>
                      <a:pt x="274" y="514"/>
                      <a:pt x="274" y="514"/>
                    </a:cubicBezTo>
                    <a:cubicBezTo>
                      <a:pt x="285" y="526"/>
                      <a:pt x="285" y="526"/>
                      <a:pt x="285" y="526"/>
                    </a:cubicBezTo>
                    <a:cubicBezTo>
                      <a:pt x="293" y="516"/>
                      <a:pt x="293" y="516"/>
                      <a:pt x="293" y="516"/>
                    </a:cubicBezTo>
                    <a:cubicBezTo>
                      <a:pt x="295" y="512"/>
                      <a:pt x="295" y="512"/>
                      <a:pt x="295" y="512"/>
                    </a:cubicBezTo>
                    <a:cubicBezTo>
                      <a:pt x="303" y="520"/>
                      <a:pt x="303" y="520"/>
                      <a:pt x="303" y="520"/>
                    </a:cubicBezTo>
                    <a:cubicBezTo>
                      <a:pt x="324" y="499"/>
                      <a:pt x="324" y="499"/>
                      <a:pt x="324" y="499"/>
                    </a:cubicBezTo>
                    <a:cubicBezTo>
                      <a:pt x="324" y="492"/>
                      <a:pt x="324" y="492"/>
                      <a:pt x="324" y="492"/>
                    </a:cubicBezTo>
                    <a:cubicBezTo>
                      <a:pt x="324" y="492"/>
                      <a:pt x="342" y="471"/>
                      <a:pt x="343" y="467"/>
                    </a:cubicBezTo>
                    <a:cubicBezTo>
                      <a:pt x="345" y="463"/>
                      <a:pt x="332" y="453"/>
                      <a:pt x="332" y="453"/>
                    </a:cubicBezTo>
                    <a:cubicBezTo>
                      <a:pt x="331" y="441"/>
                      <a:pt x="331" y="441"/>
                      <a:pt x="331" y="441"/>
                    </a:cubicBezTo>
                    <a:cubicBezTo>
                      <a:pt x="331" y="441"/>
                      <a:pt x="317" y="434"/>
                      <a:pt x="311" y="431"/>
                    </a:cubicBezTo>
                    <a:cubicBezTo>
                      <a:pt x="306" y="428"/>
                      <a:pt x="293" y="408"/>
                      <a:pt x="294" y="402"/>
                    </a:cubicBezTo>
                    <a:cubicBezTo>
                      <a:pt x="295" y="395"/>
                      <a:pt x="312" y="390"/>
                      <a:pt x="313" y="390"/>
                    </a:cubicBezTo>
                    <a:cubicBezTo>
                      <a:pt x="314" y="390"/>
                      <a:pt x="318" y="397"/>
                      <a:pt x="319" y="402"/>
                    </a:cubicBezTo>
                    <a:cubicBezTo>
                      <a:pt x="319" y="406"/>
                      <a:pt x="326" y="408"/>
                      <a:pt x="326" y="408"/>
                    </a:cubicBezTo>
                    <a:cubicBezTo>
                      <a:pt x="326" y="408"/>
                      <a:pt x="327" y="413"/>
                      <a:pt x="326" y="415"/>
                    </a:cubicBezTo>
                    <a:cubicBezTo>
                      <a:pt x="326" y="418"/>
                      <a:pt x="335" y="423"/>
                      <a:pt x="338" y="424"/>
                    </a:cubicBezTo>
                    <a:cubicBezTo>
                      <a:pt x="342" y="426"/>
                      <a:pt x="339" y="437"/>
                      <a:pt x="338" y="438"/>
                    </a:cubicBezTo>
                    <a:cubicBezTo>
                      <a:pt x="338" y="439"/>
                      <a:pt x="353" y="450"/>
                      <a:pt x="353" y="452"/>
                    </a:cubicBezTo>
                    <a:cubicBezTo>
                      <a:pt x="354" y="453"/>
                      <a:pt x="366" y="439"/>
                      <a:pt x="369" y="435"/>
                    </a:cubicBezTo>
                    <a:cubicBezTo>
                      <a:pt x="371" y="430"/>
                      <a:pt x="369" y="427"/>
                      <a:pt x="379" y="421"/>
                    </a:cubicBezTo>
                    <a:cubicBezTo>
                      <a:pt x="390" y="414"/>
                      <a:pt x="379" y="406"/>
                      <a:pt x="379" y="406"/>
                    </a:cubicBezTo>
                    <a:cubicBezTo>
                      <a:pt x="379" y="406"/>
                      <a:pt x="387" y="403"/>
                      <a:pt x="393" y="396"/>
                    </a:cubicBezTo>
                    <a:cubicBezTo>
                      <a:pt x="399" y="389"/>
                      <a:pt x="393" y="389"/>
                      <a:pt x="392" y="388"/>
                    </a:cubicBezTo>
                    <a:cubicBezTo>
                      <a:pt x="391" y="388"/>
                      <a:pt x="397" y="383"/>
                      <a:pt x="398" y="379"/>
                    </a:cubicBezTo>
                    <a:cubicBezTo>
                      <a:pt x="400" y="376"/>
                      <a:pt x="390" y="367"/>
                      <a:pt x="390" y="367"/>
                    </a:cubicBezTo>
                    <a:cubicBezTo>
                      <a:pt x="396" y="362"/>
                      <a:pt x="396" y="362"/>
                      <a:pt x="396" y="362"/>
                    </a:cubicBezTo>
                    <a:cubicBezTo>
                      <a:pt x="396" y="362"/>
                      <a:pt x="408" y="362"/>
                      <a:pt x="409" y="363"/>
                    </a:cubicBezTo>
                    <a:cubicBezTo>
                      <a:pt x="410" y="363"/>
                      <a:pt x="423" y="352"/>
                      <a:pt x="437" y="347"/>
                    </a:cubicBezTo>
                    <a:cubicBezTo>
                      <a:pt x="441" y="345"/>
                      <a:pt x="445" y="344"/>
                      <a:pt x="448" y="344"/>
                    </a:cubicBezTo>
                    <a:cubicBezTo>
                      <a:pt x="449" y="334"/>
                      <a:pt x="452" y="309"/>
                      <a:pt x="452" y="308"/>
                    </a:cubicBezTo>
                    <a:cubicBezTo>
                      <a:pt x="452" y="306"/>
                      <a:pt x="430" y="281"/>
                      <a:pt x="430" y="278"/>
                    </a:cubicBezTo>
                    <a:close/>
                  </a:path>
                </a:pathLst>
              </a:custGeom>
              <a:solidFill>
                <a:srgbClr val="0070C0">
                  <a:alpha val="40000"/>
                </a:srgb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ln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highlight>
                    <a:srgbClr val="00FFFF"/>
                  </a:highlight>
                  <a:latin typeface="e-Ukraine Medium" pitchFamily="50" charset="-52"/>
                </a:endParaRPr>
              </a:p>
            </p:txBody>
          </p:sp>
          <p:sp>
            <p:nvSpPr>
              <p:cNvPr id="97" name="Vinnitsa">
                <a:extLst>
                  <a:ext uri="{FF2B5EF4-FFF2-40B4-BE49-F238E27FC236}">
                    <a16:creationId xmlns:a16="http://schemas.microsoft.com/office/drawing/2014/main" xmlns="" id="{72A12465-4069-439A-9105-3BE8A259C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191" y="3365107"/>
                <a:ext cx="2207188" cy="1775390"/>
              </a:xfrm>
              <a:custGeom>
                <a:avLst/>
                <a:gdLst>
                  <a:gd name="T0" fmla="*/ 2147483647 w 386"/>
                  <a:gd name="T1" fmla="*/ 2147483647 h 410"/>
                  <a:gd name="T2" fmla="*/ 2147483647 w 386"/>
                  <a:gd name="T3" fmla="*/ 2147483647 h 410"/>
                  <a:gd name="T4" fmla="*/ 2147483647 w 386"/>
                  <a:gd name="T5" fmla="*/ 2147483647 h 410"/>
                  <a:gd name="T6" fmla="*/ 2147483647 w 386"/>
                  <a:gd name="T7" fmla="*/ 2147483647 h 410"/>
                  <a:gd name="T8" fmla="*/ 2147483647 w 386"/>
                  <a:gd name="T9" fmla="*/ 2147483647 h 410"/>
                  <a:gd name="T10" fmla="*/ 2147483647 w 386"/>
                  <a:gd name="T11" fmla="*/ 2147483647 h 410"/>
                  <a:gd name="T12" fmla="*/ 2147483647 w 386"/>
                  <a:gd name="T13" fmla="*/ 2147483647 h 410"/>
                  <a:gd name="T14" fmla="*/ 2147483647 w 386"/>
                  <a:gd name="T15" fmla="*/ 2147483647 h 410"/>
                  <a:gd name="T16" fmla="*/ 2147483647 w 386"/>
                  <a:gd name="T17" fmla="*/ 2147483647 h 410"/>
                  <a:gd name="T18" fmla="*/ 2147483647 w 386"/>
                  <a:gd name="T19" fmla="*/ 2147483647 h 410"/>
                  <a:gd name="T20" fmla="*/ 2147483647 w 386"/>
                  <a:gd name="T21" fmla="*/ 2147483647 h 410"/>
                  <a:gd name="T22" fmla="*/ 2147483647 w 386"/>
                  <a:gd name="T23" fmla="*/ 2147483647 h 410"/>
                  <a:gd name="T24" fmla="*/ 2147483647 w 386"/>
                  <a:gd name="T25" fmla="*/ 2147483647 h 410"/>
                  <a:gd name="T26" fmla="*/ 2147483647 w 386"/>
                  <a:gd name="T27" fmla="*/ 2147483647 h 410"/>
                  <a:gd name="T28" fmla="*/ 2147483647 w 386"/>
                  <a:gd name="T29" fmla="*/ 2147483647 h 410"/>
                  <a:gd name="T30" fmla="*/ 2147483647 w 386"/>
                  <a:gd name="T31" fmla="*/ 2147483647 h 410"/>
                  <a:gd name="T32" fmla="*/ 2147483647 w 386"/>
                  <a:gd name="T33" fmla="*/ 2147483647 h 410"/>
                  <a:gd name="T34" fmla="*/ 2147483647 w 386"/>
                  <a:gd name="T35" fmla="*/ 2147483647 h 410"/>
                  <a:gd name="T36" fmla="*/ 2147483647 w 386"/>
                  <a:gd name="T37" fmla="*/ 2147483647 h 410"/>
                  <a:gd name="T38" fmla="*/ 2147483647 w 386"/>
                  <a:gd name="T39" fmla="*/ 2147483647 h 410"/>
                  <a:gd name="T40" fmla="*/ 2147483647 w 386"/>
                  <a:gd name="T41" fmla="*/ 2147483647 h 410"/>
                  <a:gd name="T42" fmla="*/ 2147483647 w 386"/>
                  <a:gd name="T43" fmla="*/ 2147483647 h 410"/>
                  <a:gd name="T44" fmla="*/ 2147483647 w 386"/>
                  <a:gd name="T45" fmla="*/ 2147483647 h 410"/>
                  <a:gd name="T46" fmla="*/ 2147483647 w 386"/>
                  <a:gd name="T47" fmla="*/ 2147483647 h 410"/>
                  <a:gd name="T48" fmla="*/ 2147483647 w 386"/>
                  <a:gd name="T49" fmla="*/ 2147483647 h 410"/>
                  <a:gd name="T50" fmla="*/ 2147483647 w 386"/>
                  <a:gd name="T51" fmla="*/ 2147483647 h 410"/>
                  <a:gd name="T52" fmla="*/ 2147483647 w 386"/>
                  <a:gd name="T53" fmla="*/ 2147483647 h 410"/>
                  <a:gd name="T54" fmla="*/ 2147483647 w 386"/>
                  <a:gd name="T55" fmla="*/ 2147483647 h 410"/>
                  <a:gd name="T56" fmla="*/ 2147483647 w 386"/>
                  <a:gd name="T57" fmla="*/ 2147483647 h 410"/>
                  <a:gd name="T58" fmla="*/ 2147483647 w 386"/>
                  <a:gd name="T59" fmla="*/ 2147483647 h 410"/>
                  <a:gd name="T60" fmla="*/ 2147483647 w 386"/>
                  <a:gd name="T61" fmla="*/ 2147483647 h 410"/>
                  <a:gd name="T62" fmla="*/ 2147483647 w 386"/>
                  <a:gd name="T63" fmla="*/ 2147483647 h 410"/>
                  <a:gd name="T64" fmla="*/ 2147483647 w 386"/>
                  <a:gd name="T65" fmla="*/ 2147483647 h 410"/>
                  <a:gd name="T66" fmla="*/ 2147483647 w 386"/>
                  <a:gd name="T67" fmla="*/ 2147483647 h 410"/>
                  <a:gd name="T68" fmla="*/ 2147483647 w 386"/>
                  <a:gd name="T69" fmla="*/ 2147483647 h 410"/>
                  <a:gd name="T70" fmla="*/ 2147483647 w 386"/>
                  <a:gd name="T71" fmla="*/ 2147483647 h 410"/>
                  <a:gd name="T72" fmla="*/ 2147483647 w 386"/>
                  <a:gd name="T73" fmla="*/ 2147483647 h 410"/>
                  <a:gd name="T74" fmla="*/ 2147483647 w 386"/>
                  <a:gd name="T75" fmla="*/ 2147483647 h 410"/>
                  <a:gd name="T76" fmla="*/ 2147483647 w 386"/>
                  <a:gd name="T77" fmla="*/ 2147483647 h 410"/>
                  <a:gd name="T78" fmla="*/ 2147483647 w 386"/>
                  <a:gd name="T79" fmla="*/ 2147483647 h 410"/>
                  <a:gd name="T80" fmla="*/ 2147483647 w 386"/>
                  <a:gd name="T81" fmla="*/ 2147483647 h 410"/>
                  <a:gd name="T82" fmla="*/ 2147483647 w 386"/>
                  <a:gd name="T83" fmla="*/ 2147483647 h 410"/>
                  <a:gd name="T84" fmla="*/ 2147483647 w 386"/>
                  <a:gd name="T85" fmla="*/ 2147483647 h 410"/>
                  <a:gd name="T86" fmla="*/ 2147483647 w 386"/>
                  <a:gd name="T87" fmla="*/ 2147483647 h 410"/>
                  <a:gd name="T88" fmla="*/ 2147483647 w 386"/>
                  <a:gd name="T89" fmla="*/ 2147483647 h 410"/>
                  <a:gd name="T90" fmla="*/ 2147483647 w 386"/>
                  <a:gd name="T91" fmla="*/ 2147483647 h 410"/>
                  <a:gd name="T92" fmla="*/ 2147483647 w 386"/>
                  <a:gd name="T93" fmla="*/ 2147483647 h 410"/>
                  <a:gd name="T94" fmla="*/ 2147483647 w 386"/>
                  <a:gd name="T95" fmla="*/ 2147483647 h 410"/>
                  <a:gd name="T96" fmla="*/ 2147483647 w 386"/>
                  <a:gd name="T97" fmla="*/ 2147483647 h 410"/>
                  <a:gd name="T98" fmla="*/ 2147483647 w 386"/>
                  <a:gd name="T99" fmla="*/ 2147483647 h 410"/>
                  <a:gd name="T100" fmla="*/ 2147483647 w 386"/>
                  <a:gd name="T101" fmla="*/ 2147483647 h 410"/>
                  <a:gd name="T102" fmla="*/ 2147483647 w 386"/>
                  <a:gd name="T103" fmla="*/ 2147483647 h 410"/>
                  <a:gd name="T104" fmla="*/ 2147483647 w 386"/>
                  <a:gd name="T105" fmla="*/ 2147483647 h 410"/>
                  <a:gd name="T106" fmla="*/ 2147483647 w 386"/>
                  <a:gd name="T107" fmla="*/ 2147483647 h 4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6"/>
                  <a:gd name="T163" fmla="*/ 0 h 410"/>
                  <a:gd name="T164" fmla="*/ 386 w 386"/>
                  <a:gd name="T165" fmla="*/ 410 h 4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6" h="410">
                    <a:moveTo>
                      <a:pt x="225" y="409"/>
                    </a:moveTo>
                    <a:cubicBezTo>
                      <a:pt x="227" y="409"/>
                      <a:pt x="236" y="398"/>
                      <a:pt x="237" y="396"/>
                    </a:cubicBezTo>
                    <a:cubicBezTo>
                      <a:pt x="238" y="395"/>
                      <a:pt x="241" y="386"/>
                      <a:pt x="241" y="386"/>
                    </a:cubicBezTo>
                    <a:cubicBezTo>
                      <a:pt x="249" y="385"/>
                      <a:pt x="249" y="385"/>
                      <a:pt x="249" y="385"/>
                    </a:cubicBezTo>
                    <a:cubicBezTo>
                      <a:pt x="249" y="385"/>
                      <a:pt x="265" y="398"/>
                      <a:pt x="277" y="397"/>
                    </a:cubicBezTo>
                    <a:cubicBezTo>
                      <a:pt x="289" y="396"/>
                      <a:pt x="297" y="389"/>
                      <a:pt x="297" y="389"/>
                    </a:cubicBezTo>
                    <a:cubicBezTo>
                      <a:pt x="297" y="389"/>
                      <a:pt x="301" y="394"/>
                      <a:pt x="311" y="394"/>
                    </a:cubicBezTo>
                    <a:cubicBezTo>
                      <a:pt x="320" y="395"/>
                      <a:pt x="326" y="395"/>
                      <a:pt x="329" y="394"/>
                    </a:cubicBezTo>
                    <a:cubicBezTo>
                      <a:pt x="331" y="393"/>
                      <a:pt x="334" y="386"/>
                      <a:pt x="334" y="386"/>
                    </a:cubicBezTo>
                    <a:cubicBezTo>
                      <a:pt x="334" y="386"/>
                      <a:pt x="328" y="382"/>
                      <a:pt x="334" y="377"/>
                    </a:cubicBezTo>
                    <a:cubicBezTo>
                      <a:pt x="339" y="373"/>
                      <a:pt x="348" y="372"/>
                      <a:pt x="349" y="373"/>
                    </a:cubicBezTo>
                    <a:cubicBezTo>
                      <a:pt x="351" y="373"/>
                      <a:pt x="358" y="379"/>
                      <a:pt x="358" y="379"/>
                    </a:cubicBezTo>
                    <a:cubicBezTo>
                      <a:pt x="358" y="379"/>
                      <a:pt x="365" y="373"/>
                      <a:pt x="366" y="372"/>
                    </a:cubicBezTo>
                    <a:cubicBezTo>
                      <a:pt x="368" y="371"/>
                      <a:pt x="374" y="369"/>
                      <a:pt x="374" y="369"/>
                    </a:cubicBezTo>
                    <a:cubicBezTo>
                      <a:pt x="377" y="361"/>
                      <a:pt x="377" y="361"/>
                      <a:pt x="377" y="361"/>
                    </a:cubicBezTo>
                    <a:cubicBezTo>
                      <a:pt x="341" y="340"/>
                      <a:pt x="341" y="340"/>
                      <a:pt x="341" y="340"/>
                    </a:cubicBezTo>
                    <a:cubicBezTo>
                      <a:pt x="360" y="325"/>
                      <a:pt x="360" y="325"/>
                      <a:pt x="360" y="325"/>
                    </a:cubicBezTo>
                    <a:cubicBezTo>
                      <a:pt x="360" y="325"/>
                      <a:pt x="368" y="333"/>
                      <a:pt x="372" y="333"/>
                    </a:cubicBezTo>
                    <a:cubicBezTo>
                      <a:pt x="376" y="332"/>
                      <a:pt x="386" y="319"/>
                      <a:pt x="386" y="319"/>
                    </a:cubicBezTo>
                    <a:cubicBezTo>
                      <a:pt x="380" y="314"/>
                      <a:pt x="380" y="314"/>
                      <a:pt x="380" y="314"/>
                    </a:cubicBezTo>
                    <a:cubicBezTo>
                      <a:pt x="380" y="314"/>
                      <a:pt x="371" y="315"/>
                      <a:pt x="372" y="314"/>
                    </a:cubicBezTo>
                    <a:cubicBezTo>
                      <a:pt x="374" y="313"/>
                      <a:pt x="380" y="300"/>
                      <a:pt x="380" y="300"/>
                    </a:cubicBezTo>
                    <a:cubicBezTo>
                      <a:pt x="380" y="300"/>
                      <a:pt x="375" y="294"/>
                      <a:pt x="375" y="287"/>
                    </a:cubicBezTo>
                    <a:cubicBezTo>
                      <a:pt x="376" y="280"/>
                      <a:pt x="376" y="275"/>
                      <a:pt x="376" y="275"/>
                    </a:cubicBezTo>
                    <a:cubicBezTo>
                      <a:pt x="356" y="265"/>
                      <a:pt x="356" y="265"/>
                      <a:pt x="356" y="265"/>
                    </a:cubicBezTo>
                    <a:cubicBezTo>
                      <a:pt x="363" y="254"/>
                      <a:pt x="363" y="254"/>
                      <a:pt x="363" y="254"/>
                    </a:cubicBezTo>
                    <a:cubicBezTo>
                      <a:pt x="363" y="254"/>
                      <a:pt x="347" y="254"/>
                      <a:pt x="347" y="252"/>
                    </a:cubicBezTo>
                    <a:cubicBezTo>
                      <a:pt x="346" y="251"/>
                      <a:pt x="346" y="238"/>
                      <a:pt x="345" y="237"/>
                    </a:cubicBezTo>
                    <a:cubicBezTo>
                      <a:pt x="344" y="235"/>
                      <a:pt x="339" y="233"/>
                      <a:pt x="339" y="231"/>
                    </a:cubicBezTo>
                    <a:cubicBezTo>
                      <a:pt x="340" y="228"/>
                      <a:pt x="341" y="223"/>
                      <a:pt x="340" y="220"/>
                    </a:cubicBezTo>
                    <a:cubicBezTo>
                      <a:pt x="339" y="218"/>
                      <a:pt x="328" y="210"/>
                      <a:pt x="328" y="210"/>
                    </a:cubicBezTo>
                    <a:cubicBezTo>
                      <a:pt x="334" y="203"/>
                      <a:pt x="334" y="203"/>
                      <a:pt x="334" y="203"/>
                    </a:cubicBezTo>
                    <a:cubicBezTo>
                      <a:pt x="334" y="203"/>
                      <a:pt x="322" y="198"/>
                      <a:pt x="323" y="192"/>
                    </a:cubicBezTo>
                    <a:cubicBezTo>
                      <a:pt x="324" y="187"/>
                      <a:pt x="338" y="173"/>
                      <a:pt x="339" y="170"/>
                    </a:cubicBezTo>
                    <a:cubicBezTo>
                      <a:pt x="340" y="168"/>
                      <a:pt x="342" y="152"/>
                      <a:pt x="342" y="152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20" y="107"/>
                      <a:pt x="320" y="107"/>
                      <a:pt x="320" y="107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13" y="98"/>
                      <a:pt x="313" y="98"/>
                      <a:pt x="313" y="98"/>
                    </a:cubicBezTo>
                    <a:cubicBezTo>
                      <a:pt x="321" y="91"/>
                      <a:pt x="321" y="91"/>
                      <a:pt x="321" y="91"/>
                    </a:cubicBezTo>
                    <a:cubicBezTo>
                      <a:pt x="321" y="91"/>
                      <a:pt x="306" y="81"/>
                      <a:pt x="308" y="79"/>
                    </a:cubicBezTo>
                    <a:cubicBezTo>
                      <a:pt x="309" y="78"/>
                      <a:pt x="319" y="66"/>
                      <a:pt x="317" y="65"/>
                    </a:cubicBezTo>
                    <a:cubicBezTo>
                      <a:pt x="315" y="64"/>
                      <a:pt x="310" y="61"/>
                      <a:pt x="306" y="59"/>
                    </a:cubicBezTo>
                    <a:cubicBezTo>
                      <a:pt x="306" y="60"/>
                      <a:pt x="306" y="60"/>
                      <a:pt x="306" y="60"/>
                    </a:cubicBezTo>
                    <a:cubicBezTo>
                      <a:pt x="306" y="60"/>
                      <a:pt x="282" y="73"/>
                      <a:pt x="279" y="74"/>
                    </a:cubicBezTo>
                    <a:cubicBezTo>
                      <a:pt x="276" y="76"/>
                      <a:pt x="237" y="71"/>
                      <a:pt x="237" y="71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4" y="53"/>
                      <a:pt x="234" y="53"/>
                      <a:pt x="234" y="53"/>
                    </a:cubicBezTo>
                    <a:cubicBezTo>
                      <a:pt x="234" y="53"/>
                      <a:pt x="239" y="47"/>
                      <a:pt x="239" y="43"/>
                    </a:cubicBezTo>
                    <a:cubicBezTo>
                      <a:pt x="239" y="38"/>
                      <a:pt x="233" y="29"/>
                      <a:pt x="233" y="29"/>
                    </a:cubicBezTo>
                    <a:cubicBezTo>
                      <a:pt x="233" y="29"/>
                      <a:pt x="237" y="16"/>
                      <a:pt x="225" y="8"/>
                    </a:cubicBezTo>
                    <a:cubicBezTo>
                      <a:pt x="212" y="0"/>
                      <a:pt x="202" y="28"/>
                      <a:pt x="200" y="29"/>
                    </a:cubicBezTo>
                    <a:cubicBezTo>
                      <a:pt x="199" y="30"/>
                      <a:pt x="195" y="27"/>
                      <a:pt x="190" y="24"/>
                    </a:cubicBezTo>
                    <a:cubicBezTo>
                      <a:pt x="185" y="21"/>
                      <a:pt x="183" y="32"/>
                      <a:pt x="183" y="32"/>
                    </a:cubicBezTo>
                    <a:cubicBezTo>
                      <a:pt x="183" y="32"/>
                      <a:pt x="172" y="25"/>
                      <a:pt x="167" y="23"/>
                    </a:cubicBezTo>
                    <a:cubicBezTo>
                      <a:pt x="162" y="21"/>
                      <a:pt x="148" y="33"/>
                      <a:pt x="148" y="33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5" y="32"/>
                      <a:pt x="128" y="28"/>
                      <a:pt x="125" y="26"/>
                    </a:cubicBezTo>
                    <a:cubicBezTo>
                      <a:pt x="122" y="24"/>
                      <a:pt x="114" y="36"/>
                      <a:pt x="114" y="36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76" y="57"/>
                      <a:pt x="76" y="60"/>
                    </a:cubicBezTo>
                    <a:cubicBezTo>
                      <a:pt x="77" y="63"/>
                      <a:pt x="73" y="64"/>
                      <a:pt x="71" y="67"/>
                    </a:cubicBezTo>
                    <a:cubicBezTo>
                      <a:pt x="69" y="70"/>
                      <a:pt x="74" y="76"/>
                      <a:pt x="73" y="78"/>
                    </a:cubicBezTo>
                    <a:cubicBezTo>
                      <a:pt x="72" y="79"/>
                      <a:pt x="67" y="82"/>
                      <a:pt x="62" y="85"/>
                    </a:cubicBezTo>
                    <a:cubicBezTo>
                      <a:pt x="57" y="87"/>
                      <a:pt x="78" y="106"/>
                      <a:pt x="78" y="106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3" y="115"/>
                      <a:pt x="82" y="126"/>
                      <a:pt x="81" y="133"/>
                    </a:cubicBezTo>
                    <a:cubicBezTo>
                      <a:pt x="80" y="140"/>
                      <a:pt x="78" y="144"/>
                      <a:pt x="78" y="144"/>
                    </a:cubicBezTo>
                    <a:cubicBezTo>
                      <a:pt x="82" y="153"/>
                      <a:pt x="82" y="153"/>
                      <a:pt x="82" y="153"/>
                    </a:cubicBezTo>
                    <a:cubicBezTo>
                      <a:pt x="82" y="153"/>
                      <a:pt x="82" y="161"/>
                      <a:pt x="82" y="163"/>
                    </a:cubicBezTo>
                    <a:cubicBezTo>
                      <a:pt x="82" y="164"/>
                      <a:pt x="66" y="169"/>
                      <a:pt x="66" y="16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9" y="159"/>
                      <a:pt x="46" y="165"/>
                      <a:pt x="42" y="166"/>
                    </a:cubicBezTo>
                    <a:cubicBezTo>
                      <a:pt x="38" y="166"/>
                      <a:pt x="28" y="166"/>
                      <a:pt x="28" y="166"/>
                    </a:cubicBezTo>
                    <a:cubicBezTo>
                      <a:pt x="28" y="166"/>
                      <a:pt x="26" y="173"/>
                      <a:pt x="24" y="177"/>
                    </a:cubicBezTo>
                    <a:cubicBezTo>
                      <a:pt x="21" y="181"/>
                      <a:pt x="12" y="190"/>
                      <a:pt x="12" y="190"/>
                    </a:cubicBezTo>
                    <a:cubicBezTo>
                      <a:pt x="12" y="190"/>
                      <a:pt x="11" y="234"/>
                      <a:pt x="11" y="236"/>
                    </a:cubicBezTo>
                    <a:cubicBezTo>
                      <a:pt x="11" y="238"/>
                      <a:pt x="15" y="242"/>
                      <a:pt x="15" y="242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11" y="257"/>
                      <a:pt x="11" y="257"/>
                      <a:pt x="11" y="257"/>
                    </a:cubicBezTo>
                    <a:cubicBezTo>
                      <a:pt x="5" y="270"/>
                      <a:pt x="5" y="270"/>
                      <a:pt x="5" y="270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" y="276"/>
                      <a:pt x="6" y="276"/>
                      <a:pt x="13" y="277"/>
                    </a:cubicBezTo>
                    <a:cubicBezTo>
                      <a:pt x="28" y="278"/>
                      <a:pt x="17" y="288"/>
                      <a:pt x="18" y="294"/>
                    </a:cubicBezTo>
                    <a:cubicBezTo>
                      <a:pt x="18" y="299"/>
                      <a:pt x="22" y="307"/>
                      <a:pt x="25" y="311"/>
                    </a:cubicBezTo>
                    <a:cubicBezTo>
                      <a:pt x="27" y="309"/>
                      <a:pt x="29" y="309"/>
                      <a:pt x="30" y="309"/>
                    </a:cubicBezTo>
                    <a:cubicBezTo>
                      <a:pt x="35" y="309"/>
                      <a:pt x="45" y="316"/>
                      <a:pt x="46" y="317"/>
                    </a:cubicBezTo>
                    <a:cubicBezTo>
                      <a:pt x="47" y="319"/>
                      <a:pt x="66" y="314"/>
                      <a:pt x="73" y="323"/>
                    </a:cubicBezTo>
                    <a:cubicBezTo>
                      <a:pt x="79" y="331"/>
                      <a:pt x="74" y="330"/>
                      <a:pt x="85" y="342"/>
                    </a:cubicBezTo>
                    <a:cubicBezTo>
                      <a:pt x="96" y="354"/>
                      <a:pt x="100" y="345"/>
                      <a:pt x="100" y="345"/>
                    </a:cubicBezTo>
                    <a:cubicBezTo>
                      <a:pt x="100" y="345"/>
                      <a:pt x="102" y="355"/>
                      <a:pt x="104" y="360"/>
                    </a:cubicBezTo>
                    <a:cubicBezTo>
                      <a:pt x="106" y="365"/>
                      <a:pt x="117" y="361"/>
                      <a:pt x="117" y="361"/>
                    </a:cubicBezTo>
                    <a:cubicBezTo>
                      <a:pt x="117" y="361"/>
                      <a:pt x="116" y="366"/>
                      <a:pt x="124" y="371"/>
                    </a:cubicBezTo>
                    <a:cubicBezTo>
                      <a:pt x="131" y="376"/>
                      <a:pt x="131" y="365"/>
                      <a:pt x="131" y="365"/>
                    </a:cubicBezTo>
                    <a:cubicBezTo>
                      <a:pt x="131" y="365"/>
                      <a:pt x="134" y="361"/>
                      <a:pt x="142" y="362"/>
                    </a:cubicBezTo>
                    <a:cubicBezTo>
                      <a:pt x="149" y="362"/>
                      <a:pt x="147" y="371"/>
                      <a:pt x="147" y="372"/>
                    </a:cubicBezTo>
                    <a:cubicBezTo>
                      <a:pt x="147" y="373"/>
                      <a:pt x="135" y="379"/>
                      <a:pt x="137" y="384"/>
                    </a:cubicBezTo>
                    <a:cubicBezTo>
                      <a:pt x="139" y="389"/>
                      <a:pt x="151" y="382"/>
                      <a:pt x="151" y="382"/>
                    </a:cubicBezTo>
                    <a:cubicBezTo>
                      <a:pt x="151" y="382"/>
                      <a:pt x="154" y="397"/>
                      <a:pt x="157" y="401"/>
                    </a:cubicBezTo>
                    <a:cubicBezTo>
                      <a:pt x="159" y="405"/>
                      <a:pt x="166" y="382"/>
                      <a:pt x="166" y="382"/>
                    </a:cubicBezTo>
                    <a:cubicBezTo>
                      <a:pt x="166" y="382"/>
                      <a:pt x="204" y="384"/>
                      <a:pt x="208" y="390"/>
                    </a:cubicBezTo>
                    <a:cubicBezTo>
                      <a:pt x="212" y="395"/>
                      <a:pt x="212" y="398"/>
                      <a:pt x="214" y="409"/>
                    </a:cubicBezTo>
                    <a:cubicBezTo>
                      <a:pt x="214" y="409"/>
                      <a:pt x="214" y="409"/>
                      <a:pt x="214" y="409"/>
                    </a:cubicBezTo>
                    <a:cubicBezTo>
                      <a:pt x="219" y="409"/>
                      <a:pt x="223" y="410"/>
                      <a:pt x="225" y="40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2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e-Ukraine Medium" pitchFamily="50" charset="-52"/>
                </a:endParaRPr>
              </a:p>
            </p:txBody>
          </p:sp>
        </p:grpSp>
        <p:cxnSp>
          <p:nvCxnSpPr>
            <p:cNvPr id="72" name="Пряма сполучна лінія 63">
              <a:extLst>
                <a:ext uri="{FF2B5EF4-FFF2-40B4-BE49-F238E27FC236}">
                  <a16:creationId xmlns:a16="http://schemas.microsoft.com/office/drawing/2014/main" xmlns="" id="{D8953B2A-C6DE-4DE2-9A38-4BB807EDC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65" y="8676969"/>
              <a:ext cx="5443809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12">
            <a:extLst>
              <a:ext uri="{FF2B5EF4-FFF2-40B4-BE49-F238E27FC236}">
                <a16:creationId xmlns:a16="http://schemas.microsoft.com/office/drawing/2014/main" xmlns="" id="{22C8CC6D-3673-4549-A753-1D8E89E8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6022" y="0"/>
            <a:ext cx="2064144" cy="19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xmlns="" id="{CB0B1A8E-A2AE-4A74-BA8B-48BAE0266462}"/>
              </a:ext>
            </a:extLst>
          </p:cNvPr>
          <p:cNvSpPr txBox="1"/>
          <p:nvPr/>
        </p:nvSpPr>
        <p:spPr>
          <a:xfrm>
            <a:off x="1324044" y="1663851"/>
            <a:ext cx="9735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25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49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8972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296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621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944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268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0593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проставлення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офіційних документах,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виданих ДПС та її територіальними органами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251FB7-6CCF-441A-BA01-CCD09566B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248" y="5978695"/>
            <a:ext cx="5132936" cy="8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04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3B7D99-FE6B-4C1F-88AA-8877801E83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78" y="228599"/>
            <a:ext cx="2263578" cy="524934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9529B868-FF06-42C1-A653-83CCF01B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1533" y="0"/>
            <a:ext cx="2040467" cy="1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6CA74F-3365-4903-8C80-DA481344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8011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6CA5D79A-6C34-49F9-98CA-64090A43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0279" y="5148944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xmlns="" id="{BB1B61E7-80C9-413E-94BD-58AF5F11F2F6}"/>
              </a:ext>
            </a:extLst>
          </p:cNvPr>
          <p:cNvSpPr/>
          <p:nvPr/>
        </p:nvSpPr>
        <p:spPr>
          <a:xfrm>
            <a:off x="1791758" y="2534196"/>
            <a:ext cx="8622346" cy="4133208"/>
          </a:xfrm>
          <a:prstGeom prst="snip2DiagRect">
            <a:avLst>
              <a:gd name="adj1" fmla="val 12932"/>
              <a:gd name="adj2" fmla="val 16667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нерезидент є резидентом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укладено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яка не є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Гаазької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видана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уповноваженим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органом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договором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формою,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вважатиметься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чином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легалізованою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консульської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легалізації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6BD811-ADA8-4757-B713-E81C2E5CF3FF}"/>
              </a:ext>
            </a:extLst>
          </p:cNvPr>
          <p:cNvSpPr/>
          <p:nvPr/>
        </p:nvSpPr>
        <p:spPr>
          <a:xfrm>
            <a:off x="585258" y="1265374"/>
            <a:ext cx="10337800" cy="1200329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Проставлення </a:t>
            </a:r>
            <a:r>
              <a:rPr lang="uk-UA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апостиля</a:t>
            </a:r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або відмова в його проставленні </a:t>
            </a:r>
            <a:r>
              <a:rPr lang="uk-UA" sz="2400" b="1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здійснюються ДПС у строк до 20 робочих днів</a:t>
            </a:r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з дня отримання ДПС заяви та документів, необхідних для отримання послуги з проставлення </a:t>
            </a:r>
            <a:r>
              <a:rPr lang="uk-UA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апостиля</a:t>
            </a:r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5B68A4D-2593-4B5B-93D5-A02EBDEE3EA7}"/>
              </a:ext>
            </a:extLst>
          </p:cNvPr>
          <p:cNvSpPr/>
          <p:nvPr/>
        </p:nvSpPr>
        <p:spPr>
          <a:xfrm>
            <a:off x="3365829" y="184616"/>
            <a:ext cx="5460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розгляду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82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ECC310-6B91-48E4-A44A-D77C30979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7994937" y="4610328"/>
            <a:ext cx="1616467" cy="18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obrazec-apostil-mon-big">
            <a:extLst>
              <a:ext uri="{FF2B5EF4-FFF2-40B4-BE49-F238E27FC236}">
                <a16:creationId xmlns:a16="http://schemas.microsoft.com/office/drawing/2014/main" xmlns="" id="{CD48260F-AC40-41EC-9400-9D0673C6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968" y="3230620"/>
            <a:ext cx="2653147" cy="32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entists-certificate-apostille-in-vadodara-500x500-2">
            <a:extLst>
              <a:ext uri="{FF2B5EF4-FFF2-40B4-BE49-F238E27FC236}">
                <a16:creationId xmlns:a16="http://schemas.microsoft.com/office/drawing/2014/main" xmlns="" id="{EF9ECB25-D8FC-4E9B-95AA-0A4F3D37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4127" y="2596706"/>
            <a:ext cx="2154427" cy="304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brazec-apostil-mid-big">
            <a:extLst>
              <a:ext uri="{FF2B5EF4-FFF2-40B4-BE49-F238E27FC236}">
                <a16:creationId xmlns:a16="http://schemas.microsoft.com/office/drawing/2014/main" xmlns="" id="{35458DBE-13D8-428C-8ED8-E1604A49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472" y="2979786"/>
            <a:ext cx="2537676" cy="356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ci25032021">
            <a:extLst>
              <a:ext uri="{FF2B5EF4-FFF2-40B4-BE49-F238E27FC236}">
                <a16:creationId xmlns:a16="http://schemas.microsoft.com/office/drawing/2014/main" xmlns="" id="{5EF79A0C-5709-44CB-837F-AA2BC87A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278" y="755262"/>
            <a:ext cx="2258438" cy="304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2D7BF926-561D-4534-92B8-45303417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07195" y="21701"/>
            <a:ext cx="2845254" cy="25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2AF7E9-DEC4-4A0F-B1C2-82EA25AF25B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6411" y="197598"/>
            <a:ext cx="3832058" cy="92942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49E91BCE-7716-44D5-A4D5-1891323C2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446" y="5512139"/>
            <a:ext cx="1497582" cy="134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16B0D2-8A7F-4AF8-874F-A183D21C293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9036" y="1540639"/>
            <a:ext cx="2165918" cy="28782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E9D881-10F8-4001-9EB0-3D623F9547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896" y="1170215"/>
            <a:ext cx="1866964" cy="166693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49CDF1B-BBB6-480E-B22D-442622F4FBCF}"/>
              </a:ext>
            </a:extLst>
          </p:cNvPr>
          <p:cNvSpPr/>
          <p:nvPr/>
        </p:nvSpPr>
        <p:spPr>
          <a:xfrm>
            <a:off x="4916831" y="378125"/>
            <a:ext cx="2358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</a:rPr>
              <a:t>Зразки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1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3B7D99-FE6B-4C1F-88AA-8877801E83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78" y="228599"/>
            <a:ext cx="2263578" cy="524934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9529B868-FF06-42C1-A653-83CCF01B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1533" y="0"/>
            <a:ext cx="2040467" cy="1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6CA74F-3365-4903-8C80-DA481344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1" y="5008972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6CA5D79A-6C34-49F9-98CA-64090A43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0279" y="5148944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B1B61E7-80C9-413E-94BD-58AF5F11F2F6}"/>
              </a:ext>
            </a:extLst>
          </p:cNvPr>
          <p:cNvSpPr/>
          <p:nvPr/>
        </p:nvSpPr>
        <p:spPr>
          <a:xfrm>
            <a:off x="1525231" y="829886"/>
            <a:ext cx="9039747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сьогодні між Україною та іншими державами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 більше ніж 70 міжнародних двосторонніх конвенцій (угод)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уникнення подвійного оподаткування. Актуальний перелік держав-учасниць Конвенції знаходиться на 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сайті Гаазької конвенції з міжнародного приватного права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Звільнення від оподаткування дозволяється тільки за умови надання нерезидентом особі (податковому агенту) документа, який підтверджує статус податкового резидента.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1 СТАТТІ 3 ГААЗЬКОЇ КОНВЕНЦІЇ :</a:t>
            </a:r>
            <a:endParaRPr lang="ru-RU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єдиною формальною процедурою, яка може вимагатися для посвідчення легальності документу є  проставлення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компетентним органом держави, в якій документ був складений, який підтверджує: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автентичність підпису;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якість, в якій виступала особа, що підписала документ;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автентичність відбитку печатки або штампу, якими скріплений документ.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Офіційні документи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яких проставлено апостиль,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потребують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будь-якого засвідчення шляхом консульської легалізації.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F92D0F-B240-42F5-A4BD-0202F02081B4}"/>
              </a:ext>
            </a:extLst>
          </p:cNvPr>
          <p:cNvSpPr txBox="1"/>
          <p:nvPr/>
        </p:nvSpPr>
        <p:spPr>
          <a:xfrm>
            <a:off x="742393" y="1115112"/>
            <a:ext cx="75957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</a:bodyPr>
          <a:lstStyle/>
          <a:p>
            <a:r>
              <a:rPr lang="uk-UA" sz="115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Bookman Old Style" panose="02050604050505020204" pitchFamily="18" charset="0"/>
              </a:rPr>
              <a:t>!</a:t>
            </a:r>
            <a:endParaRPr lang="ru-RU" sz="11500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238417E-706C-44A4-B92B-F823E30F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78" y="3272903"/>
            <a:ext cx="1517845" cy="146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618245-C163-476A-AE62-B11709224C11}"/>
              </a:ext>
            </a:extLst>
          </p:cNvPr>
          <p:cNvSpPr/>
          <p:nvPr/>
        </p:nvSpPr>
        <p:spPr>
          <a:xfrm>
            <a:off x="3135175" y="228599"/>
            <a:ext cx="6956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Угоди про уникнення подвійного оподаткування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93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6075C5-DF9B-444B-AB3C-A5ECD47E7F4B}"/>
              </a:ext>
            </a:extLst>
          </p:cNvPr>
          <p:cNvSpPr/>
          <p:nvPr/>
        </p:nvSpPr>
        <p:spPr>
          <a:xfrm>
            <a:off x="857250" y="307354"/>
            <a:ext cx="10835125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Порядок проставлення </a:t>
            </a:r>
            <a:r>
              <a:rPr lang="uk-UA" sz="30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sz="3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офіційних документах, виданих ДПС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її територіальними органами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Проставлення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офіційних документах, що видаються ДПС та її територіальними органами, здійснюється Державною податковою службою України відповідно до </a:t>
            </a:r>
          </a:p>
          <a:p>
            <a:pPr algn="ctr">
              <a:spcAft>
                <a:spcPts val="0"/>
              </a:spcAft>
            </a:pPr>
            <a:r>
              <a:rPr lang="uk-UA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проставлення </a:t>
            </a:r>
            <a:r>
              <a:rPr lang="uk-UA" sz="2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офіційних документах, призначених для використання на території інших держав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затверджених наказом МЗС, МВС, МОН, Мінфіну, Мін’юсту від 17 березня 2023 року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125/209/293/139/999/5 </a:t>
            </a:r>
          </a:p>
          <a:p>
            <a:pPr algn="ctr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зареєстрованих у Міністерстві юстиції України 21.03.2023 року за № 478/39534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Апостиль не </a:t>
            </a:r>
            <a:r>
              <a:rPr lang="ru-RU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проставляється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квитках,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паспортах),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фотокопіях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нормативно-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документах,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0F1923F7-6AB6-41AD-9A97-18DCAB1C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98" y="103297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xmlns="" id="{44B622F0-98F1-42A1-8B3A-F9570801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0520" y="0"/>
            <a:ext cx="1709646" cy="16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2CFC50-40C3-4766-878F-B723EDF61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89" b="98056" l="5326" r="89747">
                        <a14:foregroundMark x1="74035" y1="48611" x2="74035" y2="48611"/>
                        <a14:foregroundMark x1="49667" y1="49722" x2="49667" y2="49722"/>
                        <a14:foregroundMark x1="46871" y1="48889" x2="46871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06" y="3021115"/>
            <a:ext cx="1843880" cy="1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10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2C5FE7-0612-42CC-8D9C-C7186D587D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78" y="228599"/>
            <a:ext cx="3869988" cy="940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35779C-B8E6-4F5B-9D2F-C8B7F21D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8611" y="5318195"/>
            <a:ext cx="1713389" cy="153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85E99923-99D7-44CA-A30A-16D6B5DB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5333" y="-12419"/>
            <a:ext cx="2116667" cy="19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A20CBF-39A3-42B2-B430-A6B1EAF04962}"/>
              </a:ext>
            </a:extLst>
          </p:cNvPr>
          <p:cNvSpPr/>
          <p:nvPr/>
        </p:nvSpPr>
        <p:spPr>
          <a:xfrm>
            <a:off x="5232400" y="677333"/>
            <a:ext cx="5418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Апостиль проставляється на вимогу особи, яка підписала документ, або на вимогу фізичної/юридичної особи (їх представників).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C38B32-2DCF-4B42-8CD2-F254F3EAE30F}"/>
              </a:ext>
            </a:extLst>
          </p:cNvPr>
          <p:cNvSpPr/>
          <p:nvPr/>
        </p:nvSpPr>
        <p:spPr>
          <a:xfrm>
            <a:off x="3304172" y="2943634"/>
            <a:ext cx="10219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проставлення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необхідно подати: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776604D-8893-4686-98BD-2938E24B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306" l="8405" r="89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058" y="1169141"/>
            <a:ext cx="1335932" cy="133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B49DD0A-811F-4CFF-973C-BD9EC1853B7E}"/>
              </a:ext>
            </a:extLst>
          </p:cNvPr>
          <p:cNvSpPr/>
          <p:nvPr/>
        </p:nvSpPr>
        <p:spPr>
          <a:xfrm>
            <a:off x="3572974" y="635515"/>
            <a:ext cx="7217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Хто може звертатися щодо надання послуги </a:t>
            </a:r>
            <a:endParaRPr lang="ru-RU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6B1A96B-45D3-44BF-85D4-8F5BEB19F1B8}"/>
              </a:ext>
            </a:extLst>
          </p:cNvPr>
          <p:cNvSpPr/>
          <p:nvPr/>
        </p:nvSpPr>
        <p:spPr>
          <a:xfrm>
            <a:off x="3385208" y="2658143"/>
            <a:ext cx="27478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Пакет документів </a:t>
            </a:r>
            <a:endParaRPr lang="ru-RU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08AE7BD-0AE0-4AEC-9C4D-75BD8E43A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" y="1866780"/>
            <a:ext cx="3198603" cy="3198603"/>
          </a:xfrm>
          <a:prstGeom prst="rect">
            <a:avLst/>
          </a:prstGeom>
        </p:spPr>
      </p:pic>
      <p:sp>
        <p:nvSpPr>
          <p:cNvPr id="20" name="Прямоугольник: скругленные углы 4">
            <a:extLst>
              <a:ext uri="{FF2B5EF4-FFF2-40B4-BE49-F238E27FC236}">
                <a16:creationId xmlns:a16="http://schemas.microsoft.com/office/drawing/2014/main" xmlns="" id="{8DDCF560-0637-4A3D-A12C-A31D52AF37FB}"/>
              </a:ext>
            </a:extLst>
          </p:cNvPr>
          <p:cNvSpPr txBox="1"/>
          <p:nvPr/>
        </p:nvSpPr>
        <p:spPr>
          <a:xfrm>
            <a:off x="3330630" y="3553479"/>
            <a:ext cx="7147981" cy="941608"/>
          </a:xfrm>
          <a:prstGeom prst="rect">
            <a:avLst/>
          </a:prstGeom>
          <a:solidFill>
            <a:srgbClr val="66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6008" tIns="0" rIns="206008" bIns="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800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оригінал документа, на якому проставляється апостиль, або його засвідчену в установленому порядку копію; </a:t>
            </a:r>
            <a:endParaRPr lang="ru-RU" sz="1800" kern="12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: скругленные углы 4">
            <a:extLst>
              <a:ext uri="{FF2B5EF4-FFF2-40B4-BE49-F238E27FC236}">
                <a16:creationId xmlns:a16="http://schemas.microsoft.com/office/drawing/2014/main" xmlns="" id="{94AF8429-2040-4D53-9671-95A472041E33}"/>
              </a:ext>
            </a:extLst>
          </p:cNvPr>
          <p:cNvSpPr txBox="1"/>
          <p:nvPr/>
        </p:nvSpPr>
        <p:spPr>
          <a:xfrm>
            <a:off x="3304171" y="5660750"/>
            <a:ext cx="7174439" cy="491318"/>
          </a:xfrm>
          <a:prstGeom prst="rect">
            <a:avLst/>
          </a:prstGeom>
          <a:solidFill>
            <a:srgbClr val="66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6008" tIns="0" rIns="206008" bIns="0" numCol="1" spcCol="1270" anchor="ctr" anchorCtr="0">
            <a:noAutofit/>
          </a:bodyPr>
          <a:lstStyle>
            <a:defPPr>
              <a:defRPr lang="uk-UA"/>
            </a:defPPr>
            <a:lvl1pPr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endParaRPr lang="uk-UA" dirty="0"/>
          </a:p>
          <a:p>
            <a:r>
              <a:rPr lang="uk-UA" dirty="0"/>
              <a:t>заяву від особи, яка подає такі документи </a:t>
            </a:r>
            <a:endParaRPr lang="ru-RU" dirty="0"/>
          </a:p>
          <a:p>
            <a:endParaRPr lang="ru-RU" dirty="0"/>
          </a:p>
        </p:txBody>
      </p: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xmlns="" id="{CE02BACC-D285-4BE3-8E86-889C675C9A96}"/>
              </a:ext>
            </a:extLst>
          </p:cNvPr>
          <p:cNvSpPr txBox="1"/>
          <p:nvPr/>
        </p:nvSpPr>
        <p:spPr>
          <a:xfrm>
            <a:off x="3304171" y="4594579"/>
            <a:ext cx="7174440" cy="941608"/>
          </a:xfrm>
          <a:prstGeom prst="rect">
            <a:avLst/>
          </a:prstGeom>
          <a:solidFill>
            <a:srgbClr val="66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6008" tIns="0" rIns="206008" bIns="0" numCol="1" spcCol="1270" anchor="ctr" anchorCtr="0">
            <a:noAutofit/>
          </a:bodyPr>
          <a:lstStyle>
            <a:defPPr>
              <a:defRPr lang="uk-UA"/>
            </a:defPPr>
            <a:lvl1pPr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uk-UA" dirty="0"/>
              <a:t>документ про оплату послуги з проставлення </a:t>
            </a:r>
            <a:r>
              <a:rPr lang="uk-UA" dirty="0" err="1"/>
              <a:t>апостиля</a:t>
            </a:r>
            <a:r>
              <a:rPr lang="uk-UA" dirty="0"/>
              <a:t> або документ, що підтверджує право на звільнення від сплати, чи його копію, засвідчену в установленому порядку;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020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4B65C-89F9-440B-A476-C07C40DDCD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219" y="2069988"/>
            <a:ext cx="3616215" cy="42644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3A78BB-5EA5-4467-96CF-8AD4205275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8" y="228599"/>
            <a:ext cx="3869988" cy="8974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5642C8-CCEB-4267-9FB1-A422549C53CD}"/>
              </a:ext>
            </a:extLst>
          </p:cNvPr>
          <p:cNvSpPr/>
          <p:nvPr/>
        </p:nvSpPr>
        <p:spPr>
          <a:xfrm>
            <a:off x="6328797" y="1233575"/>
            <a:ext cx="55869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заяві щодо проставлення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необхідно зазначити:</a:t>
            </a:r>
          </a:p>
          <a:p>
            <a:pPr marL="342900" indent="-342900" algn="just">
              <a:buFontTx/>
              <a:buChar char="-"/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назву документа (документів), що надсилається до ДПС для проставлення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Tx/>
              <a:buChar char="-"/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країну призначення використання такого документа (документів). </a:t>
            </a:r>
            <a:endParaRPr lang="uk-UA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CD4CF96-064D-473D-83D0-CC778E38F64F}"/>
              </a:ext>
            </a:extLst>
          </p:cNvPr>
          <p:cNvSpPr/>
          <p:nvPr/>
        </p:nvSpPr>
        <p:spPr>
          <a:xfrm>
            <a:off x="5150908" y="4548104"/>
            <a:ext cx="67648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Розміщена на </a:t>
            </a:r>
            <a:r>
              <a:rPr lang="uk-UA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вебпорталі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ДПС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розділі Діяльність/ Апостиль/Форми Заяв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проставлення </a:t>
            </a:r>
            <a:r>
              <a:rPr lang="uk-UA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endParaRPr lang="uk-UA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tax</a:t>
            </a:r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gov</a:t>
            </a:r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ua</a:t>
            </a:r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2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diyalnist</a:t>
            </a:r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-/</a:t>
            </a:r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apostil</a:t>
            </a:r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/78289.</a:t>
            </a:r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html</a:t>
            </a:r>
            <a:endParaRPr lang="uk-UA" sz="2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F79FB7-D262-4E5C-8926-0BCEDBAA6AEE}"/>
              </a:ext>
            </a:extLst>
          </p:cNvPr>
          <p:cNvSpPr/>
          <p:nvPr/>
        </p:nvSpPr>
        <p:spPr>
          <a:xfrm>
            <a:off x="284364" y="1233575"/>
            <a:ext cx="44577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заяви в ДПС щодо проставлення апостилю: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3A5ED9B-8006-45D7-9B50-B10D8ADDF77F}"/>
              </a:ext>
            </a:extLst>
          </p:cNvPr>
          <p:cNvSpPr/>
          <p:nvPr/>
        </p:nvSpPr>
        <p:spPr>
          <a:xfrm>
            <a:off x="4660284" y="182800"/>
            <a:ext cx="199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Заява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34B33A6B-B3C0-45FB-A9D7-3844F96E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651038"/>
            <a:ext cx="1343024" cy="12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A989008F-6F0A-48B1-A05F-CFF8EF46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72725" y="0"/>
            <a:ext cx="1797441" cy="16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41DC64-A978-4D39-8B0F-9C6EE798B5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064" y="2233635"/>
            <a:ext cx="1470609" cy="16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02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0271C69F-B3E1-4803-BDA4-8E918A87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0210" y="-31689"/>
            <a:ext cx="1701790" cy="16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яйца_ГУ_4.jpg">
            <a:extLst>
              <a:ext uri="{FF2B5EF4-FFF2-40B4-BE49-F238E27FC236}">
                <a16:creationId xmlns:a16="http://schemas.microsoft.com/office/drawing/2014/main" xmlns="" id="{4464C2EB-0221-4726-8ADB-5188CD8AD7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77" y="63138"/>
            <a:ext cx="4688356" cy="10629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41763A-8832-4AE1-91BD-1BFE2C3CAD7E}"/>
              </a:ext>
            </a:extLst>
          </p:cNvPr>
          <p:cNvSpPr/>
          <p:nvPr/>
        </p:nvSpPr>
        <p:spPr>
          <a:xfrm>
            <a:off x="810935" y="907416"/>
            <a:ext cx="105701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документів здійснюється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Державної податкової служби України за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Львівська площа, 8, м. Київ, 04053. </a:t>
            </a:r>
            <a:endParaRPr lang="uk-UA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вигдяді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апостиля,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ДПС,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Законом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DD35CC-FF11-4AAF-BA54-FD68B3923AC1}"/>
              </a:ext>
            </a:extLst>
          </p:cNvPr>
          <p:cNvSpPr/>
          <p:nvPr/>
        </p:nvSpPr>
        <p:spPr>
          <a:xfrm>
            <a:off x="4766733" y="132937"/>
            <a:ext cx="60169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Подача документів 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5C499D-4EE1-451F-92DD-6F83337C8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758" b="94043" l="9989" r="90899">
                        <a14:foregroundMark x1="72031" y1="77344" x2="72031" y2="77344"/>
                        <a14:foregroundMark x1="36515" y1="29980" x2="36515" y2="29980"/>
                        <a14:foregroundMark x1="40067" y1="29004" x2="40067" y2="29004"/>
                        <a14:foregroundMark x1="32963" y1="31152" x2="32963" y2="31152"/>
                        <a14:foregroundMark x1="34517" y1="30176" x2="34517" y2="30176"/>
                        <a14:foregroundMark x1="38069" y1="29492" x2="38069" y2="29492"/>
                        <a14:foregroundMark x1="38735" y1="29395" x2="38735" y2="2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156" y="5338246"/>
            <a:ext cx="1227743" cy="1473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52C807-5935-4600-B319-3B1EE20742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3900" y="1840699"/>
            <a:ext cx="781050" cy="133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61C1C4-CB81-4FC1-AE13-77F58FCA41AC}"/>
              </a:ext>
            </a:extLst>
          </p:cNvPr>
          <p:cNvSpPr txBox="1"/>
          <p:nvPr/>
        </p:nvSpPr>
        <p:spPr>
          <a:xfrm>
            <a:off x="3562350" y="5474850"/>
            <a:ext cx="6303103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21000">
                <a:schemeClr val="accent1">
                  <a:lumMod val="97000"/>
                  <a:lumOff val="3000"/>
                </a:schemeClr>
              </a:gs>
              <a:gs pos="75000">
                <a:schemeClr val="accent1">
                  <a:alpha val="84000"/>
                  <a:lumMod val="5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Апостильована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довіреністю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14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C4732B53-2221-4687-AAB9-ABC2EAF4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0221"/>
            <a:ext cx="1452989" cy="130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8CF73F-70D9-4CC3-BB90-DBB97A6897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7" y="228599"/>
            <a:ext cx="4636683" cy="1075268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F0553A89-7FDC-4F59-AABD-1D8891B8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2679" y="-1693"/>
            <a:ext cx="2389321" cy="22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24FE7BB-5626-4F46-8CC2-B28C5A2C3F20}"/>
              </a:ext>
            </a:extLst>
          </p:cNvPr>
          <p:cNvSpPr/>
          <p:nvPr/>
        </p:nvSpPr>
        <p:spPr>
          <a:xfrm>
            <a:off x="726494" y="1387187"/>
            <a:ext cx="1076325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Плата за надання послуги з проставлення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документах, що видаються ДПС та її територіальними органами і призначені для використання на території інших держав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три неоподатковуваних мінімуми доходів громадян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сьогодні – 51 грн 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наказ Міністерства фінансів України від 01.02.2023 № 54 «Про розмір та порядок оплати послуг з проставлення </a:t>
            </a:r>
            <a:r>
              <a:rPr lang="uk-UA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</a:p>
          <a:p>
            <a:pPr algn="ctr"/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зареєстрованого в Міністерстві юстиції України 03.03.2023 за № 395/39451</a:t>
            </a:r>
            <a:endParaRPr lang="uk-UA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uk-UA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DCC629-9F54-4F24-9F39-0893117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0279" y="5132925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BCC7C0-8BF3-4F5F-9E24-8E8EE183A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69" y="2980050"/>
            <a:ext cx="2107039" cy="11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63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FD32462C-BDD7-42EE-89AB-BBB12ABC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1533" y="5148944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76A1EA78-D466-4356-A3DC-16A77C69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944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7FE812-6CF5-407A-AFE4-2BEAEFFF2F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8" y="228599"/>
            <a:ext cx="2993766" cy="694268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5D7E9698-4FDA-40F0-83C7-AD8BA644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1533" y="0"/>
            <a:ext cx="2040467" cy="1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2CCC9D-1D29-426C-93FF-AEF12022413A}"/>
              </a:ext>
            </a:extLst>
          </p:cNvPr>
          <p:cNvSpPr/>
          <p:nvPr/>
        </p:nvSpPr>
        <p:spPr>
          <a:xfrm>
            <a:off x="1351492" y="1240580"/>
            <a:ext cx="9750901" cy="437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3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 громадян, </a:t>
            </a:r>
            <a:r>
              <a:rPr lang="uk-UA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документи стосуються безпосередньо цих громадян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1-ої і 2-ої груп;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внаслідок Другої світової війни;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громадяни, які належать до першої категорії     потерпілих унаслідок Чорнобильської катастрофи;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діти-сироти. 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718313F-B1B2-47C9-81A5-8EC5828B1B17}"/>
              </a:ext>
            </a:extLst>
          </p:cNvPr>
          <p:cNvSpPr/>
          <p:nvPr/>
        </p:nvSpPr>
        <p:spPr>
          <a:xfrm>
            <a:off x="1248805" y="542055"/>
            <a:ext cx="99562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Звільняються від внесення плати</a:t>
            </a:r>
          </a:p>
          <a:p>
            <a:pPr algn="ctr"/>
            <a:r>
              <a:rPr lang="uk-UA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проставлення </a:t>
            </a:r>
            <a:r>
              <a:rPr lang="uk-UA" sz="3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uk-UA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BE166E-5A15-4932-8A5A-1D0BA57F4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2" y="2989838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13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F4C9A1-B0E4-437A-B55A-E604D2F2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0279" y="5148944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4233D3B-1DA2-4C3D-BA67-774BF510E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6991"/>
            <a:ext cx="1901721" cy="17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6E4857F-1244-45A9-A831-67CF4CE43861}"/>
              </a:ext>
            </a:extLst>
          </p:cNvPr>
          <p:cNvSpPr/>
          <p:nvPr/>
        </p:nvSpPr>
        <p:spPr>
          <a:xfrm>
            <a:off x="390525" y="1085850"/>
            <a:ext cx="11306175" cy="2962513"/>
          </a:xfrm>
          <a:prstGeom prst="roundRect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Отримувач: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ГУК у м. Києві/</a:t>
            </a:r>
            <a:r>
              <a:rPr lang="uk-U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м.Київ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/22012500. </a:t>
            </a:r>
          </a:p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Код за ЄДРПОУ: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37993783. </a:t>
            </a:r>
          </a:p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 отримувача: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UA598999980313080165031026001. </a:t>
            </a:r>
          </a:p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Надавач платіжних послуг отримувача: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Казначейство України (</a:t>
            </a:r>
            <a:r>
              <a:rPr lang="uk-U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ел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адм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подат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.). </a:t>
            </a:r>
          </a:p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платежу: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 надання послуги з проставлення </a:t>
            </a:r>
            <a:r>
              <a:rPr lang="uk-U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Код виду сплати: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101. </a:t>
            </a:r>
          </a:p>
          <a:p>
            <a:pPr algn="just"/>
            <a:r>
              <a:rPr lang="uk-UA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Додаткова інформація запису: 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 надання послуг з проставлення </a:t>
            </a:r>
            <a:r>
              <a:rPr lang="uk-U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72B718-D30B-46CF-BCD0-CE490538B60B}"/>
              </a:ext>
            </a:extLst>
          </p:cNvPr>
          <p:cNvSpPr/>
          <p:nvPr/>
        </p:nvSpPr>
        <p:spPr>
          <a:xfrm>
            <a:off x="1689100" y="4165581"/>
            <a:ext cx="881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У зв’язку з тим, що плата за проставлення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віднесена до доходів загального фонду Державного бюджету України Казначейством відкрито новий рахунок для зарахування плати за надання послуг з проставлення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апостиля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ДПС.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передбачено Законом України від 16.01.2025 № 4225-ІХ «Про внесення змін до Бюджетного кодексу України щодо актуалізації та удосконалення деяких положень», який набрав чинності 05.03.2025.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C2F5BD-2F2C-41B7-A9F7-3603BE8C6248}"/>
              </a:ext>
            </a:extLst>
          </p:cNvPr>
          <p:cNvSpPr/>
          <p:nvPr/>
        </p:nvSpPr>
        <p:spPr>
          <a:xfrm>
            <a:off x="2988354" y="-1693"/>
            <a:ext cx="621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Реквізити рахунку: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5C3218EC-9E7E-4A1D-A0C1-620E69A9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1533" y="-1693"/>
            <a:ext cx="2040467" cy="1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3320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651</Words>
  <Application>Microsoft Office PowerPoint</Application>
  <PresentationFormat>Произвольный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Бульба Ольга Олександрівна</dc:creator>
  <cp:lastModifiedBy>Дуда</cp:lastModifiedBy>
  <cp:revision>130</cp:revision>
  <cp:lastPrinted>2025-08-13T06:48:41Z</cp:lastPrinted>
  <dcterms:created xsi:type="dcterms:W3CDTF">2025-01-16T13:58:54Z</dcterms:created>
  <dcterms:modified xsi:type="dcterms:W3CDTF">2025-08-13T11:18:45Z</dcterms:modified>
</cp:coreProperties>
</file>