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597" r:id="rId3"/>
    <p:sldId id="591" r:id="rId4"/>
    <p:sldId id="598" r:id="rId5"/>
    <p:sldId id="600" r:id="rId6"/>
    <p:sldId id="599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FF99"/>
    <a:srgbClr val="B734E0"/>
    <a:srgbClr val="FFCC66"/>
    <a:srgbClr val="F4A956"/>
    <a:srgbClr val="CCFF33"/>
    <a:srgbClr val="E8D562"/>
    <a:srgbClr val="FFCCCC"/>
    <a:srgbClr val="CCFF66"/>
    <a:srgbClr val="E7C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24AAD-A95B-4234-BE52-311CF5FF729A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E0CB1-0B62-416C-BC7D-883239208CB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967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0CB1-0B62-416C-BC7D-883239208CB4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450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0CB1-0B62-416C-BC7D-883239208CB4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450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0CB1-0B62-416C-BC7D-883239208CB4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45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DEAF07-5553-4470-B3F3-CFA238FE3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37BED17-8B79-46F8-BC37-2102DA0B6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641798-A57C-4153-AED2-942E75E3F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A2FA58F-3F83-4B44-A10D-34E3B55A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4FFC9C-FCF6-4723-8296-FB4318F45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82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C49DCD-731D-4951-9AAD-0D5B0EDCF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414A4D9-AAA3-4B9E-98B1-FB06DD477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E21857-2922-4F67-A539-F7D68857B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2C207CB-294E-48C5-8372-39289D614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C1FC0C1-A545-4BAC-A8B8-706EE371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051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D4D87F2-5717-4754-85D7-A344C149E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4CF3CA0-E1A1-415B-B5F1-BB5522772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268EE62-522F-4A30-8F77-FCFB9318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9B37FB-913F-4096-B187-8B460DB4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01F00E4-6B0E-441C-84D9-6F8BA5D4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16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27DD84-5959-4220-95FC-847C9C5F5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FA6ADC-9D1A-40FA-8555-D42C72620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DC0FF8F-9403-4AF5-BFD3-5434C437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09CB5A-A6A8-4400-B712-AE1571DE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ECDFC1-1A66-407F-A31C-7DFC1FC1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42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B60F5C-A93D-4816-A331-0B80E1FF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2892327-87D3-49C0-BD61-36CF36700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6FC611-30DC-418C-9E10-AE09599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350B847-3BC7-4EB8-8838-4CA73A24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5B1ADE-3E38-49A4-A52F-12A60693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61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B5578F-6989-4E79-9495-CAFEE364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D51DDD-B56D-4008-BECE-6180613A4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9B64506-6B11-461E-B6CB-2C4A980C9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2A146E9-B3F5-4FC7-87D5-4FB5654BA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7FA7BDB-4007-4E79-B00A-EA2C3E2E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23B59B8-C1F2-45E0-9177-B9F4988B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24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1A52AA-8E88-4E99-80D6-651441E03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840765-1018-4E05-AF9C-02A6C0E8E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124DDE2-03ED-4A10-805C-B5351E331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3F56E69-F1A3-4DFF-AEE3-FF2FCB99A2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E560905-80BB-4BEB-92AE-08218644A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1D95BD2-6E3E-4A58-9638-290A2543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2B52682-55EA-4D3F-B4E6-F14D0CB2D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C5D8364-1F9B-4720-B5DA-8E7794E0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695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A9A186-6994-45CD-9C64-CF1237F2A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9D37FFB-FA7E-4BB6-98C3-22E116D3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4734436-7791-4037-BE6E-1DDAB4BB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373EE0B-343C-4865-8423-FB4B7D177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049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87218ED-5355-42ED-847C-02E20F9FE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69A5942-B84D-4256-9AE0-A8D4D914B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DD8C542-7E1E-4E65-83F6-1891F55E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674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77094A-30A7-428F-9388-9A5A49527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7040684-3689-4D09-8EE1-58F692464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3569ED8-E2D1-4803-BBFF-0C4AD5F92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C7D3D8B-5D32-4EBF-97DD-E954DD737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29B5176-9352-4D1E-91A4-42C0DE73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BB7BFFF-66E7-4099-8636-B8246AEF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50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704FAE-4A22-4815-BA66-E32E340C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3D8B1F3-47E1-4A0E-8103-0A8940663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F1DDBAA-F357-4CBB-BD76-377728EB2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FB4948A-FD61-4CC0-B5B6-810C28601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C278A5F-0DF3-4708-A69C-BE2CA86C8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4907AA-C924-4AC5-ACB1-7ECA08C90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174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E3BFD8-5E43-4239-A0F6-47972A0B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CD9562-2217-4DE5-B96D-500374D75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EBDD7-FDB5-4479-BCF5-5D3551079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1C450-4D04-49E4-AFD3-6D7BDA193F6C}" type="datetimeFigureOut">
              <a:rPr lang="uk-UA" smtClean="0"/>
              <a:pPr/>
              <a:t>02.04.2025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2E1FF-876F-4BF8-A988-C4BFA5EFE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8C8AD0-5FE6-4071-A40E-CDF582C8E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51FF0-0032-4A30-9305-B252E008F60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99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____Microsoft_Word_97_20031.doc"/><Relationship Id="rId11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emf"/><Relationship Id="rId4" Type="http://schemas.openxmlformats.org/officeDocument/2006/relationships/image" Target="../media/image3.png"/><Relationship Id="rId9" Type="http://schemas.openxmlformats.org/officeDocument/2006/relationships/oleObject" Target="../embeddings/_________Microsoft_Word_97_20032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____Microsoft_Word_97_20033.doc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Групувати 62">
            <a:extLst>
              <a:ext uri="{FF2B5EF4-FFF2-40B4-BE49-F238E27FC236}">
                <a16:creationId xmlns:a16="http://schemas.microsoft.com/office/drawing/2014/main" xmlns="" id="{DDF5DFF6-FFCF-4D5F-B03E-A9CCC39AAB28}"/>
              </a:ext>
            </a:extLst>
          </p:cNvPr>
          <p:cNvGrpSpPr/>
          <p:nvPr/>
        </p:nvGrpSpPr>
        <p:grpSpPr>
          <a:xfrm>
            <a:off x="244416" y="220134"/>
            <a:ext cx="11703168" cy="6637866"/>
            <a:chOff x="630546" y="252033"/>
            <a:chExt cx="17389558" cy="9825947"/>
          </a:xfrm>
        </p:grpSpPr>
        <p:sp>
          <p:nvSpPr>
            <p:cNvPr id="68" name="Прямокутник 5">
              <a:extLst>
                <a:ext uri="{FF2B5EF4-FFF2-40B4-BE49-F238E27FC236}">
                  <a16:creationId xmlns:a16="http://schemas.microsoft.com/office/drawing/2014/main" xmlns="" id="{037236E0-FB27-44F6-A339-82991C5E33D6}"/>
                </a:ext>
              </a:extLst>
            </p:cNvPr>
            <p:cNvSpPr/>
            <p:nvPr/>
          </p:nvSpPr>
          <p:spPr>
            <a:xfrm>
              <a:off x="9019104" y="252033"/>
              <a:ext cx="9001000" cy="9825947"/>
            </a:xfrm>
            <a:prstGeom prst="rect">
              <a:avLst/>
            </a:prstGeom>
            <a:solidFill>
              <a:schemeClr val="bg1"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816325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632649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2448972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3265296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4081621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4897944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5714268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6530593" algn="l" defTabSz="1632649" rtl="0" eaLnBrk="1" latinLnBrk="0" hangingPunct="1"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uk-UA" dirty="0"/>
            </a:p>
          </p:txBody>
        </p:sp>
        <p:sp>
          <p:nvSpPr>
            <p:cNvPr id="69" name="Прямокутник 6">
              <a:extLst>
                <a:ext uri="{FF2B5EF4-FFF2-40B4-BE49-F238E27FC236}">
                  <a16:creationId xmlns:a16="http://schemas.microsoft.com/office/drawing/2014/main" xmlns="" id="{5FC14954-3F89-46C9-9054-22E44211C442}"/>
                </a:ext>
              </a:extLst>
            </p:cNvPr>
            <p:cNvSpPr/>
            <p:nvPr/>
          </p:nvSpPr>
          <p:spPr>
            <a:xfrm>
              <a:off x="630546" y="8538838"/>
              <a:ext cx="2252188" cy="956729"/>
            </a:xfrm>
            <a:prstGeom prst="rect">
              <a:avLst/>
            </a:prstGeom>
          </p:spPr>
          <p:txBody>
            <a:bodyPr wrap="square" lIns="182862" tIns="91431" rIns="182862" bIns="91431">
              <a:spAutoFit/>
            </a:bodyPr>
            <a:lstStyle>
              <a:defPPr>
                <a:defRPr lang="uk-UA"/>
              </a:defPPr>
              <a:lvl1pPr marL="0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16325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32649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448972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265296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081621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897944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14268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6530593" algn="l" defTabSz="1632649" rtl="0" eaLnBrk="1" latinLnBrk="0" hangingPunct="1"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Roboto"/>
              </a:endParaRPr>
            </a:p>
          </p:txBody>
        </p:sp>
        <p:grpSp>
          <p:nvGrpSpPr>
            <p:cNvPr id="71" name="Групувати 36">
              <a:extLst>
                <a:ext uri="{FF2B5EF4-FFF2-40B4-BE49-F238E27FC236}">
                  <a16:creationId xmlns:a16="http://schemas.microsoft.com/office/drawing/2014/main" xmlns="" id="{4F8A06A2-39A1-4C62-8BB0-4EFDA6F4B702}"/>
                </a:ext>
              </a:extLst>
            </p:cNvPr>
            <p:cNvGrpSpPr/>
            <p:nvPr/>
          </p:nvGrpSpPr>
          <p:grpSpPr>
            <a:xfrm>
              <a:off x="1031636" y="692897"/>
              <a:ext cx="16499563" cy="8664784"/>
              <a:chOff x="2361506" y="1086476"/>
              <a:chExt cx="14581336" cy="7657424"/>
            </a:xfrm>
          </p:grpSpPr>
          <p:sp>
            <p:nvSpPr>
              <p:cNvPr id="73" name="Luhansk">
                <a:extLst>
                  <a:ext uri="{FF2B5EF4-FFF2-40B4-BE49-F238E27FC236}">
                    <a16:creationId xmlns:a16="http://schemas.microsoft.com/office/drawing/2014/main" xmlns="" id="{2600CA26-56D1-46DE-87CB-EAD71FCCEB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03161" y="2981892"/>
                <a:ext cx="1939681" cy="2060931"/>
              </a:xfrm>
              <a:custGeom>
                <a:avLst/>
                <a:gdLst>
                  <a:gd name="T0" fmla="*/ 2147483647 w 341"/>
                  <a:gd name="T1" fmla="*/ 2147483647 h 476"/>
                  <a:gd name="T2" fmla="*/ 2147483647 w 341"/>
                  <a:gd name="T3" fmla="*/ 2147483647 h 476"/>
                  <a:gd name="T4" fmla="*/ 2147483647 w 341"/>
                  <a:gd name="T5" fmla="*/ 2147483647 h 476"/>
                  <a:gd name="T6" fmla="*/ 2147483647 w 341"/>
                  <a:gd name="T7" fmla="*/ 2147483647 h 476"/>
                  <a:gd name="T8" fmla="*/ 2147483647 w 341"/>
                  <a:gd name="T9" fmla="*/ 2147483647 h 476"/>
                  <a:gd name="T10" fmla="*/ 2147483647 w 341"/>
                  <a:gd name="T11" fmla="*/ 2147483647 h 476"/>
                  <a:gd name="T12" fmla="*/ 2147483647 w 341"/>
                  <a:gd name="T13" fmla="*/ 2147483647 h 476"/>
                  <a:gd name="T14" fmla="*/ 2147483647 w 341"/>
                  <a:gd name="T15" fmla="*/ 2147483647 h 476"/>
                  <a:gd name="T16" fmla="*/ 2147483647 w 341"/>
                  <a:gd name="T17" fmla="*/ 2147483647 h 476"/>
                  <a:gd name="T18" fmla="*/ 2147483647 w 341"/>
                  <a:gd name="T19" fmla="*/ 2147483647 h 476"/>
                  <a:gd name="T20" fmla="*/ 2147483647 w 341"/>
                  <a:gd name="T21" fmla="*/ 2147483647 h 476"/>
                  <a:gd name="T22" fmla="*/ 2147483647 w 341"/>
                  <a:gd name="T23" fmla="*/ 2147483647 h 476"/>
                  <a:gd name="T24" fmla="*/ 2147483647 w 341"/>
                  <a:gd name="T25" fmla="*/ 2147483647 h 476"/>
                  <a:gd name="T26" fmla="*/ 2147483647 w 341"/>
                  <a:gd name="T27" fmla="*/ 2147483647 h 476"/>
                  <a:gd name="T28" fmla="*/ 2147483647 w 341"/>
                  <a:gd name="T29" fmla="*/ 2147483647 h 476"/>
                  <a:gd name="T30" fmla="*/ 2147483647 w 341"/>
                  <a:gd name="T31" fmla="*/ 2147483647 h 476"/>
                  <a:gd name="T32" fmla="*/ 2147483647 w 341"/>
                  <a:gd name="T33" fmla="*/ 2147483647 h 476"/>
                  <a:gd name="T34" fmla="*/ 2147483647 w 341"/>
                  <a:gd name="T35" fmla="*/ 2147483647 h 476"/>
                  <a:gd name="T36" fmla="*/ 2147483647 w 341"/>
                  <a:gd name="T37" fmla="*/ 2147483647 h 476"/>
                  <a:gd name="T38" fmla="*/ 2147483647 w 341"/>
                  <a:gd name="T39" fmla="*/ 2147483647 h 476"/>
                  <a:gd name="T40" fmla="*/ 2147483647 w 341"/>
                  <a:gd name="T41" fmla="*/ 2147483647 h 476"/>
                  <a:gd name="T42" fmla="*/ 2147483647 w 341"/>
                  <a:gd name="T43" fmla="*/ 2147483647 h 476"/>
                  <a:gd name="T44" fmla="*/ 2147483647 w 341"/>
                  <a:gd name="T45" fmla="*/ 2147483647 h 476"/>
                  <a:gd name="T46" fmla="*/ 2147483647 w 341"/>
                  <a:gd name="T47" fmla="*/ 2147483647 h 476"/>
                  <a:gd name="T48" fmla="*/ 2147483647 w 341"/>
                  <a:gd name="T49" fmla="*/ 2147483647 h 476"/>
                  <a:gd name="T50" fmla="*/ 2147483647 w 341"/>
                  <a:gd name="T51" fmla="*/ 2147483647 h 476"/>
                  <a:gd name="T52" fmla="*/ 2147483647 w 341"/>
                  <a:gd name="T53" fmla="*/ 2147483647 h 476"/>
                  <a:gd name="T54" fmla="*/ 2147483647 w 341"/>
                  <a:gd name="T55" fmla="*/ 2147483647 h 476"/>
                  <a:gd name="T56" fmla="*/ 2147483647 w 341"/>
                  <a:gd name="T57" fmla="*/ 2147483647 h 476"/>
                  <a:gd name="T58" fmla="*/ 2147483647 w 341"/>
                  <a:gd name="T59" fmla="*/ 2147483647 h 476"/>
                  <a:gd name="T60" fmla="*/ 2147483647 w 341"/>
                  <a:gd name="T61" fmla="*/ 2147483647 h 476"/>
                  <a:gd name="T62" fmla="*/ 2147483647 w 341"/>
                  <a:gd name="T63" fmla="*/ 2147483647 h 476"/>
                  <a:gd name="T64" fmla="*/ 2147483647 w 341"/>
                  <a:gd name="T65" fmla="*/ 2147483647 h 476"/>
                  <a:gd name="T66" fmla="*/ 2147483647 w 341"/>
                  <a:gd name="T67" fmla="*/ 2147483647 h 476"/>
                  <a:gd name="T68" fmla="*/ 2147483647 w 341"/>
                  <a:gd name="T69" fmla="*/ 2147483647 h 476"/>
                  <a:gd name="T70" fmla="*/ 2147483647 w 341"/>
                  <a:gd name="T71" fmla="*/ 2147483647 h 476"/>
                  <a:gd name="T72" fmla="*/ 2147483647 w 341"/>
                  <a:gd name="T73" fmla="*/ 2147483647 h 476"/>
                  <a:gd name="T74" fmla="*/ 2147483647 w 341"/>
                  <a:gd name="T75" fmla="*/ 2147483647 h 476"/>
                  <a:gd name="T76" fmla="*/ 2147483647 w 341"/>
                  <a:gd name="T77" fmla="*/ 2147483647 h 476"/>
                  <a:gd name="T78" fmla="*/ 2147483647 w 341"/>
                  <a:gd name="T79" fmla="*/ 2147483647 h 476"/>
                  <a:gd name="T80" fmla="*/ 2147483647 w 341"/>
                  <a:gd name="T81" fmla="*/ 2147483647 h 476"/>
                  <a:gd name="T82" fmla="*/ 2147483647 w 341"/>
                  <a:gd name="T83" fmla="*/ 2147483647 h 476"/>
                  <a:gd name="T84" fmla="*/ 2147483647 w 341"/>
                  <a:gd name="T85" fmla="*/ 2147483647 h 476"/>
                  <a:gd name="T86" fmla="*/ 2147483647 w 341"/>
                  <a:gd name="T87" fmla="*/ 2147483647 h 476"/>
                  <a:gd name="T88" fmla="*/ 2147483647 w 341"/>
                  <a:gd name="T89" fmla="*/ 2147483647 h 476"/>
                  <a:gd name="T90" fmla="*/ 2147483647 w 341"/>
                  <a:gd name="T91" fmla="*/ 2147483647 h 476"/>
                  <a:gd name="T92" fmla="*/ 2147483647 w 341"/>
                  <a:gd name="T93" fmla="*/ 2147483647 h 476"/>
                  <a:gd name="T94" fmla="*/ 2147483647 w 341"/>
                  <a:gd name="T95" fmla="*/ 2147483647 h 476"/>
                  <a:gd name="T96" fmla="*/ 2147483647 w 341"/>
                  <a:gd name="T97" fmla="*/ 2147483647 h 476"/>
                  <a:gd name="T98" fmla="*/ 2147483647 w 341"/>
                  <a:gd name="T99" fmla="*/ 2147483647 h 476"/>
                  <a:gd name="T100" fmla="*/ 2147483647 w 341"/>
                  <a:gd name="T101" fmla="*/ 2147483647 h 476"/>
                  <a:gd name="T102" fmla="*/ 2147483647 w 341"/>
                  <a:gd name="T103" fmla="*/ 2147483647 h 476"/>
                  <a:gd name="T104" fmla="*/ 2147483647 w 341"/>
                  <a:gd name="T105" fmla="*/ 2147483647 h 476"/>
                  <a:gd name="T106" fmla="*/ 2147483647 w 341"/>
                  <a:gd name="T107" fmla="*/ 2147483647 h 47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41"/>
                  <a:gd name="T163" fmla="*/ 0 h 476"/>
                  <a:gd name="T164" fmla="*/ 341 w 341"/>
                  <a:gd name="T165" fmla="*/ 476 h 47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41" h="476">
                    <a:moveTo>
                      <a:pt x="219" y="475"/>
                    </a:moveTo>
                    <a:cubicBezTo>
                      <a:pt x="220" y="476"/>
                      <a:pt x="228" y="473"/>
                      <a:pt x="234" y="467"/>
                    </a:cubicBezTo>
                    <a:cubicBezTo>
                      <a:pt x="240" y="462"/>
                      <a:pt x="250" y="462"/>
                      <a:pt x="250" y="462"/>
                    </a:cubicBezTo>
                    <a:cubicBezTo>
                      <a:pt x="250" y="462"/>
                      <a:pt x="259" y="472"/>
                      <a:pt x="266" y="468"/>
                    </a:cubicBezTo>
                    <a:cubicBezTo>
                      <a:pt x="273" y="464"/>
                      <a:pt x="280" y="466"/>
                      <a:pt x="284" y="463"/>
                    </a:cubicBezTo>
                    <a:cubicBezTo>
                      <a:pt x="288" y="460"/>
                      <a:pt x="309" y="467"/>
                      <a:pt x="309" y="467"/>
                    </a:cubicBezTo>
                    <a:cubicBezTo>
                      <a:pt x="309" y="467"/>
                      <a:pt x="312" y="460"/>
                      <a:pt x="315" y="455"/>
                    </a:cubicBezTo>
                    <a:cubicBezTo>
                      <a:pt x="319" y="451"/>
                      <a:pt x="311" y="444"/>
                      <a:pt x="311" y="441"/>
                    </a:cubicBezTo>
                    <a:cubicBezTo>
                      <a:pt x="311" y="438"/>
                      <a:pt x="314" y="434"/>
                      <a:pt x="316" y="430"/>
                    </a:cubicBezTo>
                    <a:cubicBezTo>
                      <a:pt x="318" y="426"/>
                      <a:pt x="309" y="425"/>
                      <a:pt x="309" y="422"/>
                    </a:cubicBezTo>
                    <a:cubicBezTo>
                      <a:pt x="310" y="419"/>
                      <a:pt x="317" y="415"/>
                      <a:pt x="319" y="414"/>
                    </a:cubicBezTo>
                    <a:cubicBezTo>
                      <a:pt x="320" y="412"/>
                      <a:pt x="316" y="407"/>
                      <a:pt x="316" y="407"/>
                    </a:cubicBezTo>
                    <a:cubicBezTo>
                      <a:pt x="316" y="399"/>
                      <a:pt x="316" y="399"/>
                      <a:pt x="316" y="399"/>
                    </a:cubicBezTo>
                    <a:cubicBezTo>
                      <a:pt x="316" y="399"/>
                      <a:pt x="318" y="395"/>
                      <a:pt x="320" y="393"/>
                    </a:cubicBezTo>
                    <a:cubicBezTo>
                      <a:pt x="323" y="391"/>
                      <a:pt x="321" y="380"/>
                      <a:pt x="321" y="380"/>
                    </a:cubicBezTo>
                    <a:cubicBezTo>
                      <a:pt x="321" y="380"/>
                      <a:pt x="331" y="373"/>
                      <a:pt x="336" y="367"/>
                    </a:cubicBezTo>
                    <a:cubicBezTo>
                      <a:pt x="341" y="360"/>
                      <a:pt x="332" y="357"/>
                      <a:pt x="332" y="357"/>
                    </a:cubicBezTo>
                    <a:cubicBezTo>
                      <a:pt x="332" y="357"/>
                      <a:pt x="330" y="363"/>
                      <a:pt x="321" y="364"/>
                    </a:cubicBezTo>
                    <a:cubicBezTo>
                      <a:pt x="313" y="365"/>
                      <a:pt x="309" y="357"/>
                      <a:pt x="309" y="357"/>
                    </a:cubicBezTo>
                    <a:cubicBezTo>
                      <a:pt x="309" y="357"/>
                      <a:pt x="316" y="354"/>
                      <a:pt x="319" y="345"/>
                    </a:cubicBezTo>
                    <a:cubicBezTo>
                      <a:pt x="321" y="336"/>
                      <a:pt x="302" y="323"/>
                      <a:pt x="302" y="323"/>
                    </a:cubicBezTo>
                    <a:cubicBezTo>
                      <a:pt x="302" y="323"/>
                      <a:pt x="302" y="313"/>
                      <a:pt x="302" y="305"/>
                    </a:cubicBezTo>
                    <a:cubicBezTo>
                      <a:pt x="302" y="298"/>
                      <a:pt x="276" y="301"/>
                      <a:pt x="276" y="301"/>
                    </a:cubicBezTo>
                    <a:cubicBezTo>
                      <a:pt x="276" y="301"/>
                      <a:pt x="277" y="274"/>
                      <a:pt x="278" y="265"/>
                    </a:cubicBezTo>
                    <a:cubicBezTo>
                      <a:pt x="279" y="256"/>
                      <a:pt x="291" y="249"/>
                      <a:pt x="291" y="249"/>
                    </a:cubicBezTo>
                    <a:cubicBezTo>
                      <a:pt x="291" y="249"/>
                      <a:pt x="302" y="254"/>
                      <a:pt x="314" y="253"/>
                    </a:cubicBezTo>
                    <a:cubicBezTo>
                      <a:pt x="326" y="251"/>
                      <a:pt x="329" y="239"/>
                      <a:pt x="332" y="234"/>
                    </a:cubicBezTo>
                    <a:cubicBezTo>
                      <a:pt x="334" y="229"/>
                      <a:pt x="323" y="229"/>
                      <a:pt x="323" y="229"/>
                    </a:cubicBezTo>
                    <a:cubicBezTo>
                      <a:pt x="312" y="237"/>
                      <a:pt x="312" y="237"/>
                      <a:pt x="312" y="237"/>
                    </a:cubicBezTo>
                    <a:cubicBezTo>
                      <a:pt x="306" y="233"/>
                      <a:pt x="306" y="233"/>
                      <a:pt x="306" y="233"/>
                    </a:cubicBezTo>
                    <a:cubicBezTo>
                      <a:pt x="282" y="232"/>
                      <a:pt x="282" y="232"/>
                      <a:pt x="282" y="232"/>
                    </a:cubicBezTo>
                    <a:cubicBezTo>
                      <a:pt x="268" y="218"/>
                      <a:pt x="268" y="218"/>
                      <a:pt x="268" y="218"/>
                    </a:cubicBezTo>
                    <a:cubicBezTo>
                      <a:pt x="263" y="205"/>
                      <a:pt x="263" y="205"/>
                      <a:pt x="263" y="205"/>
                    </a:cubicBezTo>
                    <a:cubicBezTo>
                      <a:pt x="279" y="207"/>
                      <a:pt x="279" y="207"/>
                      <a:pt x="279" y="207"/>
                    </a:cubicBezTo>
                    <a:cubicBezTo>
                      <a:pt x="279" y="207"/>
                      <a:pt x="284" y="202"/>
                      <a:pt x="287" y="199"/>
                    </a:cubicBezTo>
                    <a:cubicBezTo>
                      <a:pt x="290" y="196"/>
                      <a:pt x="302" y="193"/>
                      <a:pt x="302" y="193"/>
                    </a:cubicBezTo>
                    <a:cubicBezTo>
                      <a:pt x="302" y="185"/>
                      <a:pt x="302" y="185"/>
                      <a:pt x="302" y="185"/>
                    </a:cubicBezTo>
                    <a:cubicBezTo>
                      <a:pt x="329" y="151"/>
                      <a:pt x="329" y="151"/>
                      <a:pt x="329" y="151"/>
                    </a:cubicBezTo>
                    <a:cubicBezTo>
                      <a:pt x="326" y="132"/>
                      <a:pt x="326" y="132"/>
                      <a:pt x="326" y="132"/>
                    </a:cubicBezTo>
                    <a:cubicBezTo>
                      <a:pt x="326" y="132"/>
                      <a:pt x="309" y="112"/>
                      <a:pt x="302" y="103"/>
                    </a:cubicBezTo>
                    <a:cubicBezTo>
                      <a:pt x="295" y="93"/>
                      <a:pt x="315" y="85"/>
                      <a:pt x="315" y="78"/>
                    </a:cubicBezTo>
                    <a:cubicBezTo>
                      <a:pt x="315" y="71"/>
                      <a:pt x="294" y="78"/>
                      <a:pt x="294" y="78"/>
                    </a:cubicBezTo>
                    <a:cubicBezTo>
                      <a:pt x="294" y="78"/>
                      <a:pt x="284" y="93"/>
                      <a:pt x="271" y="93"/>
                    </a:cubicBezTo>
                    <a:cubicBezTo>
                      <a:pt x="258" y="93"/>
                      <a:pt x="264" y="87"/>
                      <a:pt x="264" y="87"/>
                    </a:cubicBezTo>
                    <a:cubicBezTo>
                      <a:pt x="264" y="87"/>
                      <a:pt x="257" y="88"/>
                      <a:pt x="247" y="86"/>
                    </a:cubicBezTo>
                    <a:cubicBezTo>
                      <a:pt x="237" y="85"/>
                      <a:pt x="233" y="61"/>
                      <a:pt x="233" y="61"/>
                    </a:cubicBezTo>
                    <a:cubicBezTo>
                      <a:pt x="226" y="62"/>
                      <a:pt x="226" y="62"/>
                      <a:pt x="226" y="62"/>
                    </a:cubicBezTo>
                    <a:cubicBezTo>
                      <a:pt x="217" y="54"/>
                      <a:pt x="217" y="54"/>
                      <a:pt x="217" y="54"/>
                    </a:cubicBezTo>
                    <a:cubicBezTo>
                      <a:pt x="217" y="54"/>
                      <a:pt x="198" y="64"/>
                      <a:pt x="197" y="64"/>
                    </a:cubicBezTo>
                    <a:cubicBezTo>
                      <a:pt x="196" y="65"/>
                      <a:pt x="186" y="56"/>
                      <a:pt x="186" y="56"/>
                    </a:cubicBezTo>
                    <a:cubicBezTo>
                      <a:pt x="186" y="56"/>
                      <a:pt x="178" y="37"/>
                      <a:pt x="172" y="34"/>
                    </a:cubicBezTo>
                    <a:cubicBezTo>
                      <a:pt x="166" y="30"/>
                      <a:pt x="166" y="50"/>
                      <a:pt x="150" y="52"/>
                    </a:cubicBezTo>
                    <a:cubicBezTo>
                      <a:pt x="134" y="55"/>
                      <a:pt x="132" y="43"/>
                      <a:pt x="132" y="43"/>
                    </a:cubicBezTo>
                    <a:cubicBezTo>
                      <a:pt x="132" y="43"/>
                      <a:pt x="116" y="41"/>
                      <a:pt x="115" y="41"/>
                    </a:cubicBezTo>
                    <a:cubicBezTo>
                      <a:pt x="115" y="41"/>
                      <a:pt x="108" y="25"/>
                      <a:pt x="94" y="24"/>
                    </a:cubicBezTo>
                    <a:cubicBezTo>
                      <a:pt x="79" y="22"/>
                      <a:pt x="90" y="32"/>
                      <a:pt x="82" y="32"/>
                    </a:cubicBezTo>
                    <a:cubicBezTo>
                      <a:pt x="73" y="33"/>
                      <a:pt x="75" y="26"/>
                      <a:pt x="75" y="26"/>
                    </a:cubicBezTo>
                    <a:cubicBezTo>
                      <a:pt x="75" y="26"/>
                      <a:pt x="64" y="26"/>
                      <a:pt x="60" y="26"/>
                    </a:cubicBezTo>
                    <a:cubicBezTo>
                      <a:pt x="57" y="27"/>
                      <a:pt x="58" y="17"/>
                      <a:pt x="55" y="9"/>
                    </a:cubicBezTo>
                    <a:cubicBezTo>
                      <a:pt x="52" y="0"/>
                      <a:pt x="33" y="11"/>
                      <a:pt x="33" y="11"/>
                    </a:cubicBezTo>
                    <a:cubicBezTo>
                      <a:pt x="38" y="36"/>
                      <a:pt x="38" y="36"/>
                      <a:pt x="38" y="36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17" y="45"/>
                      <a:pt x="17" y="45"/>
                      <a:pt x="17" y="45"/>
                    </a:cubicBezTo>
                    <a:cubicBezTo>
                      <a:pt x="19" y="50"/>
                      <a:pt x="21" y="54"/>
                      <a:pt x="21" y="55"/>
                    </a:cubicBezTo>
                    <a:cubicBezTo>
                      <a:pt x="21" y="56"/>
                      <a:pt x="12" y="61"/>
                      <a:pt x="12" y="61"/>
                    </a:cubicBezTo>
                    <a:cubicBezTo>
                      <a:pt x="12" y="61"/>
                      <a:pt x="18" y="68"/>
                      <a:pt x="20" y="70"/>
                    </a:cubicBezTo>
                    <a:cubicBezTo>
                      <a:pt x="22" y="72"/>
                      <a:pt x="8" y="86"/>
                      <a:pt x="7" y="86"/>
                    </a:cubicBezTo>
                    <a:cubicBezTo>
                      <a:pt x="6" y="86"/>
                      <a:pt x="14" y="88"/>
                      <a:pt x="14" y="88"/>
                    </a:cubicBezTo>
                    <a:cubicBezTo>
                      <a:pt x="14" y="88"/>
                      <a:pt x="17" y="92"/>
                      <a:pt x="20" y="96"/>
                    </a:cubicBezTo>
                    <a:cubicBezTo>
                      <a:pt x="23" y="99"/>
                      <a:pt x="10" y="111"/>
                      <a:pt x="10" y="111"/>
                    </a:cubicBezTo>
                    <a:cubicBezTo>
                      <a:pt x="10" y="111"/>
                      <a:pt x="13" y="123"/>
                      <a:pt x="14" y="128"/>
                    </a:cubicBezTo>
                    <a:cubicBezTo>
                      <a:pt x="14" y="132"/>
                      <a:pt x="9" y="136"/>
                      <a:pt x="9" y="136"/>
                    </a:cubicBezTo>
                    <a:cubicBezTo>
                      <a:pt x="9" y="136"/>
                      <a:pt x="8" y="147"/>
                      <a:pt x="4" y="153"/>
                    </a:cubicBezTo>
                    <a:cubicBezTo>
                      <a:pt x="0" y="159"/>
                      <a:pt x="9" y="163"/>
                      <a:pt x="9" y="163"/>
                    </a:cubicBezTo>
                    <a:cubicBezTo>
                      <a:pt x="9" y="163"/>
                      <a:pt x="9" y="169"/>
                      <a:pt x="8" y="171"/>
                    </a:cubicBezTo>
                    <a:cubicBezTo>
                      <a:pt x="8" y="172"/>
                      <a:pt x="16" y="179"/>
                      <a:pt x="16" y="179"/>
                    </a:cubicBezTo>
                    <a:cubicBezTo>
                      <a:pt x="11" y="186"/>
                      <a:pt x="11" y="186"/>
                      <a:pt x="11" y="186"/>
                    </a:cubicBezTo>
                    <a:cubicBezTo>
                      <a:pt x="11" y="186"/>
                      <a:pt x="35" y="210"/>
                      <a:pt x="39" y="214"/>
                    </a:cubicBezTo>
                    <a:cubicBezTo>
                      <a:pt x="43" y="217"/>
                      <a:pt x="39" y="218"/>
                      <a:pt x="36" y="224"/>
                    </a:cubicBezTo>
                    <a:cubicBezTo>
                      <a:pt x="33" y="230"/>
                      <a:pt x="39" y="233"/>
                      <a:pt x="40" y="234"/>
                    </a:cubicBezTo>
                    <a:cubicBezTo>
                      <a:pt x="40" y="236"/>
                      <a:pt x="35" y="246"/>
                      <a:pt x="35" y="246"/>
                    </a:cubicBezTo>
                    <a:cubicBezTo>
                      <a:pt x="35" y="246"/>
                      <a:pt x="37" y="252"/>
                      <a:pt x="37" y="254"/>
                    </a:cubicBezTo>
                    <a:cubicBezTo>
                      <a:pt x="37" y="254"/>
                      <a:pt x="37" y="254"/>
                      <a:pt x="37" y="254"/>
                    </a:cubicBezTo>
                    <a:cubicBezTo>
                      <a:pt x="39" y="254"/>
                      <a:pt x="39" y="254"/>
                      <a:pt x="39" y="254"/>
                    </a:cubicBezTo>
                    <a:cubicBezTo>
                      <a:pt x="67" y="254"/>
                      <a:pt x="67" y="254"/>
                      <a:pt x="67" y="254"/>
                    </a:cubicBezTo>
                    <a:cubicBezTo>
                      <a:pt x="67" y="254"/>
                      <a:pt x="66" y="258"/>
                      <a:pt x="66" y="262"/>
                    </a:cubicBezTo>
                    <a:cubicBezTo>
                      <a:pt x="66" y="266"/>
                      <a:pt x="77" y="276"/>
                      <a:pt x="77" y="276"/>
                    </a:cubicBezTo>
                    <a:cubicBezTo>
                      <a:pt x="77" y="290"/>
                      <a:pt x="77" y="290"/>
                      <a:pt x="77" y="290"/>
                    </a:cubicBezTo>
                    <a:cubicBezTo>
                      <a:pt x="78" y="295"/>
                      <a:pt x="78" y="295"/>
                      <a:pt x="78" y="295"/>
                    </a:cubicBezTo>
                    <a:cubicBezTo>
                      <a:pt x="78" y="295"/>
                      <a:pt x="78" y="301"/>
                      <a:pt x="77" y="304"/>
                    </a:cubicBezTo>
                    <a:cubicBezTo>
                      <a:pt x="76" y="306"/>
                      <a:pt x="77" y="310"/>
                      <a:pt x="79" y="321"/>
                    </a:cubicBezTo>
                    <a:cubicBezTo>
                      <a:pt x="81" y="332"/>
                      <a:pt x="85" y="338"/>
                      <a:pt x="85" y="338"/>
                    </a:cubicBezTo>
                    <a:cubicBezTo>
                      <a:pt x="90" y="340"/>
                      <a:pt x="90" y="340"/>
                      <a:pt x="90" y="340"/>
                    </a:cubicBezTo>
                    <a:cubicBezTo>
                      <a:pt x="89" y="352"/>
                      <a:pt x="89" y="352"/>
                      <a:pt x="89" y="352"/>
                    </a:cubicBezTo>
                    <a:cubicBezTo>
                      <a:pt x="101" y="355"/>
                      <a:pt x="101" y="355"/>
                      <a:pt x="101" y="355"/>
                    </a:cubicBezTo>
                    <a:cubicBezTo>
                      <a:pt x="118" y="369"/>
                      <a:pt x="118" y="369"/>
                      <a:pt x="118" y="369"/>
                    </a:cubicBezTo>
                    <a:cubicBezTo>
                      <a:pt x="106" y="378"/>
                      <a:pt x="106" y="378"/>
                      <a:pt x="106" y="378"/>
                    </a:cubicBezTo>
                    <a:cubicBezTo>
                      <a:pt x="106" y="384"/>
                      <a:pt x="106" y="384"/>
                      <a:pt x="106" y="384"/>
                    </a:cubicBezTo>
                    <a:cubicBezTo>
                      <a:pt x="122" y="388"/>
                      <a:pt x="122" y="388"/>
                      <a:pt x="122" y="388"/>
                    </a:cubicBezTo>
                    <a:cubicBezTo>
                      <a:pt x="128" y="383"/>
                      <a:pt x="128" y="383"/>
                      <a:pt x="128" y="383"/>
                    </a:cubicBezTo>
                    <a:cubicBezTo>
                      <a:pt x="128" y="383"/>
                      <a:pt x="135" y="404"/>
                      <a:pt x="147" y="410"/>
                    </a:cubicBezTo>
                    <a:cubicBezTo>
                      <a:pt x="159" y="416"/>
                      <a:pt x="162" y="414"/>
                      <a:pt x="162" y="414"/>
                    </a:cubicBezTo>
                    <a:cubicBezTo>
                      <a:pt x="172" y="423"/>
                      <a:pt x="172" y="423"/>
                      <a:pt x="172" y="423"/>
                    </a:cubicBezTo>
                    <a:cubicBezTo>
                      <a:pt x="170" y="430"/>
                      <a:pt x="170" y="430"/>
                      <a:pt x="170" y="430"/>
                    </a:cubicBezTo>
                    <a:cubicBezTo>
                      <a:pt x="174" y="434"/>
                      <a:pt x="174" y="434"/>
                      <a:pt x="174" y="434"/>
                    </a:cubicBezTo>
                    <a:cubicBezTo>
                      <a:pt x="200" y="437"/>
                      <a:pt x="200" y="437"/>
                      <a:pt x="200" y="437"/>
                    </a:cubicBezTo>
                    <a:cubicBezTo>
                      <a:pt x="200" y="437"/>
                      <a:pt x="208" y="447"/>
                      <a:pt x="210" y="450"/>
                    </a:cubicBezTo>
                    <a:cubicBezTo>
                      <a:pt x="211" y="452"/>
                      <a:pt x="211" y="459"/>
                      <a:pt x="210" y="465"/>
                    </a:cubicBezTo>
                    <a:cubicBezTo>
                      <a:pt x="215" y="467"/>
                      <a:pt x="218" y="475"/>
                      <a:pt x="219" y="475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74" name="Zakarpatie">
                <a:extLst>
                  <a:ext uri="{FF2B5EF4-FFF2-40B4-BE49-F238E27FC236}">
                    <a16:creationId xmlns:a16="http://schemas.microsoft.com/office/drawing/2014/main" xmlns="" id="{A6653009-7C5C-4F25-9BF9-D3C7494F57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1506" y="3918091"/>
                <a:ext cx="1969698" cy="1219016"/>
              </a:xfrm>
              <a:custGeom>
                <a:avLst/>
                <a:gdLst>
                  <a:gd name="T0" fmla="*/ 2147483647 w 344"/>
                  <a:gd name="T1" fmla="*/ 2147483647 h 282"/>
                  <a:gd name="T2" fmla="*/ 2147483647 w 344"/>
                  <a:gd name="T3" fmla="*/ 2147483647 h 282"/>
                  <a:gd name="T4" fmla="*/ 2147483647 w 344"/>
                  <a:gd name="T5" fmla="*/ 2147483647 h 282"/>
                  <a:gd name="T6" fmla="*/ 2147483647 w 344"/>
                  <a:gd name="T7" fmla="*/ 2147483647 h 282"/>
                  <a:gd name="T8" fmla="*/ 2147483647 w 344"/>
                  <a:gd name="T9" fmla="*/ 2147483647 h 282"/>
                  <a:gd name="T10" fmla="*/ 2147483647 w 344"/>
                  <a:gd name="T11" fmla="*/ 2147483647 h 282"/>
                  <a:gd name="T12" fmla="*/ 2147483647 w 344"/>
                  <a:gd name="T13" fmla="*/ 2147483647 h 282"/>
                  <a:gd name="T14" fmla="*/ 2147483647 w 344"/>
                  <a:gd name="T15" fmla="*/ 2147483647 h 282"/>
                  <a:gd name="T16" fmla="*/ 2147483647 w 344"/>
                  <a:gd name="T17" fmla="*/ 2147483647 h 282"/>
                  <a:gd name="T18" fmla="*/ 2147483647 w 344"/>
                  <a:gd name="T19" fmla="*/ 2147483647 h 282"/>
                  <a:gd name="T20" fmla="*/ 2147483647 w 344"/>
                  <a:gd name="T21" fmla="*/ 2147483647 h 282"/>
                  <a:gd name="T22" fmla="*/ 2147483647 w 344"/>
                  <a:gd name="T23" fmla="*/ 2147483647 h 282"/>
                  <a:gd name="T24" fmla="*/ 2147483647 w 344"/>
                  <a:gd name="T25" fmla="*/ 2147483647 h 282"/>
                  <a:gd name="T26" fmla="*/ 2147483647 w 344"/>
                  <a:gd name="T27" fmla="*/ 2147483647 h 282"/>
                  <a:gd name="T28" fmla="*/ 2147483647 w 344"/>
                  <a:gd name="T29" fmla="*/ 2147483647 h 282"/>
                  <a:gd name="T30" fmla="*/ 2147483647 w 344"/>
                  <a:gd name="T31" fmla="*/ 2147483647 h 282"/>
                  <a:gd name="T32" fmla="*/ 2147483647 w 344"/>
                  <a:gd name="T33" fmla="*/ 2147483647 h 282"/>
                  <a:gd name="T34" fmla="*/ 2147483647 w 344"/>
                  <a:gd name="T35" fmla="*/ 2147483647 h 282"/>
                  <a:gd name="T36" fmla="*/ 2147483647 w 344"/>
                  <a:gd name="T37" fmla="*/ 2147483647 h 282"/>
                  <a:gd name="T38" fmla="*/ 2147483647 w 344"/>
                  <a:gd name="T39" fmla="*/ 2147483647 h 282"/>
                  <a:gd name="T40" fmla="*/ 2147483647 w 344"/>
                  <a:gd name="T41" fmla="*/ 2147483647 h 282"/>
                  <a:gd name="T42" fmla="*/ 2147483647 w 344"/>
                  <a:gd name="T43" fmla="*/ 2147483647 h 282"/>
                  <a:gd name="T44" fmla="*/ 2147483647 w 344"/>
                  <a:gd name="T45" fmla="*/ 2147483647 h 282"/>
                  <a:gd name="T46" fmla="*/ 2147483647 w 344"/>
                  <a:gd name="T47" fmla="*/ 2147483647 h 282"/>
                  <a:gd name="T48" fmla="*/ 2147483647 w 344"/>
                  <a:gd name="T49" fmla="*/ 2147483647 h 282"/>
                  <a:gd name="T50" fmla="*/ 2147483647 w 344"/>
                  <a:gd name="T51" fmla="*/ 2147483647 h 282"/>
                  <a:gd name="T52" fmla="*/ 2147483647 w 344"/>
                  <a:gd name="T53" fmla="*/ 0 h 282"/>
                  <a:gd name="T54" fmla="*/ 2147483647 w 344"/>
                  <a:gd name="T55" fmla="*/ 0 h 282"/>
                  <a:gd name="T56" fmla="*/ 2147483647 w 344"/>
                  <a:gd name="T57" fmla="*/ 2147483647 h 282"/>
                  <a:gd name="T58" fmla="*/ 2147483647 w 344"/>
                  <a:gd name="T59" fmla="*/ 2147483647 h 282"/>
                  <a:gd name="T60" fmla="*/ 2147483647 w 344"/>
                  <a:gd name="T61" fmla="*/ 2147483647 h 282"/>
                  <a:gd name="T62" fmla="*/ 2147483647 w 344"/>
                  <a:gd name="T63" fmla="*/ 2147483647 h 282"/>
                  <a:gd name="T64" fmla="*/ 2147483647 w 344"/>
                  <a:gd name="T65" fmla="*/ 2147483647 h 282"/>
                  <a:gd name="T66" fmla="*/ 2147483647 w 344"/>
                  <a:gd name="T67" fmla="*/ 2147483647 h 282"/>
                  <a:gd name="T68" fmla="*/ 2147483647 w 344"/>
                  <a:gd name="T69" fmla="*/ 2147483647 h 282"/>
                  <a:gd name="T70" fmla="*/ 2147483647 w 344"/>
                  <a:gd name="T71" fmla="*/ 2147483647 h 282"/>
                  <a:gd name="T72" fmla="*/ 0 w 344"/>
                  <a:gd name="T73" fmla="*/ 2147483647 h 282"/>
                  <a:gd name="T74" fmla="*/ 2147483647 w 344"/>
                  <a:gd name="T75" fmla="*/ 2147483647 h 282"/>
                  <a:gd name="T76" fmla="*/ 2147483647 w 344"/>
                  <a:gd name="T77" fmla="*/ 2147483647 h 282"/>
                  <a:gd name="T78" fmla="*/ 2147483647 w 344"/>
                  <a:gd name="T79" fmla="*/ 2147483647 h 282"/>
                  <a:gd name="T80" fmla="*/ 2147483647 w 344"/>
                  <a:gd name="T81" fmla="*/ 2147483647 h 282"/>
                  <a:gd name="T82" fmla="*/ 2147483647 w 344"/>
                  <a:gd name="T83" fmla="*/ 2147483647 h 282"/>
                  <a:gd name="T84" fmla="*/ 2147483647 w 344"/>
                  <a:gd name="T85" fmla="*/ 2147483647 h 282"/>
                  <a:gd name="T86" fmla="*/ 2147483647 w 344"/>
                  <a:gd name="T87" fmla="*/ 2147483647 h 282"/>
                  <a:gd name="T88" fmla="*/ 2147483647 w 344"/>
                  <a:gd name="T89" fmla="*/ 2147483647 h 282"/>
                  <a:gd name="T90" fmla="*/ 2147483647 w 344"/>
                  <a:gd name="T91" fmla="*/ 2147483647 h 282"/>
                  <a:gd name="T92" fmla="*/ 2147483647 w 344"/>
                  <a:gd name="T93" fmla="*/ 2147483647 h 282"/>
                  <a:gd name="T94" fmla="*/ 2147483647 w 344"/>
                  <a:gd name="T95" fmla="*/ 2147483647 h 282"/>
                  <a:gd name="T96" fmla="*/ 2147483647 w 344"/>
                  <a:gd name="T97" fmla="*/ 2147483647 h 282"/>
                  <a:gd name="T98" fmla="*/ 2147483647 w 344"/>
                  <a:gd name="T99" fmla="*/ 2147483647 h 282"/>
                  <a:gd name="T100" fmla="*/ 2147483647 w 344"/>
                  <a:gd name="T101" fmla="*/ 2147483647 h 282"/>
                  <a:gd name="T102" fmla="*/ 2147483647 w 344"/>
                  <a:gd name="T103" fmla="*/ 2147483647 h 282"/>
                  <a:gd name="T104" fmla="*/ 2147483647 w 344"/>
                  <a:gd name="T105" fmla="*/ 2147483647 h 282"/>
                  <a:gd name="T106" fmla="*/ 2147483647 w 344"/>
                  <a:gd name="T107" fmla="*/ 2147483647 h 282"/>
                  <a:gd name="T108" fmla="*/ 2147483647 w 344"/>
                  <a:gd name="T109" fmla="*/ 2147483647 h 282"/>
                  <a:gd name="T110" fmla="*/ 2147483647 w 344"/>
                  <a:gd name="T111" fmla="*/ 2147483647 h 282"/>
                  <a:gd name="T112" fmla="*/ 2147483647 w 344"/>
                  <a:gd name="T113" fmla="*/ 2147483647 h 282"/>
                  <a:gd name="T114" fmla="*/ 2147483647 w 344"/>
                  <a:gd name="T115" fmla="*/ 2147483647 h 282"/>
                  <a:gd name="T116" fmla="*/ 2147483647 w 344"/>
                  <a:gd name="T117" fmla="*/ 2147483647 h 282"/>
                  <a:gd name="T118" fmla="*/ 2147483647 w 344"/>
                  <a:gd name="T119" fmla="*/ 2147483647 h 282"/>
                  <a:gd name="T120" fmla="*/ 2147483647 w 344"/>
                  <a:gd name="T121" fmla="*/ 2147483647 h 282"/>
                  <a:gd name="T122" fmla="*/ 2147483647 w 344"/>
                  <a:gd name="T123" fmla="*/ 2147483647 h 282"/>
                  <a:gd name="T124" fmla="*/ 2147483647 w 344"/>
                  <a:gd name="T125" fmla="*/ 2147483647 h 28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44"/>
                  <a:gd name="T190" fmla="*/ 0 h 282"/>
                  <a:gd name="T191" fmla="*/ 344 w 344"/>
                  <a:gd name="T192" fmla="*/ 282 h 28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44" h="282">
                    <a:moveTo>
                      <a:pt x="344" y="245"/>
                    </a:moveTo>
                    <a:cubicBezTo>
                      <a:pt x="342" y="242"/>
                      <a:pt x="335" y="235"/>
                      <a:pt x="335" y="235"/>
                    </a:cubicBezTo>
                    <a:cubicBezTo>
                      <a:pt x="337" y="229"/>
                      <a:pt x="337" y="229"/>
                      <a:pt x="337" y="229"/>
                    </a:cubicBezTo>
                    <a:cubicBezTo>
                      <a:pt x="337" y="229"/>
                      <a:pt x="327" y="224"/>
                      <a:pt x="329" y="221"/>
                    </a:cubicBezTo>
                    <a:cubicBezTo>
                      <a:pt x="331" y="219"/>
                      <a:pt x="333" y="218"/>
                      <a:pt x="333" y="211"/>
                    </a:cubicBezTo>
                    <a:cubicBezTo>
                      <a:pt x="333" y="203"/>
                      <a:pt x="303" y="172"/>
                      <a:pt x="303" y="172"/>
                    </a:cubicBezTo>
                    <a:cubicBezTo>
                      <a:pt x="289" y="176"/>
                      <a:pt x="289" y="176"/>
                      <a:pt x="289" y="176"/>
                    </a:cubicBezTo>
                    <a:cubicBezTo>
                      <a:pt x="278" y="167"/>
                      <a:pt x="278" y="167"/>
                      <a:pt x="278" y="167"/>
                    </a:cubicBezTo>
                    <a:cubicBezTo>
                      <a:pt x="283" y="140"/>
                      <a:pt x="283" y="140"/>
                      <a:pt x="283" y="140"/>
                    </a:cubicBezTo>
                    <a:cubicBezTo>
                      <a:pt x="283" y="140"/>
                      <a:pt x="269" y="145"/>
                      <a:pt x="265" y="145"/>
                    </a:cubicBezTo>
                    <a:cubicBezTo>
                      <a:pt x="261" y="145"/>
                      <a:pt x="254" y="143"/>
                      <a:pt x="254" y="143"/>
                    </a:cubicBezTo>
                    <a:cubicBezTo>
                      <a:pt x="254" y="143"/>
                      <a:pt x="249" y="131"/>
                      <a:pt x="244" y="128"/>
                    </a:cubicBezTo>
                    <a:cubicBezTo>
                      <a:pt x="240" y="125"/>
                      <a:pt x="233" y="124"/>
                      <a:pt x="233" y="122"/>
                    </a:cubicBezTo>
                    <a:cubicBezTo>
                      <a:pt x="233" y="120"/>
                      <a:pt x="235" y="108"/>
                      <a:pt x="235" y="108"/>
                    </a:cubicBezTo>
                    <a:cubicBezTo>
                      <a:pt x="222" y="109"/>
                      <a:pt x="222" y="109"/>
                      <a:pt x="222" y="109"/>
                    </a:cubicBezTo>
                    <a:cubicBezTo>
                      <a:pt x="222" y="109"/>
                      <a:pt x="213" y="91"/>
                      <a:pt x="203" y="90"/>
                    </a:cubicBezTo>
                    <a:cubicBezTo>
                      <a:pt x="193" y="89"/>
                      <a:pt x="188" y="88"/>
                      <a:pt x="188" y="88"/>
                    </a:cubicBezTo>
                    <a:cubicBezTo>
                      <a:pt x="180" y="79"/>
                      <a:pt x="180" y="79"/>
                      <a:pt x="180" y="79"/>
                    </a:cubicBezTo>
                    <a:cubicBezTo>
                      <a:pt x="180" y="79"/>
                      <a:pt x="165" y="81"/>
                      <a:pt x="155" y="68"/>
                    </a:cubicBezTo>
                    <a:cubicBezTo>
                      <a:pt x="146" y="55"/>
                      <a:pt x="148" y="51"/>
                      <a:pt x="148" y="51"/>
                    </a:cubicBezTo>
                    <a:cubicBezTo>
                      <a:pt x="148" y="51"/>
                      <a:pt x="127" y="55"/>
                      <a:pt x="126" y="53"/>
                    </a:cubicBezTo>
                    <a:cubicBezTo>
                      <a:pt x="125" y="52"/>
                      <a:pt x="118" y="36"/>
                      <a:pt x="116" y="34"/>
                    </a:cubicBezTo>
                    <a:cubicBezTo>
                      <a:pt x="114" y="32"/>
                      <a:pt x="113" y="25"/>
                      <a:pt x="113" y="20"/>
                    </a:cubicBezTo>
                    <a:cubicBezTo>
                      <a:pt x="113" y="21"/>
                      <a:pt x="113" y="21"/>
                      <a:pt x="113" y="21"/>
                    </a:cubicBezTo>
                    <a:cubicBezTo>
                      <a:pt x="112" y="23"/>
                      <a:pt x="101" y="8"/>
                      <a:pt x="101" y="8"/>
                    </a:cubicBezTo>
                    <a:cubicBezTo>
                      <a:pt x="84" y="7"/>
                      <a:pt x="84" y="7"/>
                      <a:pt x="84" y="7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55" y="26"/>
                      <a:pt x="55" y="26"/>
                      <a:pt x="55" y="26"/>
                    </a:cubicBezTo>
                    <a:cubicBezTo>
                      <a:pt x="55" y="26"/>
                      <a:pt x="52" y="31"/>
                      <a:pt x="52" y="36"/>
                    </a:cubicBezTo>
                    <a:cubicBezTo>
                      <a:pt x="51" y="40"/>
                      <a:pt x="44" y="37"/>
                      <a:pt x="43" y="39"/>
                    </a:cubicBezTo>
                    <a:cubicBezTo>
                      <a:pt x="41" y="40"/>
                      <a:pt x="42" y="47"/>
                      <a:pt x="41" y="53"/>
                    </a:cubicBezTo>
                    <a:cubicBezTo>
                      <a:pt x="40" y="59"/>
                      <a:pt x="37" y="61"/>
                      <a:pt x="36" y="63"/>
                    </a:cubicBezTo>
                    <a:cubicBezTo>
                      <a:pt x="34" y="65"/>
                      <a:pt x="35" y="73"/>
                      <a:pt x="35" y="83"/>
                    </a:cubicBezTo>
                    <a:cubicBezTo>
                      <a:pt x="34" y="92"/>
                      <a:pt x="11" y="94"/>
                      <a:pt x="6" y="100"/>
                    </a:cubicBezTo>
                    <a:cubicBezTo>
                      <a:pt x="2" y="105"/>
                      <a:pt x="0" y="130"/>
                      <a:pt x="0" y="134"/>
                    </a:cubicBezTo>
                    <a:cubicBezTo>
                      <a:pt x="1" y="137"/>
                      <a:pt x="9" y="135"/>
                      <a:pt x="18" y="148"/>
                    </a:cubicBezTo>
                    <a:cubicBezTo>
                      <a:pt x="28" y="161"/>
                      <a:pt x="29" y="174"/>
                      <a:pt x="29" y="174"/>
                    </a:cubicBezTo>
                    <a:cubicBezTo>
                      <a:pt x="49" y="176"/>
                      <a:pt x="49" y="176"/>
                      <a:pt x="49" y="176"/>
                    </a:cubicBezTo>
                    <a:cubicBezTo>
                      <a:pt x="49" y="176"/>
                      <a:pt x="58" y="204"/>
                      <a:pt x="63" y="213"/>
                    </a:cubicBezTo>
                    <a:cubicBezTo>
                      <a:pt x="69" y="222"/>
                      <a:pt x="69" y="205"/>
                      <a:pt x="81" y="208"/>
                    </a:cubicBezTo>
                    <a:cubicBezTo>
                      <a:pt x="94" y="210"/>
                      <a:pt x="96" y="229"/>
                      <a:pt x="95" y="231"/>
                    </a:cubicBezTo>
                    <a:cubicBezTo>
                      <a:pt x="95" y="233"/>
                      <a:pt x="90" y="240"/>
                      <a:pt x="90" y="240"/>
                    </a:cubicBezTo>
                    <a:cubicBezTo>
                      <a:pt x="98" y="244"/>
                      <a:pt x="98" y="244"/>
                      <a:pt x="98" y="244"/>
                    </a:cubicBezTo>
                    <a:cubicBezTo>
                      <a:pt x="107" y="236"/>
                      <a:pt x="107" y="236"/>
                      <a:pt x="107" y="236"/>
                    </a:cubicBezTo>
                    <a:cubicBezTo>
                      <a:pt x="115" y="240"/>
                      <a:pt x="115" y="240"/>
                      <a:pt x="115" y="240"/>
                    </a:cubicBezTo>
                    <a:cubicBezTo>
                      <a:pt x="115" y="240"/>
                      <a:pt x="124" y="232"/>
                      <a:pt x="128" y="227"/>
                    </a:cubicBezTo>
                    <a:cubicBezTo>
                      <a:pt x="133" y="222"/>
                      <a:pt x="132" y="219"/>
                      <a:pt x="138" y="216"/>
                    </a:cubicBezTo>
                    <a:cubicBezTo>
                      <a:pt x="145" y="214"/>
                      <a:pt x="143" y="224"/>
                      <a:pt x="155" y="233"/>
                    </a:cubicBezTo>
                    <a:cubicBezTo>
                      <a:pt x="167" y="243"/>
                      <a:pt x="177" y="248"/>
                      <a:pt x="177" y="248"/>
                    </a:cubicBezTo>
                    <a:cubicBezTo>
                      <a:pt x="188" y="244"/>
                      <a:pt x="188" y="244"/>
                      <a:pt x="188" y="244"/>
                    </a:cubicBezTo>
                    <a:cubicBezTo>
                      <a:pt x="188" y="244"/>
                      <a:pt x="197" y="247"/>
                      <a:pt x="201" y="249"/>
                    </a:cubicBezTo>
                    <a:cubicBezTo>
                      <a:pt x="205" y="251"/>
                      <a:pt x="214" y="250"/>
                      <a:pt x="219" y="252"/>
                    </a:cubicBezTo>
                    <a:cubicBezTo>
                      <a:pt x="225" y="254"/>
                      <a:pt x="229" y="260"/>
                      <a:pt x="234" y="265"/>
                    </a:cubicBezTo>
                    <a:cubicBezTo>
                      <a:pt x="240" y="269"/>
                      <a:pt x="249" y="259"/>
                      <a:pt x="255" y="260"/>
                    </a:cubicBezTo>
                    <a:cubicBezTo>
                      <a:pt x="260" y="261"/>
                      <a:pt x="271" y="270"/>
                      <a:pt x="272" y="271"/>
                    </a:cubicBezTo>
                    <a:cubicBezTo>
                      <a:pt x="274" y="271"/>
                      <a:pt x="281" y="268"/>
                      <a:pt x="283" y="269"/>
                    </a:cubicBezTo>
                    <a:cubicBezTo>
                      <a:pt x="284" y="269"/>
                      <a:pt x="286" y="273"/>
                      <a:pt x="287" y="278"/>
                    </a:cubicBezTo>
                    <a:cubicBezTo>
                      <a:pt x="288" y="282"/>
                      <a:pt x="312" y="264"/>
                      <a:pt x="312" y="264"/>
                    </a:cubicBezTo>
                    <a:cubicBezTo>
                      <a:pt x="312" y="264"/>
                      <a:pt x="317" y="268"/>
                      <a:pt x="318" y="269"/>
                    </a:cubicBezTo>
                    <a:cubicBezTo>
                      <a:pt x="319" y="270"/>
                      <a:pt x="330" y="268"/>
                      <a:pt x="334" y="267"/>
                    </a:cubicBezTo>
                    <a:cubicBezTo>
                      <a:pt x="338" y="259"/>
                      <a:pt x="344" y="247"/>
                      <a:pt x="344" y="245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75" name="Ivano-Frankovsk">
                <a:extLst>
                  <a:ext uri="{FF2B5EF4-FFF2-40B4-BE49-F238E27FC236}">
                    <a16:creationId xmlns:a16="http://schemas.microsoft.com/office/drawing/2014/main" xmlns="" id="{EC5B8B4F-340A-4F13-A8E2-8FA0E8AA1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904" y="3602223"/>
                <a:ext cx="1750714" cy="1697672"/>
              </a:xfrm>
              <a:custGeom>
                <a:avLst/>
                <a:gdLst>
                  <a:gd name="T0" fmla="*/ 2147483647 w 306"/>
                  <a:gd name="T1" fmla="*/ 2147483647 h 393"/>
                  <a:gd name="T2" fmla="*/ 2147483647 w 306"/>
                  <a:gd name="T3" fmla="*/ 2147483647 h 393"/>
                  <a:gd name="T4" fmla="*/ 2147483647 w 306"/>
                  <a:gd name="T5" fmla="*/ 2147483647 h 393"/>
                  <a:gd name="T6" fmla="*/ 2147483647 w 306"/>
                  <a:gd name="T7" fmla="*/ 2147483647 h 393"/>
                  <a:gd name="T8" fmla="*/ 2147483647 w 306"/>
                  <a:gd name="T9" fmla="*/ 2147483647 h 393"/>
                  <a:gd name="T10" fmla="*/ 2147483647 w 306"/>
                  <a:gd name="T11" fmla="*/ 2147483647 h 393"/>
                  <a:gd name="T12" fmla="*/ 2147483647 w 306"/>
                  <a:gd name="T13" fmla="*/ 2147483647 h 393"/>
                  <a:gd name="T14" fmla="*/ 2147483647 w 306"/>
                  <a:gd name="T15" fmla="*/ 2147483647 h 393"/>
                  <a:gd name="T16" fmla="*/ 2147483647 w 306"/>
                  <a:gd name="T17" fmla="*/ 2147483647 h 393"/>
                  <a:gd name="T18" fmla="*/ 2147483647 w 306"/>
                  <a:gd name="T19" fmla="*/ 2147483647 h 393"/>
                  <a:gd name="T20" fmla="*/ 2147483647 w 306"/>
                  <a:gd name="T21" fmla="*/ 2147483647 h 393"/>
                  <a:gd name="T22" fmla="*/ 2147483647 w 306"/>
                  <a:gd name="T23" fmla="*/ 2147483647 h 393"/>
                  <a:gd name="T24" fmla="*/ 2147483647 w 306"/>
                  <a:gd name="T25" fmla="*/ 2147483647 h 393"/>
                  <a:gd name="T26" fmla="*/ 2147483647 w 306"/>
                  <a:gd name="T27" fmla="*/ 2147483647 h 393"/>
                  <a:gd name="T28" fmla="*/ 2147483647 w 306"/>
                  <a:gd name="T29" fmla="*/ 2147483647 h 393"/>
                  <a:gd name="T30" fmla="*/ 2147483647 w 306"/>
                  <a:gd name="T31" fmla="*/ 2147483647 h 393"/>
                  <a:gd name="T32" fmla="*/ 2147483647 w 306"/>
                  <a:gd name="T33" fmla="*/ 2147483647 h 393"/>
                  <a:gd name="T34" fmla="*/ 2147483647 w 306"/>
                  <a:gd name="T35" fmla="*/ 2147483647 h 393"/>
                  <a:gd name="T36" fmla="*/ 2147483647 w 306"/>
                  <a:gd name="T37" fmla="*/ 2147483647 h 393"/>
                  <a:gd name="T38" fmla="*/ 2147483647 w 306"/>
                  <a:gd name="T39" fmla="*/ 2147483647 h 393"/>
                  <a:gd name="T40" fmla="*/ 2147483647 w 306"/>
                  <a:gd name="T41" fmla="*/ 2147483647 h 393"/>
                  <a:gd name="T42" fmla="*/ 2147483647 w 306"/>
                  <a:gd name="T43" fmla="*/ 2147483647 h 393"/>
                  <a:gd name="T44" fmla="*/ 2147483647 w 306"/>
                  <a:gd name="T45" fmla="*/ 2147483647 h 393"/>
                  <a:gd name="T46" fmla="*/ 2147483647 w 306"/>
                  <a:gd name="T47" fmla="*/ 2147483647 h 393"/>
                  <a:gd name="T48" fmla="*/ 2147483647 w 306"/>
                  <a:gd name="T49" fmla="*/ 2147483647 h 393"/>
                  <a:gd name="T50" fmla="*/ 2147483647 w 306"/>
                  <a:gd name="T51" fmla="*/ 2147483647 h 393"/>
                  <a:gd name="T52" fmla="*/ 2147483647 w 306"/>
                  <a:gd name="T53" fmla="*/ 2147483647 h 393"/>
                  <a:gd name="T54" fmla="*/ 2147483647 w 306"/>
                  <a:gd name="T55" fmla="*/ 2147483647 h 393"/>
                  <a:gd name="T56" fmla="*/ 2147483647 w 306"/>
                  <a:gd name="T57" fmla="*/ 2147483647 h 393"/>
                  <a:gd name="T58" fmla="*/ 2147483647 w 306"/>
                  <a:gd name="T59" fmla="*/ 2147483647 h 393"/>
                  <a:gd name="T60" fmla="*/ 2147483647 w 306"/>
                  <a:gd name="T61" fmla="*/ 2147483647 h 393"/>
                  <a:gd name="T62" fmla="*/ 0 w 306"/>
                  <a:gd name="T63" fmla="*/ 2147483647 h 393"/>
                  <a:gd name="T64" fmla="*/ 2147483647 w 306"/>
                  <a:gd name="T65" fmla="*/ 2147483647 h 393"/>
                  <a:gd name="T66" fmla="*/ 2147483647 w 306"/>
                  <a:gd name="T67" fmla="*/ 2147483647 h 393"/>
                  <a:gd name="T68" fmla="*/ 2147483647 w 306"/>
                  <a:gd name="T69" fmla="*/ 2147483647 h 393"/>
                  <a:gd name="T70" fmla="*/ 2147483647 w 306"/>
                  <a:gd name="T71" fmla="*/ 2147483647 h 393"/>
                  <a:gd name="T72" fmla="*/ 2147483647 w 306"/>
                  <a:gd name="T73" fmla="*/ 2147483647 h 393"/>
                  <a:gd name="T74" fmla="*/ 2147483647 w 306"/>
                  <a:gd name="T75" fmla="*/ 2147483647 h 393"/>
                  <a:gd name="T76" fmla="*/ 2147483647 w 306"/>
                  <a:gd name="T77" fmla="*/ 2147483647 h 393"/>
                  <a:gd name="T78" fmla="*/ 2147483647 w 306"/>
                  <a:gd name="T79" fmla="*/ 2147483647 h 393"/>
                  <a:gd name="T80" fmla="*/ 2147483647 w 306"/>
                  <a:gd name="T81" fmla="*/ 2147483647 h 393"/>
                  <a:gd name="T82" fmla="*/ 2147483647 w 306"/>
                  <a:gd name="T83" fmla="*/ 2147483647 h 393"/>
                  <a:gd name="T84" fmla="*/ 2147483647 w 306"/>
                  <a:gd name="T85" fmla="*/ 2147483647 h 393"/>
                  <a:gd name="T86" fmla="*/ 2147483647 w 306"/>
                  <a:gd name="T87" fmla="*/ 2147483647 h 39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06"/>
                  <a:gd name="T133" fmla="*/ 0 h 393"/>
                  <a:gd name="T134" fmla="*/ 306 w 306"/>
                  <a:gd name="T135" fmla="*/ 393 h 393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06" h="393">
                    <a:moveTo>
                      <a:pt x="190" y="354"/>
                    </a:moveTo>
                    <a:cubicBezTo>
                      <a:pt x="190" y="354"/>
                      <a:pt x="185" y="350"/>
                      <a:pt x="185" y="344"/>
                    </a:cubicBezTo>
                    <a:cubicBezTo>
                      <a:pt x="186" y="337"/>
                      <a:pt x="184" y="333"/>
                      <a:pt x="187" y="331"/>
                    </a:cubicBezTo>
                    <a:cubicBezTo>
                      <a:pt x="189" y="329"/>
                      <a:pt x="195" y="327"/>
                      <a:pt x="196" y="321"/>
                    </a:cubicBezTo>
                    <a:cubicBezTo>
                      <a:pt x="197" y="314"/>
                      <a:pt x="193" y="311"/>
                      <a:pt x="196" y="308"/>
                    </a:cubicBezTo>
                    <a:cubicBezTo>
                      <a:pt x="198" y="306"/>
                      <a:pt x="206" y="305"/>
                      <a:pt x="208" y="304"/>
                    </a:cubicBezTo>
                    <a:cubicBezTo>
                      <a:pt x="211" y="303"/>
                      <a:pt x="217" y="295"/>
                      <a:pt x="218" y="293"/>
                    </a:cubicBezTo>
                    <a:cubicBezTo>
                      <a:pt x="219" y="291"/>
                      <a:pt x="214" y="285"/>
                      <a:pt x="218" y="285"/>
                    </a:cubicBezTo>
                    <a:cubicBezTo>
                      <a:pt x="222" y="285"/>
                      <a:pt x="231" y="286"/>
                      <a:pt x="236" y="277"/>
                    </a:cubicBezTo>
                    <a:cubicBezTo>
                      <a:pt x="240" y="269"/>
                      <a:pt x="256" y="250"/>
                      <a:pt x="267" y="250"/>
                    </a:cubicBezTo>
                    <a:cubicBezTo>
                      <a:pt x="279" y="250"/>
                      <a:pt x="282" y="257"/>
                      <a:pt x="282" y="257"/>
                    </a:cubicBezTo>
                    <a:cubicBezTo>
                      <a:pt x="282" y="257"/>
                      <a:pt x="289" y="254"/>
                      <a:pt x="291" y="243"/>
                    </a:cubicBezTo>
                    <a:cubicBezTo>
                      <a:pt x="293" y="233"/>
                      <a:pt x="292" y="230"/>
                      <a:pt x="292" y="230"/>
                    </a:cubicBezTo>
                    <a:cubicBezTo>
                      <a:pt x="292" y="230"/>
                      <a:pt x="282" y="210"/>
                      <a:pt x="286" y="208"/>
                    </a:cubicBezTo>
                    <a:cubicBezTo>
                      <a:pt x="290" y="207"/>
                      <a:pt x="300" y="198"/>
                      <a:pt x="299" y="194"/>
                    </a:cubicBezTo>
                    <a:cubicBezTo>
                      <a:pt x="297" y="190"/>
                      <a:pt x="306" y="189"/>
                      <a:pt x="295" y="180"/>
                    </a:cubicBezTo>
                    <a:cubicBezTo>
                      <a:pt x="284" y="170"/>
                      <a:pt x="277" y="164"/>
                      <a:pt x="277" y="164"/>
                    </a:cubicBezTo>
                    <a:cubicBezTo>
                      <a:pt x="277" y="160"/>
                      <a:pt x="277" y="160"/>
                      <a:pt x="277" y="160"/>
                    </a:cubicBezTo>
                    <a:cubicBezTo>
                      <a:pt x="250" y="157"/>
                      <a:pt x="250" y="157"/>
                      <a:pt x="250" y="157"/>
                    </a:cubicBezTo>
                    <a:cubicBezTo>
                      <a:pt x="250" y="157"/>
                      <a:pt x="243" y="163"/>
                      <a:pt x="241" y="164"/>
                    </a:cubicBezTo>
                    <a:cubicBezTo>
                      <a:pt x="241" y="164"/>
                      <a:pt x="241" y="164"/>
                      <a:pt x="241" y="164"/>
                    </a:cubicBezTo>
                    <a:cubicBezTo>
                      <a:pt x="241" y="165"/>
                      <a:pt x="241" y="164"/>
                      <a:pt x="241" y="164"/>
                    </a:cubicBezTo>
                    <a:cubicBezTo>
                      <a:pt x="243" y="162"/>
                      <a:pt x="245" y="151"/>
                      <a:pt x="244" y="149"/>
                    </a:cubicBezTo>
                    <a:cubicBezTo>
                      <a:pt x="243" y="148"/>
                      <a:pt x="234" y="148"/>
                      <a:pt x="234" y="148"/>
                    </a:cubicBezTo>
                    <a:cubicBezTo>
                      <a:pt x="234" y="148"/>
                      <a:pt x="225" y="128"/>
                      <a:pt x="223" y="126"/>
                    </a:cubicBezTo>
                    <a:cubicBezTo>
                      <a:pt x="220" y="124"/>
                      <a:pt x="208" y="123"/>
                      <a:pt x="208" y="123"/>
                    </a:cubicBezTo>
                    <a:cubicBezTo>
                      <a:pt x="208" y="123"/>
                      <a:pt x="196" y="111"/>
                      <a:pt x="199" y="109"/>
                    </a:cubicBezTo>
                    <a:cubicBezTo>
                      <a:pt x="202" y="106"/>
                      <a:pt x="216" y="104"/>
                      <a:pt x="212" y="98"/>
                    </a:cubicBezTo>
                    <a:cubicBezTo>
                      <a:pt x="208" y="92"/>
                      <a:pt x="202" y="100"/>
                      <a:pt x="196" y="94"/>
                    </a:cubicBezTo>
                    <a:cubicBezTo>
                      <a:pt x="191" y="88"/>
                      <a:pt x="191" y="86"/>
                      <a:pt x="192" y="85"/>
                    </a:cubicBezTo>
                    <a:cubicBezTo>
                      <a:pt x="194" y="85"/>
                      <a:pt x="202" y="81"/>
                      <a:pt x="200" y="73"/>
                    </a:cubicBezTo>
                    <a:cubicBezTo>
                      <a:pt x="199" y="66"/>
                      <a:pt x="197" y="64"/>
                      <a:pt x="197" y="64"/>
                    </a:cubicBezTo>
                    <a:cubicBezTo>
                      <a:pt x="197" y="64"/>
                      <a:pt x="197" y="55"/>
                      <a:pt x="195" y="42"/>
                    </a:cubicBezTo>
                    <a:cubicBezTo>
                      <a:pt x="192" y="29"/>
                      <a:pt x="189" y="25"/>
                      <a:pt x="184" y="16"/>
                    </a:cubicBezTo>
                    <a:cubicBezTo>
                      <a:pt x="183" y="14"/>
                      <a:pt x="181" y="12"/>
                      <a:pt x="180" y="10"/>
                    </a:cubicBezTo>
                    <a:cubicBezTo>
                      <a:pt x="180" y="11"/>
                      <a:pt x="180" y="11"/>
                      <a:pt x="180" y="11"/>
                    </a:cubicBezTo>
                    <a:cubicBezTo>
                      <a:pt x="180" y="11"/>
                      <a:pt x="173" y="7"/>
                      <a:pt x="167" y="4"/>
                    </a:cubicBezTo>
                    <a:cubicBezTo>
                      <a:pt x="160" y="0"/>
                      <a:pt x="141" y="3"/>
                      <a:pt x="141" y="3"/>
                    </a:cubicBezTo>
                    <a:cubicBezTo>
                      <a:pt x="138" y="10"/>
                      <a:pt x="138" y="10"/>
                      <a:pt x="138" y="10"/>
                    </a:cubicBezTo>
                    <a:cubicBezTo>
                      <a:pt x="141" y="17"/>
                      <a:pt x="141" y="17"/>
                      <a:pt x="141" y="17"/>
                    </a:cubicBezTo>
                    <a:cubicBezTo>
                      <a:pt x="132" y="24"/>
                      <a:pt x="132" y="24"/>
                      <a:pt x="132" y="24"/>
                    </a:cubicBezTo>
                    <a:cubicBezTo>
                      <a:pt x="132" y="24"/>
                      <a:pt x="133" y="30"/>
                      <a:pt x="133" y="31"/>
                    </a:cubicBezTo>
                    <a:cubicBezTo>
                      <a:pt x="133" y="31"/>
                      <a:pt x="133" y="31"/>
                      <a:pt x="133" y="31"/>
                    </a:cubicBezTo>
                    <a:cubicBezTo>
                      <a:pt x="133" y="31"/>
                      <a:pt x="133" y="31"/>
                      <a:pt x="133" y="31"/>
                    </a:cubicBezTo>
                    <a:cubicBezTo>
                      <a:pt x="132" y="32"/>
                      <a:pt x="128" y="45"/>
                      <a:pt x="127" y="50"/>
                    </a:cubicBezTo>
                    <a:cubicBezTo>
                      <a:pt x="125" y="55"/>
                      <a:pt x="129" y="58"/>
                      <a:pt x="129" y="64"/>
                    </a:cubicBezTo>
                    <a:cubicBezTo>
                      <a:pt x="129" y="69"/>
                      <a:pt x="136" y="66"/>
                      <a:pt x="136" y="66"/>
                    </a:cubicBezTo>
                    <a:cubicBezTo>
                      <a:pt x="134" y="76"/>
                      <a:pt x="134" y="76"/>
                      <a:pt x="134" y="76"/>
                    </a:cubicBezTo>
                    <a:cubicBezTo>
                      <a:pt x="134" y="76"/>
                      <a:pt x="131" y="75"/>
                      <a:pt x="122" y="76"/>
                    </a:cubicBezTo>
                    <a:cubicBezTo>
                      <a:pt x="114" y="76"/>
                      <a:pt x="102" y="81"/>
                      <a:pt x="100" y="81"/>
                    </a:cubicBezTo>
                    <a:cubicBezTo>
                      <a:pt x="99" y="81"/>
                      <a:pt x="86" y="78"/>
                      <a:pt x="86" y="78"/>
                    </a:cubicBezTo>
                    <a:cubicBezTo>
                      <a:pt x="72" y="81"/>
                      <a:pt x="72" y="81"/>
                      <a:pt x="72" y="81"/>
                    </a:cubicBezTo>
                    <a:cubicBezTo>
                      <a:pt x="67" y="78"/>
                      <a:pt x="67" y="78"/>
                      <a:pt x="67" y="78"/>
                    </a:cubicBezTo>
                    <a:cubicBezTo>
                      <a:pt x="67" y="78"/>
                      <a:pt x="63" y="83"/>
                      <a:pt x="63" y="85"/>
                    </a:cubicBezTo>
                    <a:cubicBezTo>
                      <a:pt x="63" y="87"/>
                      <a:pt x="48" y="87"/>
                      <a:pt x="46" y="87"/>
                    </a:cubicBezTo>
                    <a:cubicBezTo>
                      <a:pt x="45" y="87"/>
                      <a:pt x="41" y="79"/>
                      <a:pt x="41" y="79"/>
                    </a:cubicBezTo>
                    <a:cubicBezTo>
                      <a:pt x="41" y="79"/>
                      <a:pt x="33" y="81"/>
                      <a:pt x="33" y="85"/>
                    </a:cubicBezTo>
                    <a:cubicBezTo>
                      <a:pt x="33" y="89"/>
                      <a:pt x="28" y="95"/>
                      <a:pt x="25" y="98"/>
                    </a:cubicBezTo>
                    <a:cubicBezTo>
                      <a:pt x="21" y="102"/>
                      <a:pt x="12" y="101"/>
                      <a:pt x="12" y="103"/>
                    </a:cubicBezTo>
                    <a:cubicBezTo>
                      <a:pt x="11" y="104"/>
                      <a:pt x="12" y="109"/>
                      <a:pt x="11" y="115"/>
                    </a:cubicBezTo>
                    <a:cubicBezTo>
                      <a:pt x="10" y="120"/>
                      <a:pt x="6" y="125"/>
                      <a:pt x="5" y="127"/>
                    </a:cubicBezTo>
                    <a:cubicBezTo>
                      <a:pt x="3" y="128"/>
                      <a:pt x="12" y="141"/>
                      <a:pt x="12" y="141"/>
                    </a:cubicBezTo>
                    <a:cubicBezTo>
                      <a:pt x="12" y="141"/>
                      <a:pt x="10" y="145"/>
                      <a:pt x="4" y="150"/>
                    </a:cubicBezTo>
                    <a:cubicBezTo>
                      <a:pt x="1" y="153"/>
                      <a:pt x="0" y="158"/>
                      <a:pt x="0" y="163"/>
                    </a:cubicBezTo>
                    <a:cubicBezTo>
                      <a:pt x="0" y="163"/>
                      <a:pt x="1" y="163"/>
                      <a:pt x="2" y="163"/>
                    </a:cubicBezTo>
                    <a:cubicBezTo>
                      <a:pt x="12" y="164"/>
                      <a:pt x="21" y="182"/>
                      <a:pt x="21" y="182"/>
                    </a:cubicBezTo>
                    <a:cubicBezTo>
                      <a:pt x="34" y="181"/>
                      <a:pt x="34" y="181"/>
                      <a:pt x="34" y="181"/>
                    </a:cubicBezTo>
                    <a:cubicBezTo>
                      <a:pt x="34" y="181"/>
                      <a:pt x="32" y="193"/>
                      <a:pt x="32" y="195"/>
                    </a:cubicBezTo>
                    <a:cubicBezTo>
                      <a:pt x="32" y="197"/>
                      <a:pt x="39" y="198"/>
                      <a:pt x="43" y="201"/>
                    </a:cubicBezTo>
                    <a:cubicBezTo>
                      <a:pt x="48" y="204"/>
                      <a:pt x="53" y="216"/>
                      <a:pt x="53" y="216"/>
                    </a:cubicBezTo>
                    <a:cubicBezTo>
                      <a:pt x="53" y="216"/>
                      <a:pt x="60" y="218"/>
                      <a:pt x="64" y="218"/>
                    </a:cubicBezTo>
                    <a:cubicBezTo>
                      <a:pt x="68" y="218"/>
                      <a:pt x="82" y="213"/>
                      <a:pt x="82" y="213"/>
                    </a:cubicBezTo>
                    <a:cubicBezTo>
                      <a:pt x="77" y="240"/>
                      <a:pt x="77" y="240"/>
                      <a:pt x="77" y="240"/>
                    </a:cubicBezTo>
                    <a:cubicBezTo>
                      <a:pt x="88" y="249"/>
                      <a:pt x="88" y="249"/>
                      <a:pt x="88" y="249"/>
                    </a:cubicBezTo>
                    <a:cubicBezTo>
                      <a:pt x="102" y="245"/>
                      <a:pt x="102" y="245"/>
                      <a:pt x="102" y="245"/>
                    </a:cubicBezTo>
                    <a:cubicBezTo>
                      <a:pt x="102" y="245"/>
                      <a:pt x="132" y="276"/>
                      <a:pt x="132" y="284"/>
                    </a:cubicBezTo>
                    <a:cubicBezTo>
                      <a:pt x="132" y="291"/>
                      <a:pt x="130" y="292"/>
                      <a:pt x="128" y="294"/>
                    </a:cubicBezTo>
                    <a:cubicBezTo>
                      <a:pt x="126" y="297"/>
                      <a:pt x="136" y="302"/>
                      <a:pt x="136" y="302"/>
                    </a:cubicBezTo>
                    <a:cubicBezTo>
                      <a:pt x="134" y="308"/>
                      <a:pt x="134" y="308"/>
                      <a:pt x="134" y="308"/>
                    </a:cubicBezTo>
                    <a:cubicBezTo>
                      <a:pt x="134" y="308"/>
                      <a:pt x="141" y="315"/>
                      <a:pt x="143" y="318"/>
                    </a:cubicBezTo>
                    <a:cubicBezTo>
                      <a:pt x="143" y="320"/>
                      <a:pt x="137" y="332"/>
                      <a:pt x="133" y="340"/>
                    </a:cubicBezTo>
                    <a:cubicBezTo>
                      <a:pt x="134" y="340"/>
                      <a:pt x="134" y="340"/>
                      <a:pt x="134" y="340"/>
                    </a:cubicBezTo>
                    <a:cubicBezTo>
                      <a:pt x="146" y="355"/>
                      <a:pt x="146" y="355"/>
                      <a:pt x="146" y="355"/>
                    </a:cubicBezTo>
                    <a:cubicBezTo>
                      <a:pt x="146" y="355"/>
                      <a:pt x="149" y="362"/>
                      <a:pt x="149" y="366"/>
                    </a:cubicBezTo>
                    <a:cubicBezTo>
                      <a:pt x="149" y="370"/>
                      <a:pt x="152" y="370"/>
                      <a:pt x="160" y="375"/>
                    </a:cubicBezTo>
                    <a:cubicBezTo>
                      <a:pt x="168" y="380"/>
                      <a:pt x="168" y="384"/>
                      <a:pt x="175" y="393"/>
                    </a:cubicBezTo>
                    <a:cubicBezTo>
                      <a:pt x="182" y="386"/>
                      <a:pt x="193" y="374"/>
                      <a:pt x="193" y="371"/>
                    </a:cubicBezTo>
                    <a:cubicBezTo>
                      <a:pt x="193" y="368"/>
                      <a:pt x="190" y="354"/>
                      <a:pt x="190" y="354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76" name="Chernovtsy">
                <a:extLst>
                  <a:ext uri="{FF2B5EF4-FFF2-40B4-BE49-F238E27FC236}">
                    <a16:creationId xmlns:a16="http://schemas.microsoft.com/office/drawing/2014/main" xmlns="" id="{7CF2B195-E6F2-4DBB-A064-054EE9263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3177" y="4446204"/>
                <a:ext cx="2228774" cy="900794"/>
              </a:xfrm>
              <a:custGeom>
                <a:avLst/>
                <a:gdLst>
                  <a:gd name="T0" fmla="*/ 2147483647 w 390"/>
                  <a:gd name="T1" fmla="*/ 2147483647 h 209"/>
                  <a:gd name="T2" fmla="*/ 2147483647 w 390"/>
                  <a:gd name="T3" fmla="*/ 2147483647 h 209"/>
                  <a:gd name="T4" fmla="*/ 2147483647 w 390"/>
                  <a:gd name="T5" fmla="*/ 2147483647 h 209"/>
                  <a:gd name="T6" fmla="*/ 2147483647 w 390"/>
                  <a:gd name="T7" fmla="*/ 2147483647 h 209"/>
                  <a:gd name="T8" fmla="*/ 2147483647 w 390"/>
                  <a:gd name="T9" fmla="*/ 2147483647 h 209"/>
                  <a:gd name="T10" fmla="*/ 2147483647 w 390"/>
                  <a:gd name="T11" fmla="*/ 2147483647 h 209"/>
                  <a:gd name="T12" fmla="*/ 2147483647 w 390"/>
                  <a:gd name="T13" fmla="*/ 2147483647 h 209"/>
                  <a:gd name="T14" fmla="*/ 2147483647 w 390"/>
                  <a:gd name="T15" fmla="*/ 2147483647 h 209"/>
                  <a:gd name="T16" fmla="*/ 2147483647 w 390"/>
                  <a:gd name="T17" fmla="*/ 2147483647 h 209"/>
                  <a:gd name="T18" fmla="*/ 2147483647 w 390"/>
                  <a:gd name="T19" fmla="*/ 2147483647 h 209"/>
                  <a:gd name="T20" fmla="*/ 2147483647 w 390"/>
                  <a:gd name="T21" fmla="*/ 2147483647 h 209"/>
                  <a:gd name="T22" fmla="*/ 2147483647 w 390"/>
                  <a:gd name="T23" fmla="*/ 2147483647 h 209"/>
                  <a:gd name="T24" fmla="*/ 2147483647 w 390"/>
                  <a:gd name="T25" fmla="*/ 2147483647 h 209"/>
                  <a:gd name="T26" fmla="*/ 2147483647 w 390"/>
                  <a:gd name="T27" fmla="*/ 2147483647 h 209"/>
                  <a:gd name="T28" fmla="*/ 2147483647 w 390"/>
                  <a:gd name="T29" fmla="*/ 2147483647 h 209"/>
                  <a:gd name="T30" fmla="*/ 2147483647 w 390"/>
                  <a:gd name="T31" fmla="*/ 2147483647 h 209"/>
                  <a:gd name="T32" fmla="*/ 2147483647 w 390"/>
                  <a:gd name="T33" fmla="*/ 2147483647 h 209"/>
                  <a:gd name="T34" fmla="*/ 2147483647 w 390"/>
                  <a:gd name="T35" fmla="*/ 2147483647 h 209"/>
                  <a:gd name="T36" fmla="*/ 2147483647 w 390"/>
                  <a:gd name="T37" fmla="*/ 2147483647 h 209"/>
                  <a:gd name="T38" fmla="*/ 2147483647 w 390"/>
                  <a:gd name="T39" fmla="*/ 2147483647 h 209"/>
                  <a:gd name="T40" fmla="*/ 2147483647 w 390"/>
                  <a:gd name="T41" fmla="*/ 2147483647 h 209"/>
                  <a:gd name="T42" fmla="*/ 2147483647 w 390"/>
                  <a:gd name="T43" fmla="*/ 2147483647 h 209"/>
                  <a:gd name="T44" fmla="*/ 2147483647 w 390"/>
                  <a:gd name="T45" fmla="*/ 2147483647 h 209"/>
                  <a:gd name="T46" fmla="*/ 2147483647 w 390"/>
                  <a:gd name="T47" fmla="*/ 2147483647 h 209"/>
                  <a:gd name="T48" fmla="*/ 2147483647 w 390"/>
                  <a:gd name="T49" fmla="*/ 2147483647 h 209"/>
                  <a:gd name="T50" fmla="*/ 2147483647 w 390"/>
                  <a:gd name="T51" fmla="*/ 2147483647 h 209"/>
                  <a:gd name="T52" fmla="*/ 2147483647 w 390"/>
                  <a:gd name="T53" fmla="*/ 2147483647 h 209"/>
                  <a:gd name="T54" fmla="*/ 2147483647 w 390"/>
                  <a:gd name="T55" fmla="*/ 2147483647 h 209"/>
                  <a:gd name="T56" fmla="*/ 2147483647 w 390"/>
                  <a:gd name="T57" fmla="*/ 2147483647 h 209"/>
                  <a:gd name="T58" fmla="*/ 2147483647 w 390"/>
                  <a:gd name="T59" fmla="*/ 2147483647 h 209"/>
                  <a:gd name="T60" fmla="*/ 2147483647 w 390"/>
                  <a:gd name="T61" fmla="*/ 2147483647 h 209"/>
                  <a:gd name="T62" fmla="*/ 2147483647 w 390"/>
                  <a:gd name="T63" fmla="*/ 2147483647 h 209"/>
                  <a:gd name="T64" fmla="*/ 2147483647 w 390"/>
                  <a:gd name="T65" fmla="*/ 2147483647 h 209"/>
                  <a:gd name="T66" fmla="*/ 2147483647 w 390"/>
                  <a:gd name="T67" fmla="*/ 2147483647 h 20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90"/>
                  <a:gd name="T103" fmla="*/ 0 h 209"/>
                  <a:gd name="T104" fmla="*/ 390 w 390"/>
                  <a:gd name="T105" fmla="*/ 209 h 20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90" h="209">
                    <a:moveTo>
                      <a:pt x="375" y="32"/>
                    </a:moveTo>
                    <a:cubicBezTo>
                      <a:pt x="359" y="31"/>
                      <a:pt x="360" y="29"/>
                      <a:pt x="358" y="30"/>
                    </a:cubicBezTo>
                    <a:cubicBezTo>
                      <a:pt x="355" y="32"/>
                      <a:pt x="351" y="42"/>
                      <a:pt x="349" y="42"/>
                    </a:cubicBezTo>
                    <a:cubicBezTo>
                      <a:pt x="348" y="42"/>
                      <a:pt x="341" y="32"/>
                      <a:pt x="338" y="34"/>
                    </a:cubicBezTo>
                    <a:cubicBezTo>
                      <a:pt x="335" y="36"/>
                      <a:pt x="330" y="42"/>
                      <a:pt x="327" y="40"/>
                    </a:cubicBezTo>
                    <a:cubicBezTo>
                      <a:pt x="325" y="38"/>
                      <a:pt x="317" y="38"/>
                      <a:pt x="317" y="38"/>
                    </a:cubicBezTo>
                    <a:cubicBezTo>
                      <a:pt x="317" y="38"/>
                      <a:pt x="313" y="31"/>
                      <a:pt x="312" y="33"/>
                    </a:cubicBezTo>
                    <a:cubicBezTo>
                      <a:pt x="311" y="35"/>
                      <a:pt x="300" y="48"/>
                      <a:pt x="298" y="45"/>
                    </a:cubicBezTo>
                    <a:cubicBezTo>
                      <a:pt x="297" y="41"/>
                      <a:pt x="292" y="30"/>
                      <a:pt x="289" y="30"/>
                    </a:cubicBezTo>
                    <a:cubicBezTo>
                      <a:pt x="287" y="29"/>
                      <a:pt x="275" y="32"/>
                      <a:pt x="275" y="32"/>
                    </a:cubicBezTo>
                    <a:cubicBezTo>
                      <a:pt x="279" y="40"/>
                      <a:pt x="279" y="40"/>
                      <a:pt x="279" y="40"/>
                    </a:cubicBezTo>
                    <a:cubicBezTo>
                      <a:pt x="272" y="46"/>
                      <a:pt x="272" y="46"/>
                      <a:pt x="272" y="46"/>
                    </a:cubicBezTo>
                    <a:cubicBezTo>
                      <a:pt x="263" y="37"/>
                      <a:pt x="263" y="37"/>
                      <a:pt x="263" y="37"/>
                    </a:cubicBezTo>
                    <a:cubicBezTo>
                      <a:pt x="263" y="37"/>
                      <a:pt x="255" y="64"/>
                      <a:pt x="253" y="60"/>
                    </a:cubicBezTo>
                    <a:cubicBezTo>
                      <a:pt x="250" y="55"/>
                      <a:pt x="250" y="48"/>
                      <a:pt x="243" y="43"/>
                    </a:cubicBezTo>
                    <a:cubicBezTo>
                      <a:pt x="236" y="38"/>
                      <a:pt x="231" y="42"/>
                      <a:pt x="227" y="42"/>
                    </a:cubicBezTo>
                    <a:cubicBezTo>
                      <a:pt x="224" y="42"/>
                      <a:pt x="220" y="46"/>
                      <a:pt x="220" y="46"/>
                    </a:cubicBezTo>
                    <a:cubicBezTo>
                      <a:pt x="211" y="38"/>
                      <a:pt x="211" y="38"/>
                      <a:pt x="211" y="38"/>
                    </a:cubicBezTo>
                    <a:cubicBezTo>
                      <a:pt x="211" y="38"/>
                      <a:pt x="202" y="43"/>
                      <a:pt x="198" y="39"/>
                    </a:cubicBezTo>
                    <a:cubicBezTo>
                      <a:pt x="194" y="36"/>
                      <a:pt x="186" y="16"/>
                      <a:pt x="178" y="16"/>
                    </a:cubicBezTo>
                    <a:cubicBezTo>
                      <a:pt x="170" y="15"/>
                      <a:pt x="161" y="27"/>
                      <a:pt x="160" y="24"/>
                    </a:cubicBezTo>
                    <a:cubicBezTo>
                      <a:pt x="158" y="21"/>
                      <a:pt x="148" y="8"/>
                      <a:pt x="146" y="7"/>
                    </a:cubicBezTo>
                    <a:cubicBezTo>
                      <a:pt x="144" y="6"/>
                      <a:pt x="138" y="11"/>
                      <a:pt x="138" y="11"/>
                    </a:cubicBezTo>
                    <a:cubicBezTo>
                      <a:pt x="138" y="11"/>
                      <a:pt x="127" y="3"/>
                      <a:pt x="126" y="3"/>
                    </a:cubicBezTo>
                    <a:cubicBezTo>
                      <a:pt x="125" y="3"/>
                      <a:pt x="125" y="2"/>
                      <a:pt x="124" y="0"/>
                    </a:cubicBezTo>
                    <a:cubicBezTo>
                      <a:pt x="124" y="4"/>
                      <a:pt x="114" y="12"/>
                      <a:pt x="111" y="13"/>
                    </a:cubicBezTo>
                    <a:cubicBezTo>
                      <a:pt x="107" y="15"/>
                      <a:pt x="117" y="35"/>
                      <a:pt x="117" y="35"/>
                    </a:cubicBezTo>
                    <a:cubicBezTo>
                      <a:pt x="117" y="35"/>
                      <a:pt x="118" y="38"/>
                      <a:pt x="116" y="48"/>
                    </a:cubicBezTo>
                    <a:cubicBezTo>
                      <a:pt x="114" y="59"/>
                      <a:pt x="107" y="62"/>
                      <a:pt x="107" y="62"/>
                    </a:cubicBezTo>
                    <a:cubicBezTo>
                      <a:pt x="107" y="62"/>
                      <a:pt x="104" y="55"/>
                      <a:pt x="92" y="55"/>
                    </a:cubicBezTo>
                    <a:cubicBezTo>
                      <a:pt x="81" y="55"/>
                      <a:pt x="65" y="74"/>
                      <a:pt x="61" y="82"/>
                    </a:cubicBezTo>
                    <a:cubicBezTo>
                      <a:pt x="56" y="91"/>
                      <a:pt x="47" y="90"/>
                      <a:pt x="43" y="90"/>
                    </a:cubicBezTo>
                    <a:cubicBezTo>
                      <a:pt x="39" y="90"/>
                      <a:pt x="44" y="96"/>
                      <a:pt x="43" y="98"/>
                    </a:cubicBezTo>
                    <a:cubicBezTo>
                      <a:pt x="42" y="100"/>
                      <a:pt x="36" y="108"/>
                      <a:pt x="33" y="109"/>
                    </a:cubicBezTo>
                    <a:cubicBezTo>
                      <a:pt x="31" y="110"/>
                      <a:pt x="23" y="111"/>
                      <a:pt x="21" y="113"/>
                    </a:cubicBezTo>
                    <a:cubicBezTo>
                      <a:pt x="18" y="116"/>
                      <a:pt x="22" y="119"/>
                      <a:pt x="21" y="126"/>
                    </a:cubicBezTo>
                    <a:cubicBezTo>
                      <a:pt x="20" y="132"/>
                      <a:pt x="14" y="134"/>
                      <a:pt x="12" y="136"/>
                    </a:cubicBezTo>
                    <a:cubicBezTo>
                      <a:pt x="9" y="138"/>
                      <a:pt x="11" y="142"/>
                      <a:pt x="10" y="149"/>
                    </a:cubicBezTo>
                    <a:cubicBezTo>
                      <a:pt x="10" y="155"/>
                      <a:pt x="15" y="159"/>
                      <a:pt x="15" y="159"/>
                    </a:cubicBezTo>
                    <a:cubicBezTo>
                      <a:pt x="15" y="159"/>
                      <a:pt x="18" y="173"/>
                      <a:pt x="18" y="176"/>
                    </a:cubicBezTo>
                    <a:cubicBezTo>
                      <a:pt x="18" y="179"/>
                      <a:pt x="7" y="191"/>
                      <a:pt x="0" y="198"/>
                    </a:cubicBezTo>
                    <a:cubicBezTo>
                      <a:pt x="1" y="199"/>
                      <a:pt x="1" y="199"/>
                      <a:pt x="1" y="200"/>
                    </a:cubicBezTo>
                    <a:cubicBezTo>
                      <a:pt x="10" y="209"/>
                      <a:pt x="29" y="202"/>
                      <a:pt x="30" y="202"/>
                    </a:cubicBezTo>
                    <a:cubicBezTo>
                      <a:pt x="31" y="202"/>
                      <a:pt x="60" y="164"/>
                      <a:pt x="60" y="164"/>
                    </a:cubicBezTo>
                    <a:cubicBezTo>
                      <a:pt x="60" y="164"/>
                      <a:pt x="64" y="164"/>
                      <a:pt x="75" y="165"/>
                    </a:cubicBezTo>
                    <a:cubicBezTo>
                      <a:pt x="86" y="165"/>
                      <a:pt x="83" y="161"/>
                      <a:pt x="89" y="159"/>
                    </a:cubicBezTo>
                    <a:cubicBezTo>
                      <a:pt x="95" y="158"/>
                      <a:pt x="131" y="164"/>
                      <a:pt x="132" y="164"/>
                    </a:cubicBezTo>
                    <a:cubicBezTo>
                      <a:pt x="133" y="163"/>
                      <a:pt x="149" y="156"/>
                      <a:pt x="149" y="156"/>
                    </a:cubicBezTo>
                    <a:cubicBezTo>
                      <a:pt x="149" y="156"/>
                      <a:pt x="188" y="157"/>
                      <a:pt x="189" y="157"/>
                    </a:cubicBezTo>
                    <a:cubicBezTo>
                      <a:pt x="190" y="158"/>
                      <a:pt x="207" y="132"/>
                      <a:pt x="207" y="132"/>
                    </a:cubicBezTo>
                    <a:cubicBezTo>
                      <a:pt x="210" y="113"/>
                      <a:pt x="210" y="113"/>
                      <a:pt x="210" y="113"/>
                    </a:cubicBezTo>
                    <a:cubicBezTo>
                      <a:pt x="210" y="113"/>
                      <a:pt x="221" y="112"/>
                      <a:pt x="226" y="114"/>
                    </a:cubicBezTo>
                    <a:cubicBezTo>
                      <a:pt x="230" y="115"/>
                      <a:pt x="238" y="108"/>
                      <a:pt x="238" y="108"/>
                    </a:cubicBezTo>
                    <a:cubicBezTo>
                      <a:pt x="238" y="108"/>
                      <a:pt x="241" y="109"/>
                      <a:pt x="245" y="112"/>
                    </a:cubicBezTo>
                    <a:cubicBezTo>
                      <a:pt x="249" y="115"/>
                      <a:pt x="252" y="106"/>
                      <a:pt x="256" y="102"/>
                    </a:cubicBezTo>
                    <a:cubicBezTo>
                      <a:pt x="259" y="99"/>
                      <a:pt x="277" y="104"/>
                      <a:pt x="278" y="100"/>
                    </a:cubicBezTo>
                    <a:cubicBezTo>
                      <a:pt x="280" y="97"/>
                      <a:pt x="284" y="79"/>
                      <a:pt x="284" y="79"/>
                    </a:cubicBezTo>
                    <a:cubicBezTo>
                      <a:pt x="289" y="72"/>
                      <a:pt x="289" y="72"/>
                      <a:pt x="289" y="72"/>
                    </a:cubicBezTo>
                    <a:cubicBezTo>
                      <a:pt x="305" y="84"/>
                      <a:pt x="305" y="84"/>
                      <a:pt x="305" y="84"/>
                    </a:cubicBezTo>
                    <a:cubicBezTo>
                      <a:pt x="315" y="83"/>
                      <a:pt x="315" y="83"/>
                      <a:pt x="315" y="83"/>
                    </a:cubicBezTo>
                    <a:cubicBezTo>
                      <a:pt x="320" y="74"/>
                      <a:pt x="320" y="74"/>
                      <a:pt x="320" y="74"/>
                    </a:cubicBezTo>
                    <a:cubicBezTo>
                      <a:pt x="338" y="85"/>
                      <a:pt x="338" y="85"/>
                      <a:pt x="338" y="85"/>
                    </a:cubicBezTo>
                    <a:cubicBezTo>
                      <a:pt x="348" y="85"/>
                      <a:pt x="348" y="85"/>
                      <a:pt x="348" y="85"/>
                    </a:cubicBezTo>
                    <a:cubicBezTo>
                      <a:pt x="348" y="85"/>
                      <a:pt x="355" y="70"/>
                      <a:pt x="362" y="68"/>
                    </a:cubicBezTo>
                    <a:cubicBezTo>
                      <a:pt x="368" y="67"/>
                      <a:pt x="373" y="74"/>
                      <a:pt x="373" y="74"/>
                    </a:cubicBezTo>
                    <a:cubicBezTo>
                      <a:pt x="373" y="74"/>
                      <a:pt x="381" y="68"/>
                      <a:pt x="387" y="66"/>
                    </a:cubicBezTo>
                    <a:cubicBezTo>
                      <a:pt x="384" y="62"/>
                      <a:pt x="380" y="54"/>
                      <a:pt x="380" y="49"/>
                    </a:cubicBezTo>
                    <a:cubicBezTo>
                      <a:pt x="379" y="43"/>
                      <a:pt x="390" y="33"/>
                      <a:pt x="375" y="32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77" name="Khmelnitskiy">
                <a:extLst>
                  <a:ext uri="{FF2B5EF4-FFF2-40B4-BE49-F238E27FC236}">
                    <a16:creationId xmlns:a16="http://schemas.microsoft.com/office/drawing/2014/main" xmlns="" id="{A0CEB1B9-487D-476B-A440-F3C1B03A0C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9152" y="2724982"/>
                <a:ext cx="1401224" cy="1997054"/>
              </a:xfrm>
              <a:custGeom>
                <a:avLst/>
                <a:gdLst>
                  <a:gd name="T0" fmla="*/ 2147483647 w 245"/>
                  <a:gd name="T1" fmla="*/ 2147483647 h 461"/>
                  <a:gd name="T2" fmla="*/ 2147483647 w 245"/>
                  <a:gd name="T3" fmla="*/ 2147483647 h 461"/>
                  <a:gd name="T4" fmla="*/ 2147483647 w 245"/>
                  <a:gd name="T5" fmla="*/ 2147483647 h 461"/>
                  <a:gd name="T6" fmla="*/ 2147483647 w 245"/>
                  <a:gd name="T7" fmla="*/ 2147483647 h 461"/>
                  <a:gd name="T8" fmla="*/ 2147483647 w 245"/>
                  <a:gd name="T9" fmla="*/ 2147483647 h 461"/>
                  <a:gd name="T10" fmla="*/ 2147483647 w 245"/>
                  <a:gd name="T11" fmla="*/ 2147483647 h 461"/>
                  <a:gd name="T12" fmla="*/ 2147483647 w 245"/>
                  <a:gd name="T13" fmla="*/ 2147483647 h 461"/>
                  <a:gd name="T14" fmla="*/ 2147483647 w 245"/>
                  <a:gd name="T15" fmla="*/ 2147483647 h 461"/>
                  <a:gd name="T16" fmla="*/ 2147483647 w 245"/>
                  <a:gd name="T17" fmla="*/ 2147483647 h 461"/>
                  <a:gd name="T18" fmla="*/ 2147483647 w 245"/>
                  <a:gd name="T19" fmla="*/ 2147483647 h 461"/>
                  <a:gd name="T20" fmla="*/ 2147483647 w 245"/>
                  <a:gd name="T21" fmla="*/ 2147483647 h 461"/>
                  <a:gd name="T22" fmla="*/ 2147483647 w 245"/>
                  <a:gd name="T23" fmla="*/ 2147483647 h 461"/>
                  <a:gd name="T24" fmla="*/ 2147483647 w 245"/>
                  <a:gd name="T25" fmla="*/ 2147483647 h 461"/>
                  <a:gd name="T26" fmla="*/ 2147483647 w 245"/>
                  <a:gd name="T27" fmla="*/ 2147483647 h 461"/>
                  <a:gd name="T28" fmla="*/ 2147483647 w 245"/>
                  <a:gd name="T29" fmla="*/ 2147483647 h 461"/>
                  <a:gd name="T30" fmla="*/ 2147483647 w 245"/>
                  <a:gd name="T31" fmla="*/ 2147483647 h 461"/>
                  <a:gd name="T32" fmla="*/ 2147483647 w 245"/>
                  <a:gd name="T33" fmla="*/ 2147483647 h 461"/>
                  <a:gd name="T34" fmla="*/ 2147483647 w 245"/>
                  <a:gd name="T35" fmla="*/ 2147483647 h 461"/>
                  <a:gd name="T36" fmla="*/ 2147483647 w 245"/>
                  <a:gd name="T37" fmla="*/ 0 h 461"/>
                  <a:gd name="T38" fmla="*/ 2147483647 w 245"/>
                  <a:gd name="T39" fmla="*/ 2147483647 h 461"/>
                  <a:gd name="T40" fmla="*/ 2147483647 w 245"/>
                  <a:gd name="T41" fmla="*/ 2147483647 h 461"/>
                  <a:gd name="T42" fmla="*/ 2147483647 w 245"/>
                  <a:gd name="T43" fmla="*/ 2147483647 h 461"/>
                  <a:gd name="T44" fmla="*/ 2147483647 w 245"/>
                  <a:gd name="T45" fmla="*/ 2147483647 h 461"/>
                  <a:gd name="T46" fmla="*/ 2147483647 w 245"/>
                  <a:gd name="T47" fmla="*/ 2147483647 h 461"/>
                  <a:gd name="T48" fmla="*/ 2147483647 w 245"/>
                  <a:gd name="T49" fmla="*/ 2147483647 h 461"/>
                  <a:gd name="T50" fmla="*/ 2147483647 w 245"/>
                  <a:gd name="T51" fmla="*/ 2147483647 h 461"/>
                  <a:gd name="T52" fmla="*/ 2147483647 w 245"/>
                  <a:gd name="T53" fmla="*/ 2147483647 h 461"/>
                  <a:gd name="T54" fmla="*/ 2147483647 w 245"/>
                  <a:gd name="T55" fmla="*/ 2147483647 h 461"/>
                  <a:gd name="T56" fmla="*/ 2147483647 w 245"/>
                  <a:gd name="T57" fmla="*/ 2147483647 h 461"/>
                  <a:gd name="T58" fmla="*/ 2147483647 w 245"/>
                  <a:gd name="T59" fmla="*/ 2147483647 h 461"/>
                  <a:gd name="T60" fmla="*/ 2147483647 w 245"/>
                  <a:gd name="T61" fmla="*/ 2147483647 h 461"/>
                  <a:gd name="T62" fmla="*/ 2147483647 w 245"/>
                  <a:gd name="T63" fmla="*/ 2147483647 h 461"/>
                  <a:gd name="T64" fmla="*/ 2147483647 w 245"/>
                  <a:gd name="T65" fmla="*/ 2147483647 h 461"/>
                  <a:gd name="T66" fmla="*/ 2147483647 w 245"/>
                  <a:gd name="T67" fmla="*/ 2147483647 h 461"/>
                  <a:gd name="T68" fmla="*/ 2147483647 w 245"/>
                  <a:gd name="T69" fmla="*/ 2147483647 h 461"/>
                  <a:gd name="T70" fmla="*/ 2147483647 w 245"/>
                  <a:gd name="T71" fmla="*/ 2147483647 h 461"/>
                  <a:gd name="T72" fmla="*/ 2147483647 w 245"/>
                  <a:gd name="T73" fmla="*/ 2147483647 h 461"/>
                  <a:gd name="T74" fmla="*/ 2147483647 w 245"/>
                  <a:gd name="T75" fmla="*/ 2147483647 h 461"/>
                  <a:gd name="T76" fmla="*/ 2147483647 w 245"/>
                  <a:gd name="T77" fmla="*/ 2147483647 h 461"/>
                  <a:gd name="T78" fmla="*/ 2147483647 w 245"/>
                  <a:gd name="T79" fmla="*/ 2147483647 h 461"/>
                  <a:gd name="T80" fmla="*/ 2147483647 w 245"/>
                  <a:gd name="T81" fmla="*/ 2147483647 h 461"/>
                  <a:gd name="T82" fmla="*/ 2147483647 w 245"/>
                  <a:gd name="T83" fmla="*/ 2147483647 h 461"/>
                  <a:gd name="T84" fmla="*/ 2147483647 w 245"/>
                  <a:gd name="T85" fmla="*/ 2147483647 h 461"/>
                  <a:gd name="T86" fmla="*/ 2147483647 w 245"/>
                  <a:gd name="T87" fmla="*/ 2147483647 h 46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45"/>
                  <a:gd name="T133" fmla="*/ 0 h 461"/>
                  <a:gd name="T134" fmla="*/ 245 w 245"/>
                  <a:gd name="T135" fmla="*/ 461 h 46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45" h="461">
                    <a:moveTo>
                      <a:pt x="174" y="409"/>
                    </a:moveTo>
                    <a:cubicBezTo>
                      <a:pt x="172" y="399"/>
                      <a:pt x="172" y="399"/>
                      <a:pt x="172" y="399"/>
                    </a:cubicBezTo>
                    <a:cubicBezTo>
                      <a:pt x="178" y="394"/>
                      <a:pt x="178" y="394"/>
                      <a:pt x="178" y="394"/>
                    </a:cubicBezTo>
                    <a:cubicBezTo>
                      <a:pt x="178" y="394"/>
                      <a:pt x="174" y="390"/>
                      <a:pt x="174" y="388"/>
                    </a:cubicBezTo>
                    <a:cubicBezTo>
                      <a:pt x="174" y="386"/>
                      <a:pt x="175" y="342"/>
                      <a:pt x="175" y="342"/>
                    </a:cubicBezTo>
                    <a:cubicBezTo>
                      <a:pt x="175" y="342"/>
                      <a:pt x="184" y="333"/>
                      <a:pt x="187" y="329"/>
                    </a:cubicBezTo>
                    <a:cubicBezTo>
                      <a:pt x="189" y="325"/>
                      <a:pt x="191" y="318"/>
                      <a:pt x="191" y="318"/>
                    </a:cubicBezTo>
                    <a:cubicBezTo>
                      <a:pt x="191" y="318"/>
                      <a:pt x="201" y="318"/>
                      <a:pt x="205" y="318"/>
                    </a:cubicBezTo>
                    <a:cubicBezTo>
                      <a:pt x="209" y="317"/>
                      <a:pt x="212" y="311"/>
                      <a:pt x="212" y="311"/>
                    </a:cubicBezTo>
                    <a:cubicBezTo>
                      <a:pt x="229" y="321"/>
                      <a:pt x="229" y="321"/>
                      <a:pt x="229" y="321"/>
                    </a:cubicBezTo>
                    <a:cubicBezTo>
                      <a:pt x="229" y="321"/>
                      <a:pt x="245" y="316"/>
                      <a:pt x="245" y="315"/>
                    </a:cubicBezTo>
                    <a:cubicBezTo>
                      <a:pt x="245" y="313"/>
                      <a:pt x="245" y="305"/>
                      <a:pt x="245" y="305"/>
                    </a:cubicBezTo>
                    <a:cubicBezTo>
                      <a:pt x="241" y="296"/>
                      <a:pt x="241" y="296"/>
                      <a:pt x="241" y="296"/>
                    </a:cubicBezTo>
                    <a:cubicBezTo>
                      <a:pt x="241" y="296"/>
                      <a:pt x="243" y="292"/>
                      <a:pt x="244" y="285"/>
                    </a:cubicBezTo>
                    <a:cubicBezTo>
                      <a:pt x="245" y="278"/>
                      <a:pt x="236" y="267"/>
                      <a:pt x="236" y="267"/>
                    </a:cubicBezTo>
                    <a:cubicBezTo>
                      <a:pt x="241" y="258"/>
                      <a:pt x="241" y="258"/>
                      <a:pt x="241" y="258"/>
                    </a:cubicBezTo>
                    <a:cubicBezTo>
                      <a:pt x="241" y="258"/>
                      <a:pt x="220" y="239"/>
                      <a:pt x="225" y="237"/>
                    </a:cubicBezTo>
                    <a:cubicBezTo>
                      <a:pt x="230" y="234"/>
                      <a:pt x="235" y="231"/>
                      <a:pt x="236" y="230"/>
                    </a:cubicBezTo>
                    <a:cubicBezTo>
                      <a:pt x="237" y="228"/>
                      <a:pt x="232" y="222"/>
                      <a:pt x="234" y="219"/>
                    </a:cubicBezTo>
                    <a:cubicBezTo>
                      <a:pt x="236" y="216"/>
                      <a:pt x="240" y="215"/>
                      <a:pt x="239" y="212"/>
                    </a:cubicBezTo>
                    <a:cubicBezTo>
                      <a:pt x="239" y="209"/>
                      <a:pt x="231" y="197"/>
                      <a:pt x="231" y="197"/>
                    </a:cubicBezTo>
                    <a:cubicBezTo>
                      <a:pt x="244" y="187"/>
                      <a:pt x="244" y="187"/>
                      <a:pt x="244" y="187"/>
                    </a:cubicBezTo>
                    <a:cubicBezTo>
                      <a:pt x="238" y="179"/>
                      <a:pt x="238" y="179"/>
                      <a:pt x="238" y="179"/>
                    </a:cubicBezTo>
                    <a:cubicBezTo>
                      <a:pt x="221" y="172"/>
                      <a:pt x="221" y="172"/>
                      <a:pt x="221" y="172"/>
                    </a:cubicBezTo>
                    <a:cubicBezTo>
                      <a:pt x="221" y="172"/>
                      <a:pt x="210" y="164"/>
                      <a:pt x="207" y="158"/>
                    </a:cubicBezTo>
                    <a:cubicBezTo>
                      <a:pt x="204" y="153"/>
                      <a:pt x="201" y="148"/>
                      <a:pt x="203" y="148"/>
                    </a:cubicBezTo>
                    <a:cubicBezTo>
                      <a:pt x="204" y="147"/>
                      <a:pt x="211" y="140"/>
                      <a:pt x="211" y="140"/>
                    </a:cubicBezTo>
                    <a:cubicBezTo>
                      <a:pt x="211" y="140"/>
                      <a:pt x="208" y="135"/>
                      <a:pt x="210" y="133"/>
                    </a:cubicBezTo>
                    <a:cubicBezTo>
                      <a:pt x="212" y="131"/>
                      <a:pt x="223" y="128"/>
                      <a:pt x="224" y="120"/>
                    </a:cubicBezTo>
                    <a:cubicBezTo>
                      <a:pt x="225" y="113"/>
                      <a:pt x="215" y="79"/>
                      <a:pt x="215" y="79"/>
                    </a:cubicBezTo>
                    <a:cubicBezTo>
                      <a:pt x="215" y="79"/>
                      <a:pt x="207" y="81"/>
                      <a:pt x="204" y="79"/>
                    </a:cubicBezTo>
                    <a:cubicBezTo>
                      <a:pt x="200" y="77"/>
                      <a:pt x="185" y="62"/>
                      <a:pt x="179" y="56"/>
                    </a:cubicBezTo>
                    <a:cubicBezTo>
                      <a:pt x="174" y="49"/>
                      <a:pt x="166" y="38"/>
                      <a:pt x="166" y="38"/>
                    </a:cubicBezTo>
                    <a:cubicBezTo>
                      <a:pt x="172" y="29"/>
                      <a:pt x="172" y="29"/>
                      <a:pt x="172" y="29"/>
                    </a:cubicBezTo>
                    <a:cubicBezTo>
                      <a:pt x="172" y="29"/>
                      <a:pt x="171" y="25"/>
                      <a:pt x="171" y="23"/>
                    </a:cubicBezTo>
                    <a:cubicBezTo>
                      <a:pt x="170" y="21"/>
                      <a:pt x="158" y="11"/>
                      <a:pt x="156" y="5"/>
                    </a:cubicBezTo>
                    <a:cubicBezTo>
                      <a:pt x="156" y="3"/>
                      <a:pt x="156" y="2"/>
                      <a:pt x="157" y="1"/>
                    </a:cubicBezTo>
                    <a:cubicBezTo>
                      <a:pt x="156" y="0"/>
                      <a:pt x="155" y="0"/>
                      <a:pt x="154" y="0"/>
                    </a:cubicBezTo>
                    <a:cubicBezTo>
                      <a:pt x="149" y="1"/>
                      <a:pt x="133" y="17"/>
                      <a:pt x="133" y="17"/>
                    </a:cubicBezTo>
                    <a:cubicBezTo>
                      <a:pt x="126" y="10"/>
                      <a:pt x="126" y="10"/>
                      <a:pt x="126" y="10"/>
                    </a:cubicBezTo>
                    <a:cubicBezTo>
                      <a:pt x="126" y="10"/>
                      <a:pt x="112" y="16"/>
                      <a:pt x="111" y="16"/>
                    </a:cubicBezTo>
                    <a:cubicBezTo>
                      <a:pt x="109" y="16"/>
                      <a:pt x="109" y="24"/>
                      <a:pt x="109" y="24"/>
                    </a:cubicBezTo>
                    <a:cubicBezTo>
                      <a:pt x="98" y="24"/>
                      <a:pt x="98" y="24"/>
                      <a:pt x="98" y="24"/>
                    </a:cubicBezTo>
                    <a:cubicBezTo>
                      <a:pt x="98" y="24"/>
                      <a:pt x="97" y="31"/>
                      <a:pt x="96" y="34"/>
                    </a:cubicBezTo>
                    <a:cubicBezTo>
                      <a:pt x="95" y="38"/>
                      <a:pt x="62" y="65"/>
                      <a:pt x="60" y="66"/>
                    </a:cubicBezTo>
                    <a:cubicBezTo>
                      <a:pt x="58" y="66"/>
                      <a:pt x="46" y="70"/>
                      <a:pt x="46" y="70"/>
                    </a:cubicBezTo>
                    <a:cubicBezTo>
                      <a:pt x="35" y="83"/>
                      <a:pt x="35" y="83"/>
                      <a:pt x="35" y="83"/>
                    </a:cubicBezTo>
                    <a:cubicBezTo>
                      <a:pt x="29" y="83"/>
                      <a:pt x="29" y="83"/>
                      <a:pt x="29" y="83"/>
                    </a:cubicBezTo>
                    <a:cubicBezTo>
                      <a:pt x="25" y="89"/>
                      <a:pt x="25" y="89"/>
                      <a:pt x="25" y="89"/>
                    </a:cubicBezTo>
                    <a:cubicBezTo>
                      <a:pt x="31" y="97"/>
                      <a:pt x="31" y="97"/>
                      <a:pt x="31" y="97"/>
                    </a:cubicBezTo>
                    <a:cubicBezTo>
                      <a:pt x="25" y="103"/>
                      <a:pt x="25" y="103"/>
                      <a:pt x="25" y="103"/>
                    </a:cubicBezTo>
                    <a:cubicBezTo>
                      <a:pt x="26" y="113"/>
                      <a:pt x="26" y="113"/>
                      <a:pt x="26" y="113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29"/>
                      <a:pt x="13" y="128"/>
                      <a:pt x="15" y="145"/>
                    </a:cubicBezTo>
                    <a:cubicBezTo>
                      <a:pt x="18" y="162"/>
                      <a:pt x="23" y="177"/>
                      <a:pt x="23" y="177"/>
                    </a:cubicBezTo>
                    <a:cubicBezTo>
                      <a:pt x="19" y="192"/>
                      <a:pt x="19" y="192"/>
                      <a:pt x="19" y="192"/>
                    </a:cubicBezTo>
                    <a:cubicBezTo>
                      <a:pt x="25" y="198"/>
                      <a:pt x="25" y="198"/>
                      <a:pt x="25" y="198"/>
                    </a:cubicBezTo>
                    <a:cubicBezTo>
                      <a:pt x="25" y="198"/>
                      <a:pt x="12" y="215"/>
                      <a:pt x="8" y="223"/>
                    </a:cubicBezTo>
                    <a:cubicBezTo>
                      <a:pt x="4" y="232"/>
                      <a:pt x="21" y="272"/>
                      <a:pt x="22" y="274"/>
                    </a:cubicBezTo>
                    <a:cubicBezTo>
                      <a:pt x="22" y="276"/>
                      <a:pt x="13" y="286"/>
                      <a:pt x="11" y="291"/>
                    </a:cubicBezTo>
                    <a:cubicBezTo>
                      <a:pt x="9" y="297"/>
                      <a:pt x="12" y="307"/>
                      <a:pt x="14" y="318"/>
                    </a:cubicBezTo>
                    <a:cubicBezTo>
                      <a:pt x="16" y="329"/>
                      <a:pt x="12" y="325"/>
                      <a:pt x="6" y="326"/>
                    </a:cubicBezTo>
                    <a:cubicBezTo>
                      <a:pt x="0" y="327"/>
                      <a:pt x="9" y="330"/>
                      <a:pt x="12" y="334"/>
                    </a:cubicBezTo>
                    <a:cubicBezTo>
                      <a:pt x="14" y="339"/>
                      <a:pt x="5" y="341"/>
                      <a:pt x="5" y="347"/>
                    </a:cubicBezTo>
                    <a:cubicBezTo>
                      <a:pt x="5" y="354"/>
                      <a:pt x="8" y="357"/>
                      <a:pt x="10" y="359"/>
                    </a:cubicBezTo>
                    <a:cubicBezTo>
                      <a:pt x="12" y="362"/>
                      <a:pt x="5" y="365"/>
                      <a:pt x="5" y="365"/>
                    </a:cubicBezTo>
                    <a:cubicBezTo>
                      <a:pt x="14" y="376"/>
                      <a:pt x="14" y="376"/>
                      <a:pt x="14" y="376"/>
                    </a:cubicBezTo>
                    <a:cubicBezTo>
                      <a:pt x="14" y="376"/>
                      <a:pt x="9" y="383"/>
                      <a:pt x="9" y="385"/>
                    </a:cubicBezTo>
                    <a:cubicBezTo>
                      <a:pt x="8" y="387"/>
                      <a:pt x="12" y="394"/>
                      <a:pt x="13" y="398"/>
                    </a:cubicBezTo>
                    <a:cubicBezTo>
                      <a:pt x="14" y="401"/>
                      <a:pt x="9" y="404"/>
                      <a:pt x="9" y="404"/>
                    </a:cubicBezTo>
                    <a:cubicBezTo>
                      <a:pt x="33" y="438"/>
                      <a:pt x="33" y="438"/>
                      <a:pt x="33" y="438"/>
                    </a:cubicBezTo>
                    <a:cubicBezTo>
                      <a:pt x="36" y="438"/>
                      <a:pt x="39" y="437"/>
                      <a:pt x="44" y="440"/>
                    </a:cubicBezTo>
                    <a:cubicBezTo>
                      <a:pt x="51" y="445"/>
                      <a:pt x="51" y="452"/>
                      <a:pt x="54" y="457"/>
                    </a:cubicBezTo>
                    <a:cubicBezTo>
                      <a:pt x="56" y="461"/>
                      <a:pt x="64" y="434"/>
                      <a:pt x="64" y="434"/>
                    </a:cubicBezTo>
                    <a:cubicBezTo>
                      <a:pt x="73" y="443"/>
                      <a:pt x="73" y="443"/>
                      <a:pt x="73" y="443"/>
                    </a:cubicBezTo>
                    <a:cubicBezTo>
                      <a:pt x="80" y="437"/>
                      <a:pt x="80" y="437"/>
                      <a:pt x="80" y="437"/>
                    </a:cubicBezTo>
                    <a:cubicBezTo>
                      <a:pt x="76" y="429"/>
                      <a:pt x="76" y="429"/>
                      <a:pt x="76" y="429"/>
                    </a:cubicBezTo>
                    <a:cubicBezTo>
                      <a:pt x="76" y="429"/>
                      <a:pt x="88" y="426"/>
                      <a:pt x="90" y="427"/>
                    </a:cubicBezTo>
                    <a:cubicBezTo>
                      <a:pt x="93" y="427"/>
                      <a:pt x="98" y="438"/>
                      <a:pt x="99" y="442"/>
                    </a:cubicBezTo>
                    <a:cubicBezTo>
                      <a:pt x="101" y="445"/>
                      <a:pt x="112" y="432"/>
                      <a:pt x="113" y="430"/>
                    </a:cubicBezTo>
                    <a:cubicBezTo>
                      <a:pt x="114" y="428"/>
                      <a:pt x="118" y="435"/>
                      <a:pt x="118" y="435"/>
                    </a:cubicBezTo>
                    <a:cubicBezTo>
                      <a:pt x="118" y="435"/>
                      <a:pt x="126" y="435"/>
                      <a:pt x="128" y="437"/>
                    </a:cubicBezTo>
                    <a:cubicBezTo>
                      <a:pt x="131" y="439"/>
                      <a:pt x="136" y="433"/>
                      <a:pt x="139" y="431"/>
                    </a:cubicBezTo>
                    <a:cubicBezTo>
                      <a:pt x="142" y="429"/>
                      <a:pt x="149" y="439"/>
                      <a:pt x="150" y="439"/>
                    </a:cubicBezTo>
                    <a:cubicBezTo>
                      <a:pt x="152" y="439"/>
                      <a:pt x="156" y="429"/>
                      <a:pt x="159" y="427"/>
                    </a:cubicBezTo>
                    <a:cubicBezTo>
                      <a:pt x="160" y="427"/>
                      <a:pt x="160" y="427"/>
                      <a:pt x="163" y="427"/>
                    </a:cubicBezTo>
                    <a:cubicBezTo>
                      <a:pt x="168" y="422"/>
                      <a:pt x="168" y="422"/>
                      <a:pt x="168" y="422"/>
                    </a:cubicBezTo>
                    <a:lnTo>
                      <a:pt x="174" y="4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78" name="Lvov">
                <a:extLst>
                  <a:ext uri="{FF2B5EF4-FFF2-40B4-BE49-F238E27FC236}">
                    <a16:creationId xmlns:a16="http://schemas.microsoft.com/office/drawing/2014/main" xmlns="" id="{D13E5BC6-9FC8-4E24-906C-E22445A28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8386" y="2553061"/>
                <a:ext cx="2271955" cy="1754194"/>
              </a:xfrm>
              <a:custGeom>
                <a:avLst/>
                <a:gdLst>
                  <a:gd name="T0" fmla="*/ 2147483647 w 398"/>
                  <a:gd name="T1" fmla="*/ 2147483647 h 405"/>
                  <a:gd name="T2" fmla="*/ 2147483647 w 398"/>
                  <a:gd name="T3" fmla="*/ 2147483647 h 405"/>
                  <a:gd name="T4" fmla="*/ 2147483647 w 398"/>
                  <a:gd name="T5" fmla="*/ 2147483647 h 405"/>
                  <a:gd name="T6" fmla="*/ 2147483647 w 398"/>
                  <a:gd name="T7" fmla="*/ 2147483647 h 405"/>
                  <a:gd name="T8" fmla="*/ 2147483647 w 398"/>
                  <a:gd name="T9" fmla="*/ 2147483647 h 405"/>
                  <a:gd name="T10" fmla="*/ 2147483647 w 398"/>
                  <a:gd name="T11" fmla="*/ 2147483647 h 405"/>
                  <a:gd name="T12" fmla="*/ 2147483647 w 398"/>
                  <a:gd name="T13" fmla="*/ 2147483647 h 405"/>
                  <a:gd name="T14" fmla="*/ 2147483647 w 398"/>
                  <a:gd name="T15" fmla="*/ 2147483647 h 405"/>
                  <a:gd name="T16" fmla="*/ 2147483647 w 398"/>
                  <a:gd name="T17" fmla="*/ 2147483647 h 405"/>
                  <a:gd name="T18" fmla="*/ 2147483647 w 398"/>
                  <a:gd name="T19" fmla="*/ 2147483647 h 405"/>
                  <a:gd name="T20" fmla="*/ 2147483647 w 398"/>
                  <a:gd name="T21" fmla="*/ 2147483647 h 405"/>
                  <a:gd name="T22" fmla="*/ 2147483647 w 398"/>
                  <a:gd name="T23" fmla="*/ 2147483647 h 405"/>
                  <a:gd name="T24" fmla="*/ 2147483647 w 398"/>
                  <a:gd name="T25" fmla="*/ 2147483647 h 405"/>
                  <a:gd name="T26" fmla="*/ 2147483647 w 398"/>
                  <a:gd name="T27" fmla="*/ 2147483647 h 405"/>
                  <a:gd name="T28" fmla="*/ 2147483647 w 398"/>
                  <a:gd name="T29" fmla="*/ 2147483647 h 405"/>
                  <a:gd name="T30" fmla="*/ 2147483647 w 398"/>
                  <a:gd name="T31" fmla="*/ 2147483647 h 405"/>
                  <a:gd name="T32" fmla="*/ 2147483647 w 398"/>
                  <a:gd name="T33" fmla="*/ 2147483647 h 405"/>
                  <a:gd name="T34" fmla="*/ 2147483647 w 398"/>
                  <a:gd name="T35" fmla="*/ 2147483647 h 405"/>
                  <a:gd name="T36" fmla="*/ 2147483647 w 398"/>
                  <a:gd name="T37" fmla="*/ 2147483647 h 405"/>
                  <a:gd name="T38" fmla="*/ 2147483647 w 398"/>
                  <a:gd name="T39" fmla="*/ 2147483647 h 405"/>
                  <a:gd name="T40" fmla="*/ 2147483647 w 398"/>
                  <a:gd name="T41" fmla="*/ 2147483647 h 405"/>
                  <a:gd name="T42" fmla="*/ 2147483647 w 398"/>
                  <a:gd name="T43" fmla="*/ 2147483647 h 405"/>
                  <a:gd name="T44" fmla="*/ 2147483647 w 398"/>
                  <a:gd name="T45" fmla="*/ 2147483647 h 405"/>
                  <a:gd name="T46" fmla="*/ 2147483647 w 398"/>
                  <a:gd name="T47" fmla="*/ 2147483647 h 405"/>
                  <a:gd name="T48" fmla="*/ 2147483647 w 398"/>
                  <a:gd name="T49" fmla="*/ 2147483647 h 405"/>
                  <a:gd name="T50" fmla="*/ 2147483647 w 398"/>
                  <a:gd name="T51" fmla="*/ 2147483647 h 405"/>
                  <a:gd name="T52" fmla="*/ 2147483647 w 398"/>
                  <a:gd name="T53" fmla="*/ 2147483647 h 405"/>
                  <a:gd name="T54" fmla="*/ 2147483647 w 398"/>
                  <a:gd name="T55" fmla="*/ 0 h 405"/>
                  <a:gd name="T56" fmla="*/ 2147483647 w 398"/>
                  <a:gd name="T57" fmla="*/ 2147483647 h 405"/>
                  <a:gd name="T58" fmla="*/ 2147483647 w 398"/>
                  <a:gd name="T59" fmla="*/ 2147483647 h 405"/>
                  <a:gd name="T60" fmla="*/ 2147483647 w 398"/>
                  <a:gd name="T61" fmla="*/ 2147483647 h 405"/>
                  <a:gd name="T62" fmla="*/ 2147483647 w 398"/>
                  <a:gd name="T63" fmla="*/ 2147483647 h 405"/>
                  <a:gd name="T64" fmla="*/ 2147483647 w 398"/>
                  <a:gd name="T65" fmla="*/ 2147483647 h 405"/>
                  <a:gd name="T66" fmla="*/ 2147483647 w 398"/>
                  <a:gd name="T67" fmla="*/ 2147483647 h 405"/>
                  <a:gd name="T68" fmla="*/ 2147483647 w 398"/>
                  <a:gd name="T69" fmla="*/ 2147483647 h 405"/>
                  <a:gd name="T70" fmla="*/ 2147483647 w 398"/>
                  <a:gd name="T71" fmla="*/ 2147483647 h 405"/>
                  <a:gd name="T72" fmla="*/ 2147483647 w 398"/>
                  <a:gd name="T73" fmla="*/ 2147483647 h 405"/>
                  <a:gd name="T74" fmla="*/ 2147483647 w 398"/>
                  <a:gd name="T75" fmla="*/ 2147483647 h 4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98"/>
                  <a:gd name="T115" fmla="*/ 0 h 405"/>
                  <a:gd name="T116" fmla="*/ 398 w 398"/>
                  <a:gd name="T117" fmla="*/ 405 h 4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98" h="405">
                    <a:moveTo>
                      <a:pt x="118" y="383"/>
                    </a:moveTo>
                    <a:cubicBezTo>
                      <a:pt x="118" y="383"/>
                      <a:pt x="109" y="370"/>
                      <a:pt x="111" y="369"/>
                    </a:cubicBezTo>
                    <a:cubicBezTo>
                      <a:pt x="112" y="367"/>
                      <a:pt x="116" y="362"/>
                      <a:pt x="117" y="357"/>
                    </a:cubicBezTo>
                    <a:cubicBezTo>
                      <a:pt x="118" y="351"/>
                      <a:pt x="117" y="346"/>
                      <a:pt x="118" y="345"/>
                    </a:cubicBezTo>
                    <a:cubicBezTo>
                      <a:pt x="118" y="343"/>
                      <a:pt x="127" y="344"/>
                      <a:pt x="131" y="340"/>
                    </a:cubicBezTo>
                    <a:cubicBezTo>
                      <a:pt x="134" y="337"/>
                      <a:pt x="139" y="331"/>
                      <a:pt x="139" y="327"/>
                    </a:cubicBezTo>
                    <a:cubicBezTo>
                      <a:pt x="139" y="323"/>
                      <a:pt x="147" y="321"/>
                      <a:pt x="147" y="321"/>
                    </a:cubicBezTo>
                    <a:cubicBezTo>
                      <a:pt x="147" y="321"/>
                      <a:pt x="151" y="329"/>
                      <a:pt x="152" y="329"/>
                    </a:cubicBezTo>
                    <a:cubicBezTo>
                      <a:pt x="154" y="329"/>
                      <a:pt x="169" y="329"/>
                      <a:pt x="169" y="327"/>
                    </a:cubicBezTo>
                    <a:cubicBezTo>
                      <a:pt x="169" y="325"/>
                      <a:pt x="173" y="320"/>
                      <a:pt x="173" y="320"/>
                    </a:cubicBezTo>
                    <a:cubicBezTo>
                      <a:pt x="178" y="323"/>
                      <a:pt x="178" y="323"/>
                      <a:pt x="178" y="323"/>
                    </a:cubicBezTo>
                    <a:cubicBezTo>
                      <a:pt x="192" y="320"/>
                      <a:pt x="192" y="320"/>
                      <a:pt x="192" y="320"/>
                    </a:cubicBezTo>
                    <a:cubicBezTo>
                      <a:pt x="192" y="320"/>
                      <a:pt x="205" y="323"/>
                      <a:pt x="206" y="323"/>
                    </a:cubicBezTo>
                    <a:cubicBezTo>
                      <a:pt x="208" y="323"/>
                      <a:pt x="220" y="318"/>
                      <a:pt x="228" y="318"/>
                    </a:cubicBezTo>
                    <a:cubicBezTo>
                      <a:pt x="237" y="317"/>
                      <a:pt x="240" y="318"/>
                      <a:pt x="240" y="318"/>
                    </a:cubicBezTo>
                    <a:cubicBezTo>
                      <a:pt x="242" y="308"/>
                      <a:pt x="242" y="308"/>
                      <a:pt x="242" y="308"/>
                    </a:cubicBezTo>
                    <a:cubicBezTo>
                      <a:pt x="242" y="308"/>
                      <a:pt x="235" y="311"/>
                      <a:pt x="235" y="306"/>
                    </a:cubicBezTo>
                    <a:cubicBezTo>
                      <a:pt x="235" y="300"/>
                      <a:pt x="231" y="297"/>
                      <a:pt x="233" y="292"/>
                    </a:cubicBezTo>
                    <a:cubicBezTo>
                      <a:pt x="234" y="287"/>
                      <a:pt x="238" y="274"/>
                      <a:pt x="239" y="273"/>
                    </a:cubicBezTo>
                    <a:cubicBezTo>
                      <a:pt x="239" y="272"/>
                      <a:pt x="238" y="266"/>
                      <a:pt x="238" y="266"/>
                    </a:cubicBezTo>
                    <a:cubicBezTo>
                      <a:pt x="247" y="259"/>
                      <a:pt x="247" y="259"/>
                      <a:pt x="247" y="259"/>
                    </a:cubicBezTo>
                    <a:cubicBezTo>
                      <a:pt x="244" y="252"/>
                      <a:pt x="244" y="252"/>
                      <a:pt x="244" y="252"/>
                    </a:cubicBezTo>
                    <a:cubicBezTo>
                      <a:pt x="247" y="245"/>
                      <a:pt x="247" y="245"/>
                      <a:pt x="247" y="245"/>
                    </a:cubicBezTo>
                    <a:cubicBezTo>
                      <a:pt x="247" y="245"/>
                      <a:pt x="266" y="242"/>
                      <a:pt x="273" y="246"/>
                    </a:cubicBezTo>
                    <a:cubicBezTo>
                      <a:pt x="279" y="249"/>
                      <a:pt x="286" y="253"/>
                      <a:pt x="286" y="253"/>
                    </a:cubicBezTo>
                    <a:cubicBezTo>
                      <a:pt x="286" y="253"/>
                      <a:pt x="288" y="241"/>
                      <a:pt x="301" y="239"/>
                    </a:cubicBezTo>
                    <a:cubicBezTo>
                      <a:pt x="313" y="237"/>
                      <a:pt x="315" y="232"/>
                      <a:pt x="318" y="228"/>
                    </a:cubicBezTo>
                    <a:cubicBezTo>
                      <a:pt x="322" y="225"/>
                      <a:pt x="327" y="213"/>
                      <a:pt x="331" y="213"/>
                    </a:cubicBezTo>
                    <a:cubicBezTo>
                      <a:pt x="335" y="213"/>
                      <a:pt x="345" y="213"/>
                      <a:pt x="345" y="213"/>
                    </a:cubicBezTo>
                    <a:cubicBezTo>
                      <a:pt x="345" y="213"/>
                      <a:pt x="342" y="201"/>
                      <a:pt x="342" y="199"/>
                    </a:cubicBezTo>
                    <a:cubicBezTo>
                      <a:pt x="342" y="198"/>
                      <a:pt x="350" y="187"/>
                      <a:pt x="350" y="187"/>
                    </a:cubicBezTo>
                    <a:cubicBezTo>
                      <a:pt x="350" y="187"/>
                      <a:pt x="388" y="189"/>
                      <a:pt x="388" y="177"/>
                    </a:cubicBezTo>
                    <a:cubicBezTo>
                      <a:pt x="388" y="165"/>
                      <a:pt x="398" y="141"/>
                      <a:pt x="398" y="141"/>
                    </a:cubicBezTo>
                    <a:cubicBezTo>
                      <a:pt x="382" y="142"/>
                      <a:pt x="382" y="142"/>
                      <a:pt x="382" y="142"/>
                    </a:cubicBezTo>
                    <a:cubicBezTo>
                      <a:pt x="382" y="142"/>
                      <a:pt x="360" y="129"/>
                      <a:pt x="363" y="123"/>
                    </a:cubicBezTo>
                    <a:cubicBezTo>
                      <a:pt x="366" y="117"/>
                      <a:pt x="367" y="117"/>
                      <a:pt x="365" y="112"/>
                    </a:cubicBezTo>
                    <a:cubicBezTo>
                      <a:pt x="363" y="107"/>
                      <a:pt x="361" y="105"/>
                      <a:pt x="361" y="105"/>
                    </a:cubicBezTo>
                    <a:cubicBezTo>
                      <a:pt x="361" y="105"/>
                      <a:pt x="370" y="96"/>
                      <a:pt x="370" y="94"/>
                    </a:cubicBezTo>
                    <a:cubicBezTo>
                      <a:pt x="369" y="93"/>
                      <a:pt x="363" y="87"/>
                      <a:pt x="363" y="87"/>
                    </a:cubicBezTo>
                    <a:cubicBezTo>
                      <a:pt x="356" y="89"/>
                      <a:pt x="356" y="89"/>
                      <a:pt x="356" y="89"/>
                    </a:cubicBezTo>
                    <a:cubicBezTo>
                      <a:pt x="348" y="84"/>
                      <a:pt x="348" y="84"/>
                      <a:pt x="348" y="84"/>
                    </a:cubicBezTo>
                    <a:cubicBezTo>
                      <a:pt x="354" y="77"/>
                      <a:pt x="354" y="77"/>
                      <a:pt x="354" y="77"/>
                    </a:cubicBezTo>
                    <a:cubicBezTo>
                      <a:pt x="354" y="77"/>
                      <a:pt x="343" y="73"/>
                      <a:pt x="336" y="73"/>
                    </a:cubicBezTo>
                    <a:cubicBezTo>
                      <a:pt x="329" y="73"/>
                      <a:pt x="320" y="73"/>
                      <a:pt x="320" y="73"/>
                    </a:cubicBezTo>
                    <a:cubicBezTo>
                      <a:pt x="319" y="69"/>
                      <a:pt x="319" y="69"/>
                      <a:pt x="319" y="69"/>
                    </a:cubicBezTo>
                    <a:cubicBezTo>
                      <a:pt x="319" y="69"/>
                      <a:pt x="309" y="77"/>
                      <a:pt x="308" y="76"/>
                    </a:cubicBezTo>
                    <a:cubicBezTo>
                      <a:pt x="306" y="74"/>
                      <a:pt x="290" y="55"/>
                      <a:pt x="288" y="53"/>
                    </a:cubicBezTo>
                    <a:cubicBezTo>
                      <a:pt x="285" y="51"/>
                      <a:pt x="273" y="56"/>
                      <a:pt x="274" y="54"/>
                    </a:cubicBezTo>
                    <a:cubicBezTo>
                      <a:pt x="274" y="52"/>
                      <a:pt x="272" y="40"/>
                      <a:pt x="272" y="40"/>
                    </a:cubicBezTo>
                    <a:cubicBezTo>
                      <a:pt x="277" y="24"/>
                      <a:pt x="277" y="24"/>
                      <a:pt x="277" y="24"/>
                    </a:cubicBezTo>
                    <a:cubicBezTo>
                      <a:pt x="277" y="24"/>
                      <a:pt x="270" y="26"/>
                      <a:pt x="269" y="24"/>
                    </a:cubicBezTo>
                    <a:cubicBezTo>
                      <a:pt x="268" y="22"/>
                      <a:pt x="264" y="15"/>
                      <a:pt x="264" y="15"/>
                    </a:cubicBezTo>
                    <a:cubicBezTo>
                      <a:pt x="258" y="10"/>
                      <a:pt x="258" y="10"/>
                      <a:pt x="258" y="10"/>
                    </a:cubicBezTo>
                    <a:cubicBezTo>
                      <a:pt x="248" y="16"/>
                      <a:pt x="248" y="16"/>
                      <a:pt x="248" y="16"/>
                    </a:cubicBezTo>
                    <a:cubicBezTo>
                      <a:pt x="248" y="16"/>
                      <a:pt x="245" y="18"/>
                      <a:pt x="238" y="12"/>
                    </a:cubicBezTo>
                    <a:cubicBezTo>
                      <a:pt x="232" y="7"/>
                      <a:pt x="232" y="2"/>
                      <a:pt x="225" y="0"/>
                    </a:cubicBezTo>
                    <a:cubicBezTo>
                      <a:pt x="226" y="1"/>
                      <a:pt x="226" y="1"/>
                      <a:pt x="226" y="1"/>
                    </a:cubicBezTo>
                    <a:cubicBezTo>
                      <a:pt x="227" y="2"/>
                      <a:pt x="225" y="26"/>
                      <a:pt x="225" y="26"/>
                    </a:cubicBezTo>
                    <a:cubicBezTo>
                      <a:pt x="225" y="26"/>
                      <a:pt x="222" y="27"/>
                      <a:pt x="216" y="31"/>
                    </a:cubicBezTo>
                    <a:cubicBezTo>
                      <a:pt x="209" y="35"/>
                      <a:pt x="205" y="50"/>
                      <a:pt x="205" y="50"/>
                    </a:cubicBezTo>
                    <a:cubicBezTo>
                      <a:pt x="205" y="50"/>
                      <a:pt x="184" y="45"/>
                      <a:pt x="170" y="51"/>
                    </a:cubicBezTo>
                    <a:cubicBezTo>
                      <a:pt x="157" y="57"/>
                      <a:pt x="145" y="79"/>
                      <a:pt x="145" y="79"/>
                    </a:cubicBezTo>
                    <a:cubicBezTo>
                      <a:pt x="136" y="82"/>
                      <a:pt x="96" y="113"/>
                      <a:pt x="90" y="120"/>
                    </a:cubicBezTo>
                    <a:cubicBezTo>
                      <a:pt x="83" y="127"/>
                      <a:pt x="2" y="211"/>
                      <a:pt x="2" y="220"/>
                    </a:cubicBezTo>
                    <a:cubicBezTo>
                      <a:pt x="1" y="229"/>
                      <a:pt x="12" y="247"/>
                      <a:pt x="12" y="264"/>
                    </a:cubicBezTo>
                    <a:cubicBezTo>
                      <a:pt x="12" y="281"/>
                      <a:pt x="1" y="293"/>
                      <a:pt x="1" y="294"/>
                    </a:cubicBezTo>
                    <a:cubicBezTo>
                      <a:pt x="0" y="294"/>
                      <a:pt x="19" y="315"/>
                      <a:pt x="21" y="317"/>
                    </a:cubicBezTo>
                    <a:cubicBezTo>
                      <a:pt x="23" y="319"/>
                      <a:pt x="20" y="332"/>
                      <a:pt x="18" y="335"/>
                    </a:cubicBezTo>
                    <a:cubicBezTo>
                      <a:pt x="18" y="340"/>
                      <a:pt x="19" y="347"/>
                      <a:pt x="21" y="349"/>
                    </a:cubicBezTo>
                    <a:cubicBezTo>
                      <a:pt x="23" y="351"/>
                      <a:pt x="30" y="367"/>
                      <a:pt x="31" y="368"/>
                    </a:cubicBezTo>
                    <a:cubicBezTo>
                      <a:pt x="32" y="370"/>
                      <a:pt x="53" y="366"/>
                      <a:pt x="53" y="366"/>
                    </a:cubicBezTo>
                    <a:cubicBezTo>
                      <a:pt x="53" y="366"/>
                      <a:pt x="51" y="370"/>
                      <a:pt x="60" y="383"/>
                    </a:cubicBezTo>
                    <a:cubicBezTo>
                      <a:pt x="70" y="396"/>
                      <a:pt x="85" y="394"/>
                      <a:pt x="85" y="394"/>
                    </a:cubicBezTo>
                    <a:cubicBezTo>
                      <a:pt x="93" y="403"/>
                      <a:pt x="93" y="403"/>
                      <a:pt x="93" y="403"/>
                    </a:cubicBezTo>
                    <a:cubicBezTo>
                      <a:pt x="93" y="403"/>
                      <a:pt x="97" y="404"/>
                      <a:pt x="106" y="405"/>
                    </a:cubicBezTo>
                    <a:cubicBezTo>
                      <a:pt x="106" y="400"/>
                      <a:pt x="107" y="395"/>
                      <a:pt x="110" y="392"/>
                    </a:cubicBezTo>
                    <a:cubicBezTo>
                      <a:pt x="116" y="387"/>
                      <a:pt x="118" y="383"/>
                      <a:pt x="118" y="383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79" name="Volyn">
                <a:extLst>
                  <a:ext uri="{FF2B5EF4-FFF2-40B4-BE49-F238E27FC236}">
                    <a16:creationId xmlns:a16="http://schemas.microsoft.com/office/drawing/2014/main" xmlns="" id="{3D7D229B-254B-4FF3-98C2-8D8899C11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4468" y="1384753"/>
                <a:ext cx="1910133" cy="1499558"/>
              </a:xfrm>
              <a:custGeom>
                <a:avLst/>
                <a:gdLst>
                  <a:gd name="T0" fmla="*/ 2147483647 w 334"/>
                  <a:gd name="T1" fmla="*/ 2147483647 h 346"/>
                  <a:gd name="T2" fmla="*/ 2147483647 w 334"/>
                  <a:gd name="T3" fmla="*/ 2147483647 h 346"/>
                  <a:gd name="T4" fmla="*/ 2147483647 w 334"/>
                  <a:gd name="T5" fmla="*/ 2147483647 h 346"/>
                  <a:gd name="T6" fmla="*/ 2147483647 w 334"/>
                  <a:gd name="T7" fmla="*/ 2147483647 h 346"/>
                  <a:gd name="T8" fmla="*/ 2147483647 w 334"/>
                  <a:gd name="T9" fmla="*/ 2147483647 h 346"/>
                  <a:gd name="T10" fmla="*/ 2147483647 w 334"/>
                  <a:gd name="T11" fmla="*/ 2147483647 h 346"/>
                  <a:gd name="T12" fmla="*/ 2147483647 w 334"/>
                  <a:gd name="T13" fmla="*/ 2147483647 h 346"/>
                  <a:gd name="T14" fmla="*/ 2147483647 w 334"/>
                  <a:gd name="T15" fmla="*/ 2147483647 h 346"/>
                  <a:gd name="T16" fmla="*/ 2147483647 w 334"/>
                  <a:gd name="T17" fmla="*/ 2147483647 h 346"/>
                  <a:gd name="T18" fmla="*/ 2147483647 w 334"/>
                  <a:gd name="T19" fmla="*/ 2147483647 h 346"/>
                  <a:gd name="T20" fmla="*/ 2147483647 w 334"/>
                  <a:gd name="T21" fmla="*/ 2147483647 h 346"/>
                  <a:gd name="T22" fmla="*/ 2147483647 w 334"/>
                  <a:gd name="T23" fmla="*/ 2147483647 h 346"/>
                  <a:gd name="T24" fmla="*/ 2147483647 w 334"/>
                  <a:gd name="T25" fmla="*/ 2147483647 h 346"/>
                  <a:gd name="T26" fmla="*/ 2147483647 w 334"/>
                  <a:gd name="T27" fmla="*/ 2147483647 h 346"/>
                  <a:gd name="T28" fmla="*/ 2147483647 w 334"/>
                  <a:gd name="T29" fmla="*/ 2147483647 h 346"/>
                  <a:gd name="T30" fmla="*/ 2147483647 w 334"/>
                  <a:gd name="T31" fmla="*/ 2147483647 h 346"/>
                  <a:gd name="T32" fmla="*/ 2147483647 w 334"/>
                  <a:gd name="T33" fmla="*/ 2147483647 h 346"/>
                  <a:gd name="T34" fmla="*/ 2147483647 w 334"/>
                  <a:gd name="T35" fmla="*/ 2147483647 h 346"/>
                  <a:gd name="T36" fmla="*/ 2147483647 w 334"/>
                  <a:gd name="T37" fmla="*/ 2147483647 h 346"/>
                  <a:gd name="T38" fmla="*/ 2147483647 w 334"/>
                  <a:gd name="T39" fmla="*/ 2147483647 h 346"/>
                  <a:gd name="T40" fmla="*/ 2147483647 w 334"/>
                  <a:gd name="T41" fmla="*/ 2147483647 h 346"/>
                  <a:gd name="T42" fmla="*/ 2147483647 w 334"/>
                  <a:gd name="T43" fmla="*/ 2147483647 h 346"/>
                  <a:gd name="T44" fmla="*/ 2147483647 w 334"/>
                  <a:gd name="T45" fmla="*/ 2147483647 h 346"/>
                  <a:gd name="T46" fmla="*/ 2147483647 w 334"/>
                  <a:gd name="T47" fmla="*/ 2147483647 h 346"/>
                  <a:gd name="T48" fmla="*/ 2147483647 w 334"/>
                  <a:gd name="T49" fmla="*/ 2147483647 h 346"/>
                  <a:gd name="T50" fmla="*/ 2147483647 w 334"/>
                  <a:gd name="T51" fmla="*/ 2147483647 h 346"/>
                  <a:gd name="T52" fmla="*/ 2147483647 w 334"/>
                  <a:gd name="T53" fmla="*/ 2147483647 h 346"/>
                  <a:gd name="T54" fmla="*/ 2147483647 w 334"/>
                  <a:gd name="T55" fmla="*/ 2147483647 h 346"/>
                  <a:gd name="T56" fmla="*/ 2147483647 w 334"/>
                  <a:gd name="T57" fmla="*/ 2147483647 h 346"/>
                  <a:gd name="T58" fmla="*/ 2147483647 w 334"/>
                  <a:gd name="T59" fmla="*/ 2147483647 h 346"/>
                  <a:gd name="T60" fmla="*/ 2147483647 w 334"/>
                  <a:gd name="T61" fmla="*/ 2147483647 h 346"/>
                  <a:gd name="T62" fmla="*/ 2147483647 w 334"/>
                  <a:gd name="T63" fmla="*/ 2147483647 h 346"/>
                  <a:gd name="T64" fmla="*/ 2147483647 w 334"/>
                  <a:gd name="T65" fmla="*/ 2147483647 h 346"/>
                  <a:gd name="T66" fmla="*/ 2147483647 w 334"/>
                  <a:gd name="T67" fmla="*/ 2147483647 h 34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34"/>
                  <a:gd name="T103" fmla="*/ 0 h 346"/>
                  <a:gd name="T104" fmla="*/ 334 w 334"/>
                  <a:gd name="T105" fmla="*/ 346 h 34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34" h="346">
                    <a:moveTo>
                      <a:pt x="197" y="334"/>
                    </a:moveTo>
                    <a:cubicBezTo>
                      <a:pt x="187" y="320"/>
                      <a:pt x="187" y="320"/>
                      <a:pt x="187" y="320"/>
                    </a:cubicBezTo>
                    <a:cubicBezTo>
                      <a:pt x="193" y="315"/>
                      <a:pt x="193" y="315"/>
                      <a:pt x="193" y="315"/>
                    </a:cubicBezTo>
                    <a:cubicBezTo>
                      <a:pt x="195" y="304"/>
                      <a:pt x="195" y="304"/>
                      <a:pt x="195" y="304"/>
                    </a:cubicBezTo>
                    <a:cubicBezTo>
                      <a:pt x="195" y="304"/>
                      <a:pt x="213" y="309"/>
                      <a:pt x="214" y="304"/>
                    </a:cubicBezTo>
                    <a:cubicBezTo>
                      <a:pt x="215" y="298"/>
                      <a:pt x="217" y="291"/>
                      <a:pt x="217" y="291"/>
                    </a:cubicBezTo>
                    <a:cubicBezTo>
                      <a:pt x="227" y="290"/>
                      <a:pt x="227" y="290"/>
                      <a:pt x="227" y="290"/>
                    </a:cubicBezTo>
                    <a:cubicBezTo>
                      <a:pt x="227" y="277"/>
                      <a:pt x="227" y="277"/>
                      <a:pt x="227" y="277"/>
                    </a:cubicBezTo>
                    <a:cubicBezTo>
                      <a:pt x="235" y="279"/>
                      <a:pt x="235" y="279"/>
                      <a:pt x="235" y="279"/>
                    </a:cubicBezTo>
                    <a:cubicBezTo>
                      <a:pt x="252" y="274"/>
                      <a:pt x="252" y="274"/>
                      <a:pt x="252" y="274"/>
                    </a:cubicBezTo>
                    <a:cubicBezTo>
                      <a:pt x="252" y="274"/>
                      <a:pt x="262" y="278"/>
                      <a:pt x="271" y="280"/>
                    </a:cubicBezTo>
                    <a:cubicBezTo>
                      <a:pt x="280" y="283"/>
                      <a:pt x="283" y="287"/>
                      <a:pt x="285" y="286"/>
                    </a:cubicBezTo>
                    <a:cubicBezTo>
                      <a:pt x="287" y="285"/>
                      <a:pt x="296" y="280"/>
                      <a:pt x="296" y="275"/>
                    </a:cubicBezTo>
                    <a:cubicBezTo>
                      <a:pt x="296" y="269"/>
                      <a:pt x="292" y="261"/>
                      <a:pt x="294" y="260"/>
                    </a:cubicBezTo>
                    <a:cubicBezTo>
                      <a:pt x="297" y="260"/>
                      <a:pt x="304" y="253"/>
                      <a:pt x="312" y="244"/>
                    </a:cubicBezTo>
                    <a:cubicBezTo>
                      <a:pt x="321" y="234"/>
                      <a:pt x="313" y="224"/>
                      <a:pt x="315" y="224"/>
                    </a:cubicBezTo>
                    <a:cubicBezTo>
                      <a:pt x="317" y="224"/>
                      <a:pt x="334" y="219"/>
                      <a:pt x="334" y="219"/>
                    </a:cubicBezTo>
                    <a:cubicBezTo>
                      <a:pt x="326" y="201"/>
                      <a:pt x="326" y="201"/>
                      <a:pt x="326" y="201"/>
                    </a:cubicBezTo>
                    <a:cubicBezTo>
                      <a:pt x="326" y="201"/>
                      <a:pt x="314" y="199"/>
                      <a:pt x="313" y="196"/>
                    </a:cubicBezTo>
                    <a:cubicBezTo>
                      <a:pt x="311" y="193"/>
                      <a:pt x="308" y="187"/>
                      <a:pt x="308" y="187"/>
                    </a:cubicBezTo>
                    <a:cubicBezTo>
                      <a:pt x="308" y="187"/>
                      <a:pt x="328" y="182"/>
                      <a:pt x="327" y="180"/>
                    </a:cubicBezTo>
                    <a:cubicBezTo>
                      <a:pt x="326" y="179"/>
                      <a:pt x="320" y="167"/>
                      <a:pt x="320" y="167"/>
                    </a:cubicBezTo>
                    <a:cubicBezTo>
                      <a:pt x="301" y="152"/>
                      <a:pt x="301" y="152"/>
                      <a:pt x="301" y="152"/>
                    </a:cubicBezTo>
                    <a:cubicBezTo>
                      <a:pt x="295" y="134"/>
                      <a:pt x="295" y="134"/>
                      <a:pt x="295" y="134"/>
                    </a:cubicBezTo>
                    <a:cubicBezTo>
                      <a:pt x="295" y="134"/>
                      <a:pt x="261" y="134"/>
                      <a:pt x="263" y="133"/>
                    </a:cubicBezTo>
                    <a:cubicBezTo>
                      <a:pt x="264" y="132"/>
                      <a:pt x="269" y="126"/>
                      <a:pt x="268" y="119"/>
                    </a:cubicBezTo>
                    <a:cubicBezTo>
                      <a:pt x="266" y="111"/>
                      <a:pt x="261" y="102"/>
                      <a:pt x="263" y="99"/>
                    </a:cubicBezTo>
                    <a:cubicBezTo>
                      <a:pt x="264" y="95"/>
                      <a:pt x="272" y="95"/>
                      <a:pt x="270" y="87"/>
                    </a:cubicBezTo>
                    <a:cubicBezTo>
                      <a:pt x="269" y="79"/>
                      <a:pt x="259" y="77"/>
                      <a:pt x="258" y="64"/>
                    </a:cubicBezTo>
                    <a:cubicBezTo>
                      <a:pt x="257" y="50"/>
                      <a:pt x="282" y="31"/>
                      <a:pt x="282" y="28"/>
                    </a:cubicBezTo>
                    <a:cubicBezTo>
                      <a:pt x="282" y="27"/>
                      <a:pt x="283" y="23"/>
                      <a:pt x="283" y="19"/>
                    </a:cubicBezTo>
                    <a:cubicBezTo>
                      <a:pt x="282" y="19"/>
                      <a:pt x="281" y="19"/>
                      <a:pt x="280" y="19"/>
                    </a:cubicBezTo>
                    <a:cubicBezTo>
                      <a:pt x="276" y="20"/>
                      <a:pt x="269" y="13"/>
                      <a:pt x="266" y="11"/>
                    </a:cubicBezTo>
                    <a:cubicBezTo>
                      <a:pt x="262" y="9"/>
                      <a:pt x="259" y="12"/>
                      <a:pt x="249" y="11"/>
                    </a:cubicBezTo>
                    <a:cubicBezTo>
                      <a:pt x="239" y="11"/>
                      <a:pt x="234" y="3"/>
                      <a:pt x="226" y="2"/>
                    </a:cubicBezTo>
                    <a:cubicBezTo>
                      <a:pt x="218" y="0"/>
                      <a:pt x="197" y="12"/>
                      <a:pt x="197" y="12"/>
                    </a:cubicBezTo>
                    <a:cubicBezTo>
                      <a:pt x="115" y="8"/>
                      <a:pt x="115" y="8"/>
                      <a:pt x="115" y="8"/>
                    </a:cubicBezTo>
                    <a:cubicBezTo>
                      <a:pt x="115" y="8"/>
                      <a:pt x="101" y="21"/>
                      <a:pt x="100" y="22"/>
                    </a:cubicBezTo>
                    <a:cubicBezTo>
                      <a:pt x="98" y="22"/>
                      <a:pt x="102" y="36"/>
                      <a:pt x="101" y="37"/>
                    </a:cubicBezTo>
                    <a:cubicBezTo>
                      <a:pt x="101" y="38"/>
                      <a:pt x="62" y="66"/>
                      <a:pt x="56" y="68"/>
                    </a:cubicBezTo>
                    <a:cubicBezTo>
                      <a:pt x="49" y="69"/>
                      <a:pt x="36" y="54"/>
                      <a:pt x="36" y="54"/>
                    </a:cubicBezTo>
                    <a:cubicBezTo>
                      <a:pt x="12" y="52"/>
                      <a:pt x="12" y="52"/>
                      <a:pt x="12" y="52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63"/>
                      <a:pt x="12" y="96"/>
                      <a:pt x="14" y="102"/>
                    </a:cubicBezTo>
                    <a:cubicBezTo>
                      <a:pt x="15" y="108"/>
                      <a:pt x="6" y="117"/>
                      <a:pt x="5" y="121"/>
                    </a:cubicBezTo>
                    <a:cubicBezTo>
                      <a:pt x="4" y="125"/>
                      <a:pt x="24" y="151"/>
                      <a:pt x="30" y="158"/>
                    </a:cubicBezTo>
                    <a:cubicBezTo>
                      <a:pt x="35" y="165"/>
                      <a:pt x="32" y="174"/>
                      <a:pt x="38" y="186"/>
                    </a:cubicBezTo>
                    <a:cubicBezTo>
                      <a:pt x="43" y="198"/>
                      <a:pt x="44" y="208"/>
                      <a:pt x="44" y="208"/>
                    </a:cubicBezTo>
                    <a:cubicBezTo>
                      <a:pt x="63" y="229"/>
                      <a:pt x="63" y="229"/>
                      <a:pt x="63" y="229"/>
                    </a:cubicBezTo>
                    <a:cubicBezTo>
                      <a:pt x="63" y="229"/>
                      <a:pt x="49" y="223"/>
                      <a:pt x="39" y="233"/>
                    </a:cubicBezTo>
                    <a:cubicBezTo>
                      <a:pt x="31" y="243"/>
                      <a:pt x="50" y="263"/>
                      <a:pt x="55" y="269"/>
                    </a:cubicBezTo>
                    <a:cubicBezTo>
                      <a:pt x="62" y="271"/>
                      <a:pt x="62" y="276"/>
                      <a:pt x="68" y="281"/>
                    </a:cubicBezTo>
                    <a:cubicBezTo>
                      <a:pt x="75" y="287"/>
                      <a:pt x="78" y="285"/>
                      <a:pt x="78" y="285"/>
                    </a:cubicBezTo>
                    <a:cubicBezTo>
                      <a:pt x="88" y="279"/>
                      <a:pt x="88" y="279"/>
                      <a:pt x="88" y="279"/>
                    </a:cubicBezTo>
                    <a:cubicBezTo>
                      <a:pt x="94" y="284"/>
                      <a:pt x="94" y="284"/>
                      <a:pt x="94" y="284"/>
                    </a:cubicBezTo>
                    <a:cubicBezTo>
                      <a:pt x="94" y="284"/>
                      <a:pt x="98" y="291"/>
                      <a:pt x="99" y="293"/>
                    </a:cubicBezTo>
                    <a:cubicBezTo>
                      <a:pt x="100" y="295"/>
                      <a:pt x="107" y="293"/>
                      <a:pt x="107" y="293"/>
                    </a:cubicBezTo>
                    <a:cubicBezTo>
                      <a:pt x="102" y="309"/>
                      <a:pt x="102" y="309"/>
                      <a:pt x="102" y="309"/>
                    </a:cubicBezTo>
                    <a:cubicBezTo>
                      <a:pt x="102" y="309"/>
                      <a:pt x="104" y="321"/>
                      <a:pt x="104" y="323"/>
                    </a:cubicBezTo>
                    <a:cubicBezTo>
                      <a:pt x="103" y="325"/>
                      <a:pt x="115" y="320"/>
                      <a:pt x="118" y="322"/>
                    </a:cubicBezTo>
                    <a:cubicBezTo>
                      <a:pt x="120" y="324"/>
                      <a:pt x="136" y="343"/>
                      <a:pt x="138" y="345"/>
                    </a:cubicBezTo>
                    <a:cubicBezTo>
                      <a:pt x="139" y="346"/>
                      <a:pt x="149" y="338"/>
                      <a:pt x="149" y="338"/>
                    </a:cubicBezTo>
                    <a:cubicBezTo>
                      <a:pt x="150" y="342"/>
                      <a:pt x="150" y="342"/>
                      <a:pt x="150" y="342"/>
                    </a:cubicBezTo>
                    <a:cubicBezTo>
                      <a:pt x="150" y="342"/>
                      <a:pt x="159" y="342"/>
                      <a:pt x="166" y="342"/>
                    </a:cubicBezTo>
                    <a:cubicBezTo>
                      <a:pt x="173" y="342"/>
                      <a:pt x="184" y="346"/>
                      <a:pt x="184" y="346"/>
                    </a:cubicBezTo>
                    <a:cubicBezTo>
                      <a:pt x="184" y="346"/>
                      <a:pt x="184" y="346"/>
                      <a:pt x="184" y="346"/>
                    </a:cubicBezTo>
                    <a:cubicBezTo>
                      <a:pt x="189" y="345"/>
                      <a:pt x="194" y="344"/>
                      <a:pt x="195" y="343"/>
                    </a:cubicBezTo>
                    <a:cubicBezTo>
                      <a:pt x="195" y="342"/>
                      <a:pt x="197" y="334"/>
                      <a:pt x="197" y="334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0" name="Ternopol">
                <a:extLst>
                  <a:ext uri="{FF2B5EF4-FFF2-40B4-BE49-F238E27FC236}">
                    <a16:creationId xmlns:a16="http://schemas.microsoft.com/office/drawing/2014/main" xmlns="" id="{AA3A2D77-516B-466B-9099-825FD503CD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4018" y="2956067"/>
                <a:ext cx="1296360" cy="1685898"/>
              </a:xfrm>
              <a:custGeom>
                <a:avLst/>
                <a:gdLst>
                  <a:gd name="T0" fmla="*/ 2147483647 w 227"/>
                  <a:gd name="T1" fmla="*/ 2147483647 h 390"/>
                  <a:gd name="T2" fmla="*/ 2147483647 w 227"/>
                  <a:gd name="T3" fmla="*/ 2147483647 h 390"/>
                  <a:gd name="T4" fmla="*/ 2147483647 w 227"/>
                  <a:gd name="T5" fmla="*/ 2147483647 h 390"/>
                  <a:gd name="T6" fmla="*/ 2147483647 w 227"/>
                  <a:gd name="T7" fmla="*/ 2147483647 h 390"/>
                  <a:gd name="T8" fmla="*/ 2147483647 w 227"/>
                  <a:gd name="T9" fmla="*/ 2147483647 h 390"/>
                  <a:gd name="T10" fmla="*/ 2147483647 w 227"/>
                  <a:gd name="T11" fmla="*/ 2147483647 h 390"/>
                  <a:gd name="T12" fmla="*/ 2147483647 w 227"/>
                  <a:gd name="T13" fmla="*/ 2147483647 h 390"/>
                  <a:gd name="T14" fmla="*/ 2147483647 w 227"/>
                  <a:gd name="T15" fmla="*/ 2147483647 h 390"/>
                  <a:gd name="T16" fmla="*/ 2147483647 w 227"/>
                  <a:gd name="T17" fmla="*/ 2147483647 h 390"/>
                  <a:gd name="T18" fmla="*/ 2147483647 w 227"/>
                  <a:gd name="T19" fmla="*/ 2147483647 h 390"/>
                  <a:gd name="T20" fmla="*/ 2147483647 w 227"/>
                  <a:gd name="T21" fmla="*/ 2147483647 h 390"/>
                  <a:gd name="T22" fmla="*/ 2147483647 w 227"/>
                  <a:gd name="T23" fmla="*/ 2147483647 h 390"/>
                  <a:gd name="T24" fmla="*/ 2147483647 w 227"/>
                  <a:gd name="T25" fmla="*/ 2147483647 h 390"/>
                  <a:gd name="T26" fmla="*/ 2147483647 w 227"/>
                  <a:gd name="T27" fmla="*/ 2147483647 h 390"/>
                  <a:gd name="T28" fmla="*/ 2147483647 w 227"/>
                  <a:gd name="T29" fmla="*/ 2147483647 h 390"/>
                  <a:gd name="T30" fmla="*/ 2147483647 w 227"/>
                  <a:gd name="T31" fmla="*/ 2147483647 h 390"/>
                  <a:gd name="T32" fmla="*/ 2147483647 w 227"/>
                  <a:gd name="T33" fmla="*/ 2147483647 h 390"/>
                  <a:gd name="T34" fmla="*/ 2147483647 w 227"/>
                  <a:gd name="T35" fmla="*/ 2147483647 h 390"/>
                  <a:gd name="T36" fmla="*/ 2147483647 w 227"/>
                  <a:gd name="T37" fmla="*/ 2147483647 h 390"/>
                  <a:gd name="T38" fmla="*/ 2147483647 w 227"/>
                  <a:gd name="T39" fmla="*/ 2147483647 h 390"/>
                  <a:gd name="T40" fmla="*/ 2147483647 w 227"/>
                  <a:gd name="T41" fmla="*/ 2147483647 h 390"/>
                  <a:gd name="T42" fmla="*/ 0 w 227"/>
                  <a:gd name="T43" fmla="*/ 2147483647 h 390"/>
                  <a:gd name="T44" fmla="*/ 2147483647 w 227"/>
                  <a:gd name="T45" fmla="*/ 2147483647 h 390"/>
                  <a:gd name="T46" fmla="*/ 2147483647 w 227"/>
                  <a:gd name="T47" fmla="*/ 2147483647 h 390"/>
                  <a:gd name="T48" fmla="*/ 2147483647 w 227"/>
                  <a:gd name="T49" fmla="*/ 2147483647 h 390"/>
                  <a:gd name="T50" fmla="*/ 2147483647 w 227"/>
                  <a:gd name="T51" fmla="*/ 2147483647 h 390"/>
                  <a:gd name="T52" fmla="*/ 2147483647 w 227"/>
                  <a:gd name="T53" fmla="*/ 2147483647 h 390"/>
                  <a:gd name="T54" fmla="*/ 2147483647 w 227"/>
                  <a:gd name="T55" fmla="*/ 2147483647 h 390"/>
                  <a:gd name="T56" fmla="*/ 2147483647 w 227"/>
                  <a:gd name="T57" fmla="*/ 2147483647 h 390"/>
                  <a:gd name="T58" fmla="*/ 2147483647 w 227"/>
                  <a:gd name="T59" fmla="*/ 2147483647 h 390"/>
                  <a:gd name="T60" fmla="*/ 2147483647 w 227"/>
                  <a:gd name="T61" fmla="*/ 2147483647 h 390"/>
                  <a:gd name="T62" fmla="*/ 2147483647 w 227"/>
                  <a:gd name="T63" fmla="*/ 2147483647 h 390"/>
                  <a:gd name="T64" fmla="*/ 2147483647 w 227"/>
                  <a:gd name="T65" fmla="*/ 2147483647 h 390"/>
                  <a:gd name="T66" fmla="*/ 2147483647 w 227"/>
                  <a:gd name="T67" fmla="*/ 2147483647 h 390"/>
                  <a:gd name="T68" fmla="*/ 2147483647 w 227"/>
                  <a:gd name="T69" fmla="*/ 2147483647 h 390"/>
                  <a:gd name="T70" fmla="*/ 2147483647 w 227"/>
                  <a:gd name="T71" fmla="*/ 2147483647 h 390"/>
                  <a:gd name="T72" fmla="*/ 2147483647 w 227"/>
                  <a:gd name="T73" fmla="*/ 2147483647 h 39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27"/>
                  <a:gd name="T112" fmla="*/ 0 h 390"/>
                  <a:gd name="T113" fmla="*/ 227 w 227"/>
                  <a:gd name="T114" fmla="*/ 390 h 39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27" h="390">
                    <a:moveTo>
                      <a:pt x="207" y="345"/>
                    </a:moveTo>
                    <a:cubicBezTo>
                      <a:pt x="206" y="341"/>
                      <a:pt x="202" y="334"/>
                      <a:pt x="203" y="332"/>
                    </a:cubicBezTo>
                    <a:cubicBezTo>
                      <a:pt x="203" y="330"/>
                      <a:pt x="208" y="323"/>
                      <a:pt x="208" y="323"/>
                    </a:cubicBezTo>
                    <a:cubicBezTo>
                      <a:pt x="199" y="312"/>
                      <a:pt x="199" y="312"/>
                      <a:pt x="199" y="312"/>
                    </a:cubicBezTo>
                    <a:cubicBezTo>
                      <a:pt x="199" y="312"/>
                      <a:pt x="206" y="309"/>
                      <a:pt x="204" y="306"/>
                    </a:cubicBezTo>
                    <a:cubicBezTo>
                      <a:pt x="202" y="304"/>
                      <a:pt x="199" y="301"/>
                      <a:pt x="199" y="294"/>
                    </a:cubicBezTo>
                    <a:cubicBezTo>
                      <a:pt x="199" y="288"/>
                      <a:pt x="208" y="286"/>
                      <a:pt x="206" y="281"/>
                    </a:cubicBezTo>
                    <a:cubicBezTo>
                      <a:pt x="203" y="277"/>
                      <a:pt x="194" y="274"/>
                      <a:pt x="200" y="273"/>
                    </a:cubicBezTo>
                    <a:cubicBezTo>
                      <a:pt x="206" y="272"/>
                      <a:pt x="210" y="276"/>
                      <a:pt x="208" y="265"/>
                    </a:cubicBezTo>
                    <a:cubicBezTo>
                      <a:pt x="206" y="254"/>
                      <a:pt x="203" y="244"/>
                      <a:pt x="205" y="238"/>
                    </a:cubicBezTo>
                    <a:cubicBezTo>
                      <a:pt x="207" y="233"/>
                      <a:pt x="216" y="223"/>
                      <a:pt x="216" y="221"/>
                    </a:cubicBezTo>
                    <a:cubicBezTo>
                      <a:pt x="215" y="219"/>
                      <a:pt x="198" y="179"/>
                      <a:pt x="202" y="170"/>
                    </a:cubicBezTo>
                    <a:cubicBezTo>
                      <a:pt x="206" y="162"/>
                      <a:pt x="219" y="145"/>
                      <a:pt x="219" y="145"/>
                    </a:cubicBezTo>
                    <a:cubicBezTo>
                      <a:pt x="213" y="139"/>
                      <a:pt x="213" y="139"/>
                      <a:pt x="213" y="139"/>
                    </a:cubicBezTo>
                    <a:cubicBezTo>
                      <a:pt x="217" y="124"/>
                      <a:pt x="217" y="124"/>
                      <a:pt x="217" y="124"/>
                    </a:cubicBezTo>
                    <a:cubicBezTo>
                      <a:pt x="217" y="124"/>
                      <a:pt x="212" y="109"/>
                      <a:pt x="209" y="92"/>
                    </a:cubicBezTo>
                    <a:cubicBezTo>
                      <a:pt x="207" y="75"/>
                      <a:pt x="208" y="76"/>
                      <a:pt x="208" y="76"/>
                    </a:cubicBezTo>
                    <a:cubicBezTo>
                      <a:pt x="220" y="60"/>
                      <a:pt x="220" y="60"/>
                      <a:pt x="220" y="60"/>
                    </a:cubicBezTo>
                    <a:cubicBezTo>
                      <a:pt x="219" y="50"/>
                      <a:pt x="219" y="50"/>
                      <a:pt x="219" y="50"/>
                    </a:cubicBezTo>
                    <a:cubicBezTo>
                      <a:pt x="225" y="44"/>
                      <a:pt x="225" y="44"/>
                      <a:pt x="225" y="44"/>
                    </a:cubicBezTo>
                    <a:cubicBezTo>
                      <a:pt x="219" y="36"/>
                      <a:pt x="219" y="36"/>
                      <a:pt x="219" y="36"/>
                    </a:cubicBezTo>
                    <a:cubicBezTo>
                      <a:pt x="224" y="28"/>
                      <a:pt x="224" y="28"/>
                      <a:pt x="224" y="28"/>
                    </a:cubicBezTo>
                    <a:cubicBezTo>
                      <a:pt x="220" y="20"/>
                      <a:pt x="220" y="20"/>
                      <a:pt x="220" y="20"/>
                    </a:cubicBezTo>
                    <a:cubicBezTo>
                      <a:pt x="221" y="10"/>
                      <a:pt x="221" y="10"/>
                      <a:pt x="221" y="10"/>
                    </a:cubicBezTo>
                    <a:cubicBezTo>
                      <a:pt x="212" y="16"/>
                      <a:pt x="212" y="16"/>
                      <a:pt x="212" y="16"/>
                    </a:cubicBezTo>
                    <a:cubicBezTo>
                      <a:pt x="212" y="16"/>
                      <a:pt x="202" y="0"/>
                      <a:pt x="191" y="7"/>
                    </a:cubicBezTo>
                    <a:cubicBezTo>
                      <a:pt x="179" y="13"/>
                      <a:pt x="159" y="23"/>
                      <a:pt x="160" y="25"/>
                    </a:cubicBezTo>
                    <a:cubicBezTo>
                      <a:pt x="160" y="28"/>
                      <a:pt x="146" y="27"/>
                      <a:pt x="146" y="27"/>
                    </a:cubicBezTo>
                    <a:cubicBezTo>
                      <a:pt x="138" y="31"/>
                      <a:pt x="138" y="31"/>
                      <a:pt x="138" y="31"/>
                    </a:cubicBezTo>
                    <a:cubicBezTo>
                      <a:pt x="128" y="31"/>
                      <a:pt x="128" y="31"/>
                      <a:pt x="128" y="31"/>
                    </a:cubicBezTo>
                    <a:cubicBezTo>
                      <a:pt x="119" y="22"/>
                      <a:pt x="119" y="22"/>
                      <a:pt x="119" y="22"/>
                    </a:cubicBezTo>
                    <a:cubicBezTo>
                      <a:pt x="113" y="28"/>
                      <a:pt x="113" y="28"/>
                      <a:pt x="113" y="28"/>
                    </a:cubicBezTo>
                    <a:cubicBezTo>
                      <a:pt x="119" y="38"/>
                      <a:pt x="119" y="38"/>
                      <a:pt x="119" y="38"/>
                    </a:cubicBezTo>
                    <a:cubicBezTo>
                      <a:pt x="107" y="48"/>
                      <a:pt x="107" y="48"/>
                      <a:pt x="107" y="48"/>
                    </a:cubicBezTo>
                    <a:cubicBezTo>
                      <a:pt x="107" y="48"/>
                      <a:pt x="106" y="48"/>
                      <a:pt x="106" y="49"/>
                    </a:cubicBezTo>
                    <a:cubicBezTo>
                      <a:pt x="112" y="48"/>
                      <a:pt x="112" y="48"/>
                      <a:pt x="112" y="48"/>
                    </a:cubicBezTo>
                    <a:cubicBezTo>
                      <a:pt x="112" y="48"/>
                      <a:pt x="102" y="72"/>
                      <a:pt x="102" y="84"/>
                    </a:cubicBezTo>
                    <a:cubicBezTo>
                      <a:pt x="102" y="96"/>
                      <a:pt x="64" y="94"/>
                      <a:pt x="64" y="94"/>
                    </a:cubicBezTo>
                    <a:cubicBezTo>
                      <a:pt x="64" y="94"/>
                      <a:pt x="56" y="105"/>
                      <a:pt x="56" y="106"/>
                    </a:cubicBezTo>
                    <a:cubicBezTo>
                      <a:pt x="56" y="108"/>
                      <a:pt x="59" y="120"/>
                      <a:pt x="59" y="120"/>
                    </a:cubicBezTo>
                    <a:cubicBezTo>
                      <a:pt x="59" y="120"/>
                      <a:pt x="49" y="120"/>
                      <a:pt x="45" y="120"/>
                    </a:cubicBezTo>
                    <a:cubicBezTo>
                      <a:pt x="41" y="120"/>
                      <a:pt x="36" y="132"/>
                      <a:pt x="32" y="135"/>
                    </a:cubicBezTo>
                    <a:cubicBezTo>
                      <a:pt x="29" y="139"/>
                      <a:pt x="27" y="144"/>
                      <a:pt x="15" y="146"/>
                    </a:cubicBezTo>
                    <a:cubicBezTo>
                      <a:pt x="5" y="147"/>
                      <a:pt x="1" y="155"/>
                      <a:pt x="0" y="159"/>
                    </a:cubicBezTo>
                    <a:cubicBezTo>
                      <a:pt x="1" y="161"/>
                      <a:pt x="3" y="163"/>
                      <a:pt x="4" y="165"/>
                    </a:cubicBezTo>
                    <a:cubicBezTo>
                      <a:pt x="9" y="174"/>
                      <a:pt x="12" y="178"/>
                      <a:pt x="15" y="191"/>
                    </a:cubicBezTo>
                    <a:cubicBezTo>
                      <a:pt x="17" y="204"/>
                      <a:pt x="17" y="213"/>
                      <a:pt x="17" y="213"/>
                    </a:cubicBezTo>
                    <a:cubicBezTo>
                      <a:pt x="17" y="213"/>
                      <a:pt x="19" y="215"/>
                      <a:pt x="20" y="222"/>
                    </a:cubicBezTo>
                    <a:cubicBezTo>
                      <a:pt x="22" y="230"/>
                      <a:pt x="14" y="234"/>
                      <a:pt x="12" y="234"/>
                    </a:cubicBezTo>
                    <a:cubicBezTo>
                      <a:pt x="11" y="235"/>
                      <a:pt x="11" y="237"/>
                      <a:pt x="16" y="243"/>
                    </a:cubicBezTo>
                    <a:cubicBezTo>
                      <a:pt x="22" y="249"/>
                      <a:pt x="28" y="241"/>
                      <a:pt x="32" y="247"/>
                    </a:cubicBezTo>
                    <a:cubicBezTo>
                      <a:pt x="36" y="253"/>
                      <a:pt x="22" y="255"/>
                      <a:pt x="19" y="258"/>
                    </a:cubicBezTo>
                    <a:cubicBezTo>
                      <a:pt x="16" y="260"/>
                      <a:pt x="28" y="272"/>
                      <a:pt x="28" y="272"/>
                    </a:cubicBezTo>
                    <a:cubicBezTo>
                      <a:pt x="28" y="272"/>
                      <a:pt x="40" y="273"/>
                      <a:pt x="43" y="275"/>
                    </a:cubicBezTo>
                    <a:cubicBezTo>
                      <a:pt x="45" y="277"/>
                      <a:pt x="54" y="297"/>
                      <a:pt x="54" y="297"/>
                    </a:cubicBezTo>
                    <a:cubicBezTo>
                      <a:pt x="54" y="297"/>
                      <a:pt x="63" y="297"/>
                      <a:pt x="64" y="298"/>
                    </a:cubicBezTo>
                    <a:cubicBezTo>
                      <a:pt x="65" y="300"/>
                      <a:pt x="63" y="311"/>
                      <a:pt x="61" y="313"/>
                    </a:cubicBezTo>
                    <a:cubicBezTo>
                      <a:pt x="63" y="312"/>
                      <a:pt x="70" y="306"/>
                      <a:pt x="70" y="306"/>
                    </a:cubicBezTo>
                    <a:cubicBezTo>
                      <a:pt x="97" y="309"/>
                      <a:pt x="97" y="309"/>
                      <a:pt x="97" y="309"/>
                    </a:cubicBezTo>
                    <a:cubicBezTo>
                      <a:pt x="97" y="313"/>
                      <a:pt x="97" y="313"/>
                      <a:pt x="97" y="313"/>
                    </a:cubicBezTo>
                    <a:cubicBezTo>
                      <a:pt x="97" y="313"/>
                      <a:pt x="104" y="319"/>
                      <a:pt x="115" y="329"/>
                    </a:cubicBezTo>
                    <a:cubicBezTo>
                      <a:pt x="126" y="338"/>
                      <a:pt x="117" y="339"/>
                      <a:pt x="119" y="343"/>
                    </a:cubicBezTo>
                    <a:cubicBezTo>
                      <a:pt x="119" y="344"/>
                      <a:pt x="119" y="344"/>
                      <a:pt x="119" y="344"/>
                    </a:cubicBezTo>
                    <a:cubicBezTo>
                      <a:pt x="120" y="346"/>
                      <a:pt x="120" y="347"/>
                      <a:pt x="121" y="347"/>
                    </a:cubicBezTo>
                    <a:cubicBezTo>
                      <a:pt x="122" y="347"/>
                      <a:pt x="133" y="355"/>
                      <a:pt x="133" y="355"/>
                    </a:cubicBezTo>
                    <a:cubicBezTo>
                      <a:pt x="133" y="355"/>
                      <a:pt x="139" y="350"/>
                      <a:pt x="141" y="351"/>
                    </a:cubicBezTo>
                    <a:cubicBezTo>
                      <a:pt x="143" y="352"/>
                      <a:pt x="153" y="365"/>
                      <a:pt x="155" y="368"/>
                    </a:cubicBezTo>
                    <a:cubicBezTo>
                      <a:pt x="156" y="371"/>
                      <a:pt x="165" y="359"/>
                      <a:pt x="173" y="360"/>
                    </a:cubicBezTo>
                    <a:cubicBezTo>
                      <a:pt x="181" y="360"/>
                      <a:pt x="189" y="380"/>
                      <a:pt x="193" y="383"/>
                    </a:cubicBezTo>
                    <a:cubicBezTo>
                      <a:pt x="197" y="387"/>
                      <a:pt x="206" y="382"/>
                      <a:pt x="206" y="382"/>
                    </a:cubicBezTo>
                    <a:cubicBezTo>
                      <a:pt x="215" y="390"/>
                      <a:pt x="215" y="390"/>
                      <a:pt x="215" y="390"/>
                    </a:cubicBezTo>
                    <a:cubicBezTo>
                      <a:pt x="215" y="390"/>
                      <a:pt x="219" y="386"/>
                      <a:pt x="222" y="386"/>
                    </a:cubicBezTo>
                    <a:cubicBezTo>
                      <a:pt x="223" y="386"/>
                      <a:pt x="225" y="386"/>
                      <a:pt x="227" y="385"/>
                    </a:cubicBezTo>
                    <a:cubicBezTo>
                      <a:pt x="203" y="351"/>
                      <a:pt x="203" y="351"/>
                      <a:pt x="203" y="351"/>
                    </a:cubicBezTo>
                    <a:cubicBezTo>
                      <a:pt x="203" y="351"/>
                      <a:pt x="208" y="348"/>
                      <a:pt x="207" y="345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1" name="Rovno">
                <a:extLst>
                  <a:ext uri="{FF2B5EF4-FFF2-40B4-BE49-F238E27FC236}">
                    <a16:creationId xmlns:a16="http://schemas.microsoft.com/office/drawing/2014/main" xmlns="" id="{9BA335FF-7833-452F-803F-2D05997EA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6586" y="1437669"/>
                <a:ext cx="2172296" cy="1730645"/>
              </a:xfrm>
              <a:custGeom>
                <a:avLst/>
                <a:gdLst>
                  <a:gd name="T0" fmla="*/ 2147483647 w 380"/>
                  <a:gd name="T1" fmla="*/ 2147483647 h 400"/>
                  <a:gd name="T2" fmla="*/ 2147483647 w 380"/>
                  <a:gd name="T3" fmla="*/ 2147483647 h 400"/>
                  <a:gd name="T4" fmla="*/ 2147483647 w 380"/>
                  <a:gd name="T5" fmla="*/ 2147483647 h 400"/>
                  <a:gd name="T6" fmla="*/ 2147483647 w 380"/>
                  <a:gd name="T7" fmla="*/ 2147483647 h 400"/>
                  <a:gd name="T8" fmla="*/ 2147483647 w 380"/>
                  <a:gd name="T9" fmla="*/ 2147483647 h 400"/>
                  <a:gd name="T10" fmla="*/ 2147483647 w 380"/>
                  <a:gd name="T11" fmla="*/ 2147483647 h 400"/>
                  <a:gd name="T12" fmla="*/ 2147483647 w 380"/>
                  <a:gd name="T13" fmla="*/ 2147483647 h 400"/>
                  <a:gd name="T14" fmla="*/ 2147483647 w 380"/>
                  <a:gd name="T15" fmla="*/ 2147483647 h 400"/>
                  <a:gd name="T16" fmla="*/ 2147483647 w 380"/>
                  <a:gd name="T17" fmla="*/ 2147483647 h 400"/>
                  <a:gd name="T18" fmla="*/ 2147483647 w 380"/>
                  <a:gd name="T19" fmla="*/ 2147483647 h 400"/>
                  <a:gd name="T20" fmla="*/ 2147483647 w 380"/>
                  <a:gd name="T21" fmla="*/ 2147483647 h 400"/>
                  <a:gd name="T22" fmla="*/ 2147483647 w 380"/>
                  <a:gd name="T23" fmla="*/ 2147483647 h 400"/>
                  <a:gd name="T24" fmla="*/ 2147483647 w 380"/>
                  <a:gd name="T25" fmla="*/ 2147483647 h 400"/>
                  <a:gd name="T26" fmla="*/ 2147483647 w 380"/>
                  <a:gd name="T27" fmla="*/ 2147483647 h 400"/>
                  <a:gd name="T28" fmla="*/ 2147483647 w 380"/>
                  <a:gd name="T29" fmla="*/ 2147483647 h 400"/>
                  <a:gd name="T30" fmla="*/ 2147483647 w 380"/>
                  <a:gd name="T31" fmla="*/ 2147483647 h 400"/>
                  <a:gd name="T32" fmla="*/ 2147483647 w 380"/>
                  <a:gd name="T33" fmla="*/ 2147483647 h 400"/>
                  <a:gd name="T34" fmla="*/ 2147483647 w 380"/>
                  <a:gd name="T35" fmla="*/ 2147483647 h 400"/>
                  <a:gd name="T36" fmla="*/ 2147483647 w 380"/>
                  <a:gd name="T37" fmla="*/ 2147483647 h 400"/>
                  <a:gd name="T38" fmla="*/ 2147483647 w 380"/>
                  <a:gd name="T39" fmla="*/ 2147483647 h 400"/>
                  <a:gd name="T40" fmla="*/ 2147483647 w 380"/>
                  <a:gd name="T41" fmla="*/ 2147483647 h 400"/>
                  <a:gd name="T42" fmla="*/ 2147483647 w 380"/>
                  <a:gd name="T43" fmla="*/ 0 h 400"/>
                  <a:gd name="T44" fmla="*/ 2147483647 w 380"/>
                  <a:gd name="T45" fmla="*/ 2147483647 h 400"/>
                  <a:gd name="T46" fmla="*/ 2147483647 w 380"/>
                  <a:gd name="T47" fmla="*/ 2147483647 h 400"/>
                  <a:gd name="T48" fmla="*/ 2147483647 w 380"/>
                  <a:gd name="T49" fmla="*/ 2147483647 h 400"/>
                  <a:gd name="T50" fmla="*/ 2147483647 w 380"/>
                  <a:gd name="T51" fmla="*/ 2147483647 h 400"/>
                  <a:gd name="T52" fmla="*/ 2147483647 w 380"/>
                  <a:gd name="T53" fmla="*/ 2147483647 h 400"/>
                  <a:gd name="T54" fmla="*/ 2147483647 w 380"/>
                  <a:gd name="T55" fmla="*/ 2147483647 h 400"/>
                  <a:gd name="T56" fmla="*/ 2147483647 w 380"/>
                  <a:gd name="T57" fmla="*/ 2147483647 h 400"/>
                  <a:gd name="T58" fmla="*/ 2147483647 w 380"/>
                  <a:gd name="T59" fmla="*/ 2147483647 h 400"/>
                  <a:gd name="T60" fmla="*/ 2147483647 w 380"/>
                  <a:gd name="T61" fmla="*/ 2147483647 h 400"/>
                  <a:gd name="T62" fmla="*/ 2147483647 w 380"/>
                  <a:gd name="T63" fmla="*/ 2147483647 h 400"/>
                  <a:gd name="T64" fmla="*/ 2147483647 w 380"/>
                  <a:gd name="T65" fmla="*/ 2147483647 h 400"/>
                  <a:gd name="T66" fmla="*/ 2147483647 w 380"/>
                  <a:gd name="T67" fmla="*/ 2147483647 h 400"/>
                  <a:gd name="T68" fmla="*/ 2147483647 w 380"/>
                  <a:gd name="T69" fmla="*/ 2147483647 h 400"/>
                  <a:gd name="T70" fmla="*/ 2147483647 w 380"/>
                  <a:gd name="T71" fmla="*/ 2147483647 h 400"/>
                  <a:gd name="T72" fmla="*/ 2147483647 w 380"/>
                  <a:gd name="T73" fmla="*/ 2147483647 h 400"/>
                  <a:gd name="T74" fmla="*/ 2147483647 w 380"/>
                  <a:gd name="T75" fmla="*/ 2147483647 h 400"/>
                  <a:gd name="T76" fmla="*/ 0 w 380"/>
                  <a:gd name="T77" fmla="*/ 2147483647 h 400"/>
                  <a:gd name="T78" fmla="*/ 2147483647 w 380"/>
                  <a:gd name="T79" fmla="*/ 2147483647 h 400"/>
                  <a:gd name="T80" fmla="*/ 2147483647 w 380"/>
                  <a:gd name="T81" fmla="*/ 2147483647 h 400"/>
                  <a:gd name="T82" fmla="*/ 2147483647 w 380"/>
                  <a:gd name="T83" fmla="*/ 2147483647 h 400"/>
                  <a:gd name="T84" fmla="*/ 2147483647 w 380"/>
                  <a:gd name="T85" fmla="*/ 2147483647 h 400"/>
                  <a:gd name="T86" fmla="*/ 2147483647 w 380"/>
                  <a:gd name="T87" fmla="*/ 2147483647 h 400"/>
                  <a:gd name="T88" fmla="*/ 2147483647 w 380"/>
                  <a:gd name="T89" fmla="*/ 2147483647 h 400"/>
                  <a:gd name="T90" fmla="*/ 2147483647 w 380"/>
                  <a:gd name="T91" fmla="*/ 2147483647 h 400"/>
                  <a:gd name="T92" fmla="*/ 2147483647 w 380"/>
                  <a:gd name="T93" fmla="*/ 2147483647 h 400"/>
                  <a:gd name="T94" fmla="*/ 2147483647 w 380"/>
                  <a:gd name="T95" fmla="*/ 2147483647 h 400"/>
                  <a:gd name="T96" fmla="*/ 2147483647 w 380"/>
                  <a:gd name="T97" fmla="*/ 2147483647 h 400"/>
                  <a:gd name="T98" fmla="*/ 2147483647 w 380"/>
                  <a:gd name="T99" fmla="*/ 2147483647 h 400"/>
                  <a:gd name="T100" fmla="*/ 2147483647 w 380"/>
                  <a:gd name="T101" fmla="*/ 2147483647 h 40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80"/>
                  <a:gd name="T154" fmla="*/ 0 h 400"/>
                  <a:gd name="T155" fmla="*/ 380 w 380"/>
                  <a:gd name="T156" fmla="*/ 400 h 40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80" h="400">
                    <a:moveTo>
                      <a:pt x="178" y="368"/>
                    </a:moveTo>
                    <a:cubicBezTo>
                      <a:pt x="178" y="368"/>
                      <a:pt x="190" y="364"/>
                      <a:pt x="192" y="364"/>
                    </a:cubicBezTo>
                    <a:cubicBezTo>
                      <a:pt x="194" y="363"/>
                      <a:pt x="227" y="336"/>
                      <a:pt x="228" y="332"/>
                    </a:cubicBezTo>
                    <a:cubicBezTo>
                      <a:pt x="229" y="329"/>
                      <a:pt x="230" y="322"/>
                      <a:pt x="230" y="322"/>
                    </a:cubicBezTo>
                    <a:cubicBezTo>
                      <a:pt x="241" y="322"/>
                      <a:pt x="241" y="322"/>
                      <a:pt x="241" y="322"/>
                    </a:cubicBezTo>
                    <a:cubicBezTo>
                      <a:pt x="241" y="322"/>
                      <a:pt x="241" y="314"/>
                      <a:pt x="243" y="314"/>
                    </a:cubicBezTo>
                    <a:cubicBezTo>
                      <a:pt x="244" y="314"/>
                      <a:pt x="258" y="308"/>
                      <a:pt x="258" y="308"/>
                    </a:cubicBezTo>
                    <a:cubicBezTo>
                      <a:pt x="265" y="315"/>
                      <a:pt x="265" y="315"/>
                      <a:pt x="265" y="315"/>
                    </a:cubicBezTo>
                    <a:cubicBezTo>
                      <a:pt x="265" y="315"/>
                      <a:pt x="281" y="299"/>
                      <a:pt x="286" y="298"/>
                    </a:cubicBezTo>
                    <a:cubicBezTo>
                      <a:pt x="291" y="298"/>
                      <a:pt x="300" y="304"/>
                      <a:pt x="300" y="302"/>
                    </a:cubicBezTo>
                    <a:cubicBezTo>
                      <a:pt x="300" y="300"/>
                      <a:pt x="290" y="287"/>
                      <a:pt x="298" y="280"/>
                    </a:cubicBezTo>
                    <a:cubicBezTo>
                      <a:pt x="306" y="274"/>
                      <a:pt x="310" y="267"/>
                      <a:pt x="310" y="267"/>
                    </a:cubicBezTo>
                    <a:cubicBezTo>
                      <a:pt x="310" y="267"/>
                      <a:pt x="301" y="265"/>
                      <a:pt x="304" y="254"/>
                    </a:cubicBezTo>
                    <a:cubicBezTo>
                      <a:pt x="307" y="244"/>
                      <a:pt x="309" y="242"/>
                      <a:pt x="307" y="235"/>
                    </a:cubicBezTo>
                    <a:cubicBezTo>
                      <a:pt x="306" y="229"/>
                      <a:pt x="301" y="209"/>
                      <a:pt x="301" y="209"/>
                    </a:cubicBezTo>
                    <a:cubicBezTo>
                      <a:pt x="301" y="209"/>
                      <a:pt x="316" y="209"/>
                      <a:pt x="320" y="198"/>
                    </a:cubicBezTo>
                    <a:cubicBezTo>
                      <a:pt x="325" y="186"/>
                      <a:pt x="313" y="189"/>
                      <a:pt x="321" y="181"/>
                    </a:cubicBezTo>
                    <a:cubicBezTo>
                      <a:pt x="329" y="172"/>
                      <a:pt x="338" y="160"/>
                      <a:pt x="338" y="160"/>
                    </a:cubicBezTo>
                    <a:cubicBezTo>
                      <a:pt x="338" y="160"/>
                      <a:pt x="329" y="154"/>
                      <a:pt x="332" y="151"/>
                    </a:cubicBezTo>
                    <a:cubicBezTo>
                      <a:pt x="334" y="148"/>
                      <a:pt x="344" y="135"/>
                      <a:pt x="345" y="133"/>
                    </a:cubicBezTo>
                    <a:cubicBezTo>
                      <a:pt x="346" y="131"/>
                      <a:pt x="343" y="116"/>
                      <a:pt x="345" y="117"/>
                    </a:cubicBezTo>
                    <a:cubicBezTo>
                      <a:pt x="346" y="117"/>
                      <a:pt x="358" y="126"/>
                      <a:pt x="358" y="126"/>
                    </a:cubicBezTo>
                    <a:cubicBezTo>
                      <a:pt x="358" y="126"/>
                      <a:pt x="357" y="109"/>
                      <a:pt x="359" y="109"/>
                    </a:cubicBezTo>
                    <a:cubicBezTo>
                      <a:pt x="359" y="109"/>
                      <a:pt x="363" y="108"/>
                      <a:pt x="367" y="107"/>
                    </a:cubicBezTo>
                    <a:cubicBezTo>
                      <a:pt x="366" y="106"/>
                      <a:pt x="366" y="106"/>
                      <a:pt x="366" y="106"/>
                    </a:cubicBezTo>
                    <a:cubicBezTo>
                      <a:pt x="366" y="106"/>
                      <a:pt x="380" y="96"/>
                      <a:pt x="373" y="88"/>
                    </a:cubicBezTo>
                    <a:cubicBezTo>
                      <a:pt x="367" y="79"/>
                      <a:pt x="362" y="88"/>
                      <a:pt x="362" y="88"/>
                    </a:cubicBezTo>
                    <a:cubicBezTo>
                      <a:pt x="362" y="88"/>
                      <a:pt x="362" y="85"/>
                      <a:pt x="360" y="83"/>
                    </a:cubicBezTo>
                    <a:cubicBezTo>
                      <a:pt x="358" y="81"/>
                      <a:pt x="350" y="78"/>
                      <a:pt x="345" y="78"/>
                    </a:cubicBezTo>
                    <a:cubicBezTo>
                      <a:pt x="339" y="78"/>
                      <a:pt x="339" y="86"/>
                      <a:pt x="339" y="86"/>
                    </a:cubicBezTo>
                    <a:cubicBezTo>
                      <a:pt x="321" y="86"/>
                      <a:pt x="321" y="86"/>
                      <a:pt x="321" y="86"/>
                    </a:cubicBezTo>
                    <a:cubicBezTo>
                      <a:pt x="319" y="73"/>
                      <a:pt x="319" y="73"/>
                      <a:pt x="319" y="73"/>
                    </a:cubicBezTo>
                    <a:cubicBezTo>
                      <a:pt x="319" y="73"/>
                      <a:pt x="307" y="71"/>
                      <a:pt x="307" y="71"/>
                    </a:cubicBezTo>
                    <a:cubicBezTo>
                      <a:pt x="306" y="71"/>
                      <a:pt x="305" y="50"/>
                      <a:pt x="305" y="50"/>
                    </a:cubicBezTo>
                    <a:cubicBezTo>
                      <a:pt x="305" y="50"/>
                      <a:pt x="293" y="46"/>
                      <a:pt x="287" y="45"/>
                    </a:cubicBezTo>
                    <a:cubicBezTo>
                      <a:pt x="282" y="43"/>
                      <a:pt x="283" y="49"/>
                      <a:pt x="282" y="51"/>
                    </a:cubicBezTo>
                    <a:cubicBezTo>
                      <a:pt x="281" y="52"/>
                      <a:pt x="264" y="50"/>
                      <a:pt x="263" y="50"/>
                    </a:cubicBezTo>
                    <a:cubicBezTo>
                      <a:pt x="262" y="50"/>
                      <a:pt x="240" y="33"/>
                      <a:pt x="240" y="33"/>
                    </a:cubicBezTo>
                    <a:cubicBezTo>
                      <a:pt x="208" y="34"/>
                      <a:pt x="208" y="34"/>
                      <a:pt x="208" y="34"/>
                    </a:cubicBezTo>
                    <a:cubicBezTo>
                      <a:pt x="202" y="23"/>
                      <a:pt x="202" y="23"/>
                      <a:pt x="202" y="23"/>
                    </a:cubicBezTo>
                    <a:cubicBezTo>
                      <a:pt x="173" y="23"/>
                      <a:pt x="173" y="23"/>
                      <a:pt x="173" y="23"/>
                    </a:cubicBezTo>
                    <a:cubicBezTo>
                      <a:pt x="161" y="7"/>
                      <a:pt x="161" y="7"/>
                      <a:pt x="161" y="7"/>
                    </a:cubicBezTo>
                    <a:cubicBezTo>
                      <a:pt x="136" y="7"/>
                      <a:pt x="136" y="7"/>
                      <a:pt x="136" y="7"/>
                    </a:cubicBezTo>
                    <a:cubicBezTo>
                      <a:pt x="126" y="0"/>
                      <a:pt x="126" y="0"/>
                      <a:pt x="126" y="0"/>
                    </a:cubicBezTo>
                    <a:cubicBezTo>
                      <a:pt x="126" y="0"/>
                      <a:pt x="112" y="6"/>
                      <a:pt x="105" y="8"/>
                    </a:cubicBezTo>
                    <a:cubicBezTo>
                      <a:pt x="105" y="12"/>
                      <a:pt x="104" y="16"/>
                      <a:pt x="104" y="17"/>
                    </a:cubicBezTo>
                    <a:cubicBezTo>
                      <a:pt x="104" y="20"/>
                      <a:pt x="79" y="39"/>
                      <a:pt x="80" y="53"/>
                    </a:cubicBezTo>
                    <a:cubicBezTo>
                      <a:pt x="81" y="66"/>
                      <a:pt x="91" y="68"/>
                      <a:pt x="92" y="76"/>
                    </a:cubicBezTo>
                    <a:cubicBezTo>
                      <a:pt x="94" y="84"/>
                      <a:pt x="86" y="84"/>
                      <a:pt x="85" y="88"/>
                    </a:cubicBezTo>
                    <a:cubicBezTo>
                      <a:pt x="83" y="91"/>
                      <a:pt x="88" y="100"/>
                      <a:pt x="90" y="108"/>
                    </a:cubicBezTo>
                    <a:cubicBezTo>
                      <a:pt x="91" y="115"/>
                      <a:pt x="86" y="121"/>
                      <a:pt x="85" y="122"/>
                    </a:cubicBezTo>
                    <a:cubicBezTo>
                      <a:pt x="83" y="123"/>
                      <a:pt x="117" y="123"/>
                      <a:pt x="117" y="123"/>
                    </a:cubicBezTo>
                    <a:cubicBezTo>
                      <a:pt x="123" y="141"/>
                      <a:pt x="123" y="141"/>
                      <a:pt x="123" y="141"/>
                    </a:cubicBezTo>
                    <a:cubicBezTo>
                      <a:pt x="142" y="156"/>
                      <a:pt x="142" y="156"/>
                      <a:pt x="142" y="156"/>
                    </a:cubicBezTo>
                    <a:cubicBezTo>
                      <a:pt x="142" y="156"/>
                      <a:pt x="148" y="168"/>
                      <a:pt x="149" y="169"/>
                    </a:cubicBezTo>
                    <a:cubicBezTo>
                      <a:pt x="150" y="171"/>
                      <a:pt x="130" y="176"/>
                      <a:pt x="130" y="176"/>
                    </a:cubicBezTo>
                    <a:cubicBezTo>
                      <a:pt x="130" y="176"/>
                      <a:pt x="133" y="182"/>
                      <a:pt x="135" y="185"/>
                    </a:cubicBezTo>
                    <a:cubicBezTo>
                      <a:pt x="136" y="188"/>
                      <a:pt x="148" y="190"/>
                      <a:pt x="148" y="190"/>
                    </a:cubicBezTo>
                    <a:cubicBezTo>
                      <a:pt x="156" y="208"/>
                      <a:pt x="156" y="208"/>
                      <a:pt x="156" y="208"/>
                    </a:cubicBezTo>
                    <a:cubicBezTo>
                      <a:pt x="156" y="208"/>
                      <a:pt x="139" y="213"/>
                      <a:pt x="137" y="213"/>
                    </a:cubicBezTo>
                    <a:cubicBezTo>
                      <a:pt x="135" y="213"/>
                      <a:pt x="143" y="223"/>
                      <a:pt x="134" y="233"/>
                    </a:cubicBezTo>
                    <a:cubicBezTo>
                      <a:pt x="126" y="242"/>
                      <a:pt x="119" y="249"/>
                      <a:pt x="116" y="249"/>
                    </a:cubicBezTo>
                    <a:cubicBezTo>
                      <a:pt x="114" y="250"/>
                      <a:pt x="118" y="258"/>
                      <a:pt x="118" y="264"/>
                    </a:cubicBezTo>
                    <a:cubicBezTo>
                      <a:pt x="118" y="269"/>
                      <a:pt x="109" y="274"/>
                      <a:pt x="107" y="275"/>
                    </a:cubicBezTo>
                    <a:cubicBezTo>
                      <a:pt x="105" y="276"/>
                      <a:pt x="102" y="272"/>
                      <a:pt x="93" y="269"/>
                    </a:cubicBezTo>
                    <a:cubicBezTo>
                      <a:pt x="84" y="267"/>
                      <a:pt x="74" y="263"/>
                      <a:pt x="74" y="263"/>
                    </a:cubicBezTo>
                    <a:cubicBezTo>
                      <a:pt x="57" y="268"/>
                      <a:pt x="57" y="268"/>
                      <a:pt x="57" y="268"/>
                    </a:cubicBezTo>
                    <a:cubicBezTo>
                      <a:pt x="49" y="266"/>
                      <a:pt x="49" y="266"/>
                      <a:pt x="49" y="266"/>
                    </a:cubicBezTo>
                    <a:cubicBezTo>
                      <a:pt x="49" y="279"/>
                      <a:pt x="49" y="279"/>
                      <a:pt x="49" y="279"/>
                    </a:cubicBezTo>
                    <a:cubicBezTo>
                      <a:pt x="39" y="280"/>
                      <a:pt x="39" y="280"/>
                      <a:pt x="39" y="280"/>
                    </a:cubicBezTo>
                    <a:cubicBezTo>
                      <a:pt x="39" y="280"/>
                      <a:pt x="37" y="287"/>
                      <a:pt x="36" y="293"/>
                    </a:cubicBezTo>
                    <a:cubicBezTo>
                      <a:pt x="35" y="298"/>
                      <a:pt x="17" y="293"/>
                      <a:pt x="17" y="293"/>
                    </a:cubicBezTo>
                    <a:cubicBezTo>
                      <a:pt x="15" y="304"/>
                      <a:pt x="15" y="304"/>
                      <a:pt x="15" y="304"/>
                    </a:cubicBezTo>
                    <a:cubicBezTo>
                      <a:pt x="9" y="309"/>
                      <a:pt x="9" y="309"/>
                      <a:pt x="9" y="309"/>
                    </a:cubicBezTo>
                    <a:cubicBezTo>
                      <a:pt x="19" y="323"/>
                      <a:pt x="19" y="323"/>
                      <a:pt x="19" y="323"/>
                    </a:cubicBezTo>
                    <a:cubicBezTo>
                      <a:pt x="19" y="323"/>
                      <a:pt x="17" y="331"/>
                      <a:pt x="17" y="332"/>
                    </a:cubicBezTo>
                    <a:cubicBezTo>
                      <a:pt x="16" y="333"/>
                      <a:pt x="11" y="334"/>
                      <a:pt x="6" y="335"/>
                    </a:cubicBezTo>
                    <a:cubicBezTo>
                      <a:pt x="0" y="342"/>
                      <a:pt x="0" y="342"/>
                      <a:pt x="0" y="342"/>
                    </a:cubicBezTo>
                    <a:cubicBezTo>
                      <a:pt x="8" y="347"/>
                      <a:pt x="8" y="347"/>
                      <a:pt x="8" y="347"/>
                    </a:cubicBezTo>
                    <a:cubicBezTo>
                      <a:pt x="15" y="345"/>
                      <a:pt x="15" y="345"/>
                      <a:pt x="15" y="345"/>
                    </a:cubicBezTo>
                    <a:cubicBezTo>
                      <a:pt x="15" y="345"/>
                      <a:pt x="21" y="351"/>
                      <a:pt x="22" y="352"/>
                    </a:cubicBezTo>
                    <a:cubicBezTo>
                      <a:pt x="22" y="354"/>
                      <a:pt x="13" y="363"/>
                      <a:pt x="13" y="363"/>
                    </a:cubicBezTo>
                    <a:cubicBezTo>
                      <a:pt x="13" y="363"/>
                      <a:pt x="15" y="365"/>
                      <a:pt x="17" y="370"/>
                    </a:cubicBezTo>
                    <a:cubicBezTo>
                      <a:pt x="19" y="375"/>
                      <a:pt x="18" y="375"/>
                      <a:pt x="15" y="381"/>
                    </a:cubicBezTo>
                    <a:cubicBezTo>
                      <a:pt x="12" y="387"/>
                      <a:pt x="34" y="400"/>
                      <a:pt x="34" y="400"/>
                    </a:cubicBezTo>
                    <a:cubicBezTo>
                      <a:pt x="44" y="400"/>
                      <a:pt x="44" y="400"/>
                      <a:pt x="44" y="400"/>
                    </a:cubicBezTo>
                    <a:cubicBezTo>
                      <a:pt x="44" y="399"/>
                      <a:pt x="45" y="399"/>
                      <a:pt x="45" y="399"/>
                    </a:cubicBezTo>
                    <a:cubicBezTo>
                      <a:pt x="57" y="389"/>
                      <a:pt x="57" y="389"/>
                      <a:pt x="57" y="389"/>
                    </a:cubicBezTo>
                    <a:cubicBezTo>
                      <a:pt x="51" y="379"/>
                      <a:pt x="51" y="379"/>
                      <a:pt x="51" y="379"/>
                    </a:cubicBezTo>
                    <a:cubicBezTo>
                      <a:pt x="57" y="373"/>
                      <a:pt x="57" y="373"/>
                      <a:pt x="57" y="373"/>
                    </a:cubicBezTo>
                    <a:cubicBezTo>
                      <a:pt x="66" y="382"/>
                      <a:pt x="66" y="382"/>
                      <a:pt x="66" y="382"/>
                    </a:cubicBezTo>
                    <a:cubicBezTo>
                      <a:pt x="76" y="382"/>
                      <a:pt x="76" y="382"/>
                      <a:pt x="76" y="382"/>
                    </a:cubicBezTo>
                    <a:cubicBezTo>
                      <a:pt x="84" y="378"/>
                      <a:pt x="84" y="378"/>
                      <a:pt x="84" y="378"/>
                    </a:cubicBezTo>
                    <a:cubicBezTo>
                      <a:pt x="84" y="378"/>
                      <a:pt x="98" y="379"/>
                      <a:pt x="98" y="376"/>
                    </a:cubicBezTo>
                    <a:cubicBezTo>
                      <a:pt x="97" y="374"/>
                      <a:pt x="117" y="364"/>
                      <a:pt x="129" y="358"/>
                    </a:cubicBezTo>
                    <a:cubicBezTo>
                      <a:pt x="140" y="351"/>
                      <a:pt x="150" y="367"/>
                      <a:pt x="150" y="367"/>
                    </a:cubicBezTo>
                    <a:cubicBezTo>
                      <a:pt x="159" y="361"/>
                      <a:pt x="159" y="361"/>
                      <a:pt x="159" y="361"/>
                    </a:cubicBezTo>
                    <a:cubicBezTo>
                      <a:pt x="158" y="371"/>
                      <a:pt x="158" y="371"/>
                      <a:pt x="158" y="371"/>
                    </a:cubicBezTo>
                    <a:cubicBezTo>
                      <a:pt x="162" y="379"/>
                      <a:pt x="162" y="379"/>
                      <a:pt x="162" y="379"/>
                    </a:cubicBezTo>
                    <a:cubicBezTo>
                      <a:pt x="161" y="381"/>
                      <a:pt x="161" y="381"/>
                      <a:pt x="161" y="381"/>
                    </a:cubicBezTo>
                    <a:cubicBezTo>
                      <a:pt x="167" y="381"/>
                      <a:pt x="167" y="381"/>
                      <a:pt x="167" y="381"/>
                    </a:cubicBezTo>
                    <a:lnTo>
                      <a:pt x="178" y="368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2" name="Zhytomir">
                <a:extLst>
                  <a:ext uri="{FF2B5EF4-FFF2-40B4-BE49-F238E27FC236}">
                    <a16:creationId xmlns:a16="http://schemas.microsoft.com/office/drawing/2014/main" xmlns="" id="{215227C2-39D5-4937-B489-61D02B885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9506" y="1774198"/>
                <a:ext cx="2022130" cy="1928759"/>
              </a:xfrm>
              <a:custGeom>
                <a:avLst/>
                <a:gdLst>
                  <a:gd name="T0" fmla="*/ 2147483647 w 354"/>
                  <a:gd name="T1" fmla="*/ 2147483647 h 446"/>
                  <a:gd name="T2" fmla="*/ 2147483647 w 354"/>
                  <a:gd name="T3" fmla="*/ 2147483647 h 446"/>
                  <a:gd name="T4" fmla="*/ 2147483647 w 354"/>
                  <a:gd name="T5" fmla="*/ 2147483647 h 446"/>
                  <a:gd name="T6" fmla="*/ 2147483647 w 354"/>
                  <a:gd name="T7" fmla="*/ 2147483647 h 446"/>
                  <a:gd name="T8" fmla="*/ 2147483647 w 354"/>
                  <a:gd name="T9" fmla="*/ 2147483647 h 446"/>
                  <a:gd name="T10" fmla="*/ 2147483647 w 354"/>
                  <a:gd name="T11" fmla="*/ 2147483647 h 446"/>
                  <a:gd name="T12" fmla="*/ 2147483647 w 354"/>
                  <a:gd name="T13" fmla="*/ 2147483647 h 446"/>
                  <a:gd name="T14" fmla="*/ 2147483647 w 354"/>
                  <a:gd name="T15" fmla="*/ 2147483647 h 446"/>
                  <a:gd name="T16" fmla="*/ 2147483647 w 354"/>
                  <a:gd name="T17" fmla="*/ 2147483647 h 446"/>
                  <a:gd name="T18" fmla="*/ 2147483647 w 354"/>
                  <a:gd name="T19" fmla="*/ 2147483647 h 446"/>
                  <a:gd name="T20" fmla="*/ 2147483647 w 354"/>
                  <a:gd name="T21" fmla="*/ 2147483647 h 446"/>
                  <a:gd name="T22" fmla="*/ 2147483647 w 354"/>
                  <a:gd name="T23" fmla="*/ 2147483647 h 446"/>
                  <a:gd name="T24" fmla="*/ 2147483647 w 354"/>
                  <a:gd name="T25" fmla="*/ 2147483647 h 446"/>
                  <a:gd name="T26" fmla="*/ 2147483647 w 354"/>
                  <a:gd name="T27" fmla="*/ 2147483647 h 446"/>
                  <a:gd name="T28" fmla="*/ 2147483647 w 354"/>
                  <a:gd name="T29" fmla="*/ 2147483647 h 446"/>
                  <a:gd name="T30" fmla="*/ 2147483647 w 354"/>
                  <a:gd name="T31" fmla="*/ 2147483647 h 446"/>
                  <a:gd name="T32" fmla="*/ 2147483647 w 354"/>
                  <a:gd name="T33" fmla="*/ 2147483647 h 446"/>
                  <a:gd name="T34" fmla="*/ 2147483647 w 354"/>
                  <a:gd name="T35" fmla="*/ 2147483647 h 446"/>
                  <a:gd name="T36" fmla="*/ 2147483647 w 354"/>
                  <a:gd name="T37" fmla="*/ 2147483647 h 446"/>
                  <a:gd name="T38" fmla="*/ 2147483647 w 354"/>
                  <a:gd name="T39" fmla="*/ 2147483647 h 446"/>
                  <a:gd name="T40" fmla="*/ 2147483647 w 354"/>
                  <a:gd name="T41" fmla="*/ 2147483647 h 446"/>
                  <a:gd name="T42" fmla="*/ 2147483647 w 354"/>
                  <a:gd name="T43" fmla="*/ 2147483647 h 446"/>
                  <a:gd name="T44" fmla="*/ 2147483647 w 354"/>
                  <a:gd name="T45" fmla="*/ 2147483647 h 446"/>
                  <a:gd name="T46" fmla="*/ 2147483647 w 354"/>
                  <a:gd name="T47" fmla="*/ 2147483647 h 446"/>
                  <a:gd name="T48" fmla="*/ 2147483647 w 354"/>
                  <a:gd name="T49" fmla="*/ 2147483647 h 446"/>
                  <a:gd name="T50" fmla="*/ 2147483647 w 354"/>
                  <a:gd name="T51" fmla="*/ 2147483647 h 446"/>
                  <a:gd name="T52" fmla="*/ 2147483647 w 354"/>
                  <a:gd name="T53" fmla="*/ 2147483647 h 446"/>
                  <a:gd name="T54" fmla="*/ 2147483647 w 354"/>
                  <a:gd name="T55" fmla="*/ 2147483647 h 446"/>
                  <a:gd name="T56" fmla="*/ 2147483647 w 354"/>
                  <a:gd name="T57" fmla="*/ 2147483647 h 446"/>
                  <a:gd name="T58" fmla="*/ 2147483647 w 354"/>
                  <a:gd name="T59" fmla="*/ 2147483647 h 446"/>
                  <a:gd name="T60" fmla="*/ 2147483647 w 354"/>
                  <a:gd name="T61" fmla="*/ 2147483647 h 446"/>
                  <a:gd name="T62" fmla="*/ 2147483647 w 354"/>
                  <a:gd name="T63" fmla="*/ 2147483647 h 446"/>
                  <a:gd name="T64" fmla="*/ 2147483647 w 354"/>
                  <a:gd name="T65" fmla="*/ 2147483647 h 446"/>
                  <a:gd name="T66" fmla="*/ 2147483647 w 354"/>
                  <a:gd name="T67" fmla="*/ 2147483647 h 446"/>
                  <a:gd name="T68" fmla="*/ 2147483647 w 354"/>
                  <a:gd name="T69" fmla="*/ 0 h 446"/>
                  <a:gd name="T70" fmla="*/ 2147483647 w 354"/>
                  <a:gd name="T71" fmla="*/ 2147483647 h 446"/>
                  <a:gd name="T72" fmla="*/ 2147483647 w 354"/>
                  <a:gd name="T73" fmla="*/ 2147483647 h 446"/>
                  <a:gd name="T74" fmla="*/ 2147483647 w 354"/>
                  <a:gd name="T75" fmla="*/ 2147483647 h 446"/>
                  <a:gd name="T76" fmla="*/ 2147483647 w 354"/>
                  <a:gd name="T77" fmla="*/ 2147483647 h 446"/>
                  <a:gd name="T78" fmla="*/ 2147483647 w 354"/>
                  <a:gd name="T79" fmla="*/ 2147483647 h 446"/>
                  <a:gd name="T80" fmla="*/ 2147483647 w 354"/>
                  <a:gd name="T81" fmla="*/ 2147483647 h 446"/>
                  <a:gd name="T82" fmla="*/ 2147483647 w 354"/>
                  <a:gd name="T83" fmla="*/ 2147483647 h 446"/>
                  <a:gd name="T84" fmla="*/ 2147483647 w 354"/>
                  <a:gd name="T85" fmla="*/ 2147483647 h 446"/>
                  <a:gd name="T86" fmla="*/ 2147483647 w 354"/>
                  <a:gd name="T87" fmla="*/ 2147483647 h 446"/>
                  <a:gd name="T88" fmla="*/ 0 w 354"/>
                  <a:gd name="T89" fmla="*/ 2147483647 h 446"/>
                  <a:gd name="T90" fmla="*/ 2147483647 w 354"/>
                  <a:gd name="T91" fmla="*/ 2147483647 h 446"/>
                  <a:gd name="T92" fmla="*/ 2147483647 w 354"/>
                  <a:gd name="T93" fmla="*/ 2147483647 h 446"/>
                  <a:gd name="T94" fmla="*/ 2147483647 w 354"/>
                  <a:gd name="T95" fmla="*/ 2147483647 h 446"/>
                  <a:gd name="T96" fmla="*/ 2147483647 w 354"/>
                  <a:gd name="T97" fmla="*/ 2147483647 h 446"/>
                  <a:gd name="T98" fmla="*/ 2147483647 w 354"/>
                  <a:gd name="T99" fmla="*/ 2147483647 h 446"/>
                  <a:gd name="T100" fmla="*/ 2147483647 w 354"/>
                  <a:gd name="T101" fmla="*/ 2147483647 h 446"/>
                  <a:gd name="T102" fmla="*/ 2147483647 w 354"/>
                  <a:gd name="T103" fmla="*/ 2147483647 h 446"/>
                  <a:gd name="T104" fmla="*/ 2147483647 w 354"/>
                  <a:gd name="T105" fmla="*/ 2147483647 h 44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354"/>
                  <a:gd name="T160" fmla="*/ 0 h 446"/>
                  <a:gd name="T161" fmla="*/ 354 w 354"/>
                  <a:gd name="T162" fmla="*/ 446 h 44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354" h="446">
                    <a:moveTo>
                      <a:pt x="114" y="400"/>
                    </a:moveTo>
                    <a:cubicBezTo>
                      <a:pt x="121" y="406"/>
                      <a:pt x="121" y="406"/>
                      <a:pt x="121" y="406"/>
                    </a:cubicBezTo>
                    <a:cubicBezTo>
                      <a:pt x="121" y="406"/>
                      <a:pt x="129" y="394"/>
                      <a:pt x="132" y="396"/>
                    </a:cubicBezTo>
                    <a:cubicBezTo>
                      <a:pt x="135" y="398"/>
                      <a:pt x="142" y="402"/>
                      <a:pt x="142" y="402"/>
                    </a:cubicBezTo>
                    <a:cubicBezTo>
                      <a:pt x="146" y="400"/>
                      <a:pt x="146" y="400"/>
                      <a:pt x="146" y="400"/>
                    </a:cubicBezTo>
                    <a:cubicBezTo>
                      <a:pt x="155" y="403"/>
                      <a:pt x="155" y="403"/>
                      <a:pt x="155" y="403"/>
                    </a:cubicBezTo>
                    <a:cubicBezTo>
                      <a:pt x="155" y="403"/>
                      <a:pt x="169" y="391"/>
                      <a:pt x="174" y="393"/>
                    </a:cubicBezTo>
                    <a:cubicBezTo>
                      <a:pt x="179" y="395"/>
                      <a:pt x="190" y="402"/>
                      <a:pt x="190" y="402"/>
                    </a:cubicBezTo>
                    <a:cubicBezTo>
                      <a:pt x="190" y="402"/>
                      <a:pt x="192" y="391"/>
                      <a:pt x="197" y="394"/>
                    </a:cubicBezTo>
                    <a:cubicBezTo>
                      <a:pt x="202" y="397"/>
                      <a:pt x="206" y="400"/>
                      <a:pt x="207" y="399"/>
                    </a:cubicBezTo>
                    <a:cubicBezTo>
                      <a:pt x="209" y="398"/>
                      <a:pt x="219" y="370"/>
                      <a:pt x="232" y="378"/>
                    </a:cubicBezTo>
                    <a:cubicBezTo>
                      <a:pt x="244" y="386"/>
                      <a:pt x="240" y="399"/>
                      <a:pt x="240" y="399"/>
                    </a:cubicBezTo>
                    <a:cubicBezTo>
                      <a:pt x="240" y="399"/>
                      <a:pt x="246" y="408"/>
                      <a:pt x="246" y="413"/>
                    </a:cubicBezTo>
                    <a:cubicBezTo>
                      <a:pt x="246" y="417"/>
                      <a:pt x="241" y="423"/>
                      <a:pt x="241" y="423"/>
                    </a:cubicBezTo>
                    <a:cubicBezTo>
                      <a:pt x="248" y="435"/>
                      <a:pt x="248" y="435"/>
                      <a:pt x="248" y="435"/>
                    </a:cubicBezTo>
                    <a:cubicBezTo>
                      <a:pt x="244" y="441"/>
                      <a:pt x="244" y="441"/>
                      <a:pt x="244" y="441"/>
                    </a:cubicBezTo>
                    <a:cubicBezTo>
                      <a:pt x="244" y="441"/>
                      <a:pt x="283" y="446"/>
                      <a:pt x="286" y="444"/>
                    </a:cubicBezTo>
                    <a:cubicBezTo>
                      <a:pt x="289" y="443"/>
                      <a:pt x="313" y="430"/>
                      <a:pt x="313" y="430"/>
                    </a:cubicBezTo>
                    <a:cubicBezTo>
                      <a:pt x="313" y="422"/>
                      <a:pt x="313" y="422"/>
                      <a:pt x="313" y="422"/>
                    </a:cubicBezTo>
                    <a:cubicBezTo>
                      <a:pt x="306" y="418"/>
                      <a:pt x="306" y="418"/>
                      <a:pt x="306" y="418"/>
                    </a:cubicBezTo>
                    <a:cubicBezTo>
                      <a:pt x="312" y="409"/>
                      <a:pt x="312" y="409"/>
                      <a:pt x="312" y="409"/>
                    </a:cubicBezTo>
                    <a:cubicBezTo>
                      <a:pt x="312" y="409"/>
                      <a:pt x="305" y="397"/>
                      <a:pt x="307" y="398"/>
                    </a:cubicBezTo>
                    <a:cubicBezTo>
                      <a:pt x="309" y="398"/>
                      <a:pt x="319" y="397"/>
                      <a:pt x="319" y="397"/>
                    </a:cubicBezTo>
                    <a:cubicBezTo>
                      <a:pt x="319" y="397"/>
                      <a:pt x="351" y="378"/>
                      <a:pt x="352" y="373"/>
                    </a:cubicBezTo>
                    <a:cubicBezTo>
                      <a:pt x="354" y="369"/>
                      <a:pt x="352" y="365"/>
                      <a:pt x="352" y="365"/>
                    </a:cubicBezTo>
                    <a:cubicBezTo>
                      <a:pt x="343" y="357"/>
                      <a:pt x="343" y="357"/>
                      <a:pt x="343" y="357"/>
                    </a:cubicBezTo>
                    <a:cubicBezTo>
                      <a:pt x="344" y="337"/>
                      <a:pt x="344" y="337"/>
                      <a:pt x="344" y="337"/>
                    </a:cubicBezTo>
                    <a:cubicBezTo>
                      <a:pt x="350" y="332"/>
                      <a:pt x="350" y="332"/>
                      <a:pt x="350" y="332"/>
                    </a:cubicBezTo>
                    <a:cubicBezTo>
                      <a:pt x="350" y="322"/>
                      <a:pt x="350" y="322"/>
                      <a:pt x="350" y="322"/>
                    </a:cubicBezTo>
                    <a:cubicBezTo>
                      <a:pt x="344" y="318"/>
                      <a:pt x="344" y="318"/>
                      <a:pt x="344" y="318"/>
                    </a:cubicBezTo>
                    <a:cubicBezTo>
                      <a:pt x="346" y="302"/>
                      <a:pt x="346" y="302"/>
                      <a:pt x="346" y="302"/>
                    </a:cubicBezTo>
                    <a:cubicBezTo>
                      <a:pt x="346" y="302"/>
                      <a:pt x="339" y="294"/>
                      <a:pt x="337" y="286"/>
                    </a:cubicBezTo>
                    <a:cubicBezTo>
                      <a:pt x="334" y="277"/>
                      <a:pt x="334" y="271"/>
                      <a:pt x="334" y="271"/>
                    </a:cubicBezTo>
                    <a:cubicBezTo>
                      <a:pt x="334" y="271"/>
                      <a:pt x="308" y="268"/>
                      <a:pt x="311" y="267"/>
                    </a:cubicBezTo>
                    <a:cubicBezTo>
                      <a:pt x="314" y="266"/>
                      <a:pt x="322" y="254"/>
                      <a:pt x="322" y="254"/>
                    </a:cubicBezTo>
                    <a:cubicBezTo>
                      <a:pt x="314" y="244"/>
                      <a:pt x="314" y="244"/>
                      <a:pt x="314" y="244"/>
                    </a:cubicBezTo>
                    <a:cubicBezTo>
                      <a:pt x="322" y="237"/>
                      <a:pt x="322" y="237"/>
                      <a:pt x="322" y="237"/>
                    </a:cubicBezTo>
                    <a:cubicBezTo>
                      <a:pt x="322" y="237"/>
                      <a:pt x="317" y="233"/>
                      <a:pt x="320" y="228"/>
                    </a:cubicBezTo>
                    <a:cubicBezTo>
                      <a:pt x="323" y="224"/>
                      <a:pt x="334" y="211"/>
                      <a:pt x="334" y="208"/>
                    </a:cubicBezTo>
                    <a:cubicBezTo>
                      <a:pt x="334" y="205"/>
                      <a:pt x="333" y="192"/>
                      <a:pt x="333" y="192"/>
                    </a:cubicBezTo>
                    <a:cubicBezTo>
                      <a:pt x="333" y="192"/>
                      <a:pt x="316" y="193"/>
                      <a:pt x="318" y="186"/>
                    </a:cubicBezTo>
                    <a:cubicBezTo>
                      <a:pt x="319" y="180"/>
                      <a:pt x="322" y="174"/>
                      <a:pt x="322" y="174"/>
                    </a:cubicBezTo>
                    <a:cubicBezTo>
                      <a:pt x="322" y="174"/>
                      <a:pt x="310" y="155"/>
                      <a:pt x="309" y="154"/>
                    </a:cubicBezTo>
                    <a:cubicBezTo>
                      <a:pt x="307" y="154"/>
                      <a:pt x="302" y="150"/>
                      <a:pt x="302" y="150"/>
                    </a:cubicBezTo>
                    <a:cubicBezTo>
                      <a:pt x="314" y="143"/>
                      <a:pt x="314" y="143"/>
                      <a:pt x="314" y="143"/>
                    </a:cubicBezTo>
                    <a:cubicBezTo>
                      <a:pt x="321" y="130"/>
                      <a:pt x="321" y="130"/>
                      <a:pt x="321" y="130"/>
                    </a:cubicBezTo>
                    <a:cubicBezTo>
                      <a:pt x="306" y="112"/>
                      <a:pt x="306" y="112"/>
                      <a:pt x="306" y="112"/>
                    </a:cubicBezTo>
                    <a:cubicBezTo>
                      <a:pt x="306" y="112"/>
                      <a:pt x="292" y="112"/>
                      <a:pt x="292" y="110"/>
                    </a:cubicBezTo>
                    <a:cubicBezTo>
                      <a:pt x="292" y="107"/>
                      <a:pt x="289" y="90"/>
                      <a:pt x="291" y="89"/>
                    </a:cubicBezTo>
                    <a:cubicBezTo>
                      <a:pt x="292" y="87"/>
                      <a:pt x="305" y="79"/>
                      <a:pt x="306" y="76"/>
                    </a:cubicBezTo>
                    <a:cubicBezTo>
                      <a:pt x="308" y="74"/>
                      <a:pt x="309" y="71"/>
                      <a:pt x="308" y="69"/>
                    </a:cubicBezTo>
                    <a:cubicBezTo>
                      <a:pt x="307" y="67"/>
                      <a:pt x="299" y="68"/>
                      <a:pt x="301" y="61"/>
                    </a:cubicBezTo>
                    <a:cubicBezTo>
                      <a:pt x="301" y="61"/>
                      <a:pt x="301" y="61"/>
                      <a:pt x="300" y="61"/>
                    </a:cubicBezTo>
                    <a:cubicBezTo>
                      <a:pt x="293" y="62"/>
                      <a:pt x="297" y="55"/>
                      <a:pt x="297" y="53"/>
                    </a:cubicBezTo>
                    <a:cubicBezTo>
                      <a:pt x="297" y="50"/>
                      <a:pt x="288" y="43"/>
                      <a:pt x="288" y="44"/>
                    </a:cubicBezTo>
                    <a:cubicBezTo>
                      <a:pt x="288" y="44"/>
                      <a:pt x="289" y="27"/>
                      <a:pt x="289" y="27"/>
                    </a:cubicBezTo>
                    <a:cubicBezTo>
                      <a:pt x="289" y="27"/>
                      <a:pt x="278" y="5"/>
                      <a:pt x="270" y="4"/>
                    </a:cubicBezTo>
                    <a:cubicBezTo>
                      <a:pt x="262" y="4"/>
                      <a:pt x="256" y="19"/>
                      <a:pt x="256" y="20"/>
                    </a:cubicBezTo>
                    <a:cubicBezTo>
                      <a:pt x="256" y="21"/>
                      <a:pt x="239" y="19"/>
                      <a:pt x="239" y="19"/>
                    </a:cubicBezTo>
                    <a:cubicBezTo>
                      <a:pt x="225" y="38"/>
                      <a:pt x="225" y="38"/>
                      <a:pt x="225" y="38"/>
                    </a:cubicBezTo>
                    <a:cubicBezTo>
                      <a:pt x="223" y="51"/>
                      <a:pt x="223" y="51"/>
                      <a:pt x="223" y="51"/>
                    </a:cubicBezTo>
                    <a:cubicBezTo>
                      <a:pt x="212" y="46"/>
                      <a:pt x="212" y="46"/>
                      <a:pt x="212" y="46"/>
                    </a:cubicBezTo>
                    <a:cubicBezTo>
                      <a:pt x="212" y="46"/>
                      <a:pt x="208" y="19"/>
                      <a:pt x="209" y="19"/>
                    </a:cubicBezTo>
                    <a:cubicBezTo>
                      <a:pt x="210" y="18"/>
                      <a:pt x="182" y="16"/>
                      <a:pt x="182" y="16"/>
                    </a:cubicBezTo>
                    <a:cubicBezTo>
                      <a:pt x="182" y="16"/>
                      <a:pt x="181" y="24"/>
                      <a:pt x="176" y="25"/>
                    </a:cubicBezTo>
                    <a:cubicBezTo>
                      <a:pt x="170" y="26"/>
                      <a:pt x="169" y="22"/>
                      <a:pt x="168" y="15"/>
                    </a:cubicBezTo>
                    <a:cubicBezTo>
                      <a:pt x="166" y="9"/>
                      <a:pt x="154" y="0"/>
                      <a:pt x="154" y="0"/>
                    </a:cubicBezTo>
                    <a:cubicBezTo>
                      <a:pt x="154" y="0"/>
                      <a:pt x="142" y="14"/>
                      <a:pt x="142" y="16"/>
                    </a:cubicBezTo>
                    <a:cubicBezTo>
                      <a:pt x="142" y="18"/>
                      <a:pt x="118" y="17"/>
                      <a:pt x="118" y="17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99" y="6"/>
                      <a:pt x="99" y="6"/>
                      <a:pt x="99" y="6"/>
                    </a:cubicBezTo>
                    <a:cubicBezTo>
                      <a:pt x="99" y="6"/>
                      <a:pt x="100" y="22"/>
                      <a:pt x="100" y="23"/>
                    </a:cubicBezTo>
                    <a:cubicBezTo>
                      <a:pt x="99" y="24"/>
                      <a:pt x="89" y="35"/>
                      <a:pt x="89" y="36"/>
                    </a:cubicBezTo>
                    <a:cubicBezTo>
                      <a:pt x="88" y="37"/>
                      <a:pt x="82" y="30"/>
                      <a:pt x="79" y="27"/>
                    </a:cubicBezTo>
                    <a:cubicBezTo>
                      <a:pt x="75" y="28"/>
                      <a:pt x="71" y="29"/>
                      <a:pt x="71" y="29"/>
                    </a:cubicBezTo>
                    <a:cubicBezTo>
                      <a:pt x="69" y="29"/>
                      <a:pt x="70" y="46"/>
                      <a:pt x="70" y="46"/>
                    </a:cubicBezTo>
                    <a:cubicBezTo>
                      <a:pt x="70" y="46"/>
                      <a:pt x="58" y="37"/>
                      <a:pt x="57" y="37"/>
                    </a:cubicBezTo>
                    <a:cubicBezTo>
                      <a:pt x="55" y="36"/>
                      <a:pt x="58" y="51"/>
                      <a:pt x="57" y="53"/>
                    </a:cubicBezTo>
                    <a:cubicBezTo>
                      <a:pt x="56" y="55"/>
                      <a:pt x="46" y="68"/>
                      <a:pt x="44" y="71"/>
                    </a:cubicBezTo>
                    <a:cubicBezTo>
                      <a:pt x="41" y="74"/>
                      <a:pt x="50" y="80"/>
                      <a:pt x="50" y="80"/>
                    </a:cubicBezTo>
                    <a:cubicBezTo>
                      <a:pt x="50" y="80"/>
                      <a:pt x="41" y="92"/>
                      <a:pt x="33" y="101"/>
                    </a:cubicBezTo>
                    <a:cubicBezTo>
                      <a:pt x="25" y="109"/>
                      <a:pt x="37" y="106"/>
                      <a:pt x="32" y="118"/>
                    </a:cubicBezTo>
                    <a:cubicBezTo>
                      <a:pt x="28" y="129"/>
                      <a:pt x="13" y="129"/>
                      <a:pt x="13" y="129"/>
                    </a:cubicBezTo>
                    <a:cubicBezTo>
                      <a:pt x="13" y="129"/>
                      <a:pt x="18" y="149"/>
                      <a:pt x="19" y="155"/>
                    </a:cubicBezTo>
                    <a:cubicBezTo>
                      <a:pt x="21" y="162"/>
                      <a:pt x="19" y="164"/>
                      <a:pt x="16" y="174"/>
                    </a:cubicBezTo>
                    <a:cubicBezTo>
                      <a:pt x="13" y="185"/>
                      <a:pt x="22" y="187"/>
                      <a:pt x="22" y="187"/>
                    </a:cubicBezTo>
                    <a:cubicBezTo>
                      <a:pt x="22" y="187"/>
                      <a:pt x="18" y="194"/>
                      <a:pt x="10" y="200"/>
                    </a:cubicBezTo>
                    <a:cubicBezTo>
                      <a:pt x="2" y="207"/>
                      <a:pt x="12" y="220"/>
                      <a:pt x="12" y="222"/>
                    </a:cubicBezTo>
                    <a:cubicBezTo>
                      <a:pt x="12" y="224"/>
                      <a:pt x="5" y="220"/>
                      <a:pt x="1" y="219"/>
                    </a:cubicBezTo>
                    <a:cubicBezTo>
                      <a:pt x="0" y="220"/>
                      <a:pt x="0" y="221"/>
                      <a:pt x="0" y="223"/>
                    </a:cubicBezTo>
                    <a:cubicBezTo>
                      <a:pt x="2" y="229"/>
                      <a:pt x="14" y="239"/>
                      <a:pt x="15" y="241"/>
                    </a:cubicBezTo>
                    <a:cubicBezTo>
                      <a:pt x="15" y="243"/>
                      <a:pt x="16" y="247"/>
                      <a:pt x="16" y="247"/>
                    </a:cubicBezTo>
                    <a:cubicBezTo>
                      <a:pt x="10" y="256"/>
                      <a:pt x="10" y="256"/>
                      <a:pt x="10" y="256"/>
                    </a:cubicBezTo>
                    <a:cubicBezTo>
                      <a:pt x="10" y="256"/>
                      <a:pt x="18" y="267"/>
                      <a:pt x="23" y="274"/>
                    </a:cubicBezTo>
                    <a:cubicBezTo>
                      <a:pt x="29" y="280"/>
                      <a:pt x="44" y="295"/>
                      <a:pt x="48" y="297"/>
                    </a:cubicBezTo>
                    <a:cubicBezTo>
                      <a:pt x="51" y="299"/>
                      <a:pt x="59" y="297"/>
                      <a:pt x="59" y="297"/>
                    </a:cubicBezTo>
                    <a:cubicBezTo>
                      <a:pt x="59" y="297"/>
                      <a:pt x="69" y="331"/>
                      <a:pt x="68" y="338"/>
                    </a:cubicBezTo>
                    <a:cubicBezTo>
                      <a:pt x="67" y="346"/>
                      <a:pt x="56" y="349"/>
                      <a:pt x="54" y="351"/>
                    </a:cubicBezTo>
                    <a:cubicBezTo>
                      <a:pt x="52" y="353"/>
                      <a:pt x="55" y="358"/>
                      <a:pt x="55" y="358"/>
                    </a:cubicBezTo>
                    <a:cubicBezTo>
                      <a:pt x="55" y="358"/>
                      <a:pt x="48" y="365"/>
                      <a:pt x="47" y="366"/>
                    </a:cubicBezTo>
                    <a:cubicBezTo>
                      <a:pt x="45" y="366"/>
                      <a:pt x="48" y="371"/>
                      <a:pt x="51" y="376"/>
                    </a:cubicBezTo>
                    <a:cubicBezTo>
                      <a:pt x="54" y="382"/>
                      <a:pt x="65" y="390"/>
                      <a:pt x="65" y="390"/>
                    </a:cubicBezTo>
                    <a:cubicBezTo>
                      <a:pt x="82" y="397"/>
                      <a:pt x="82" y="397"/>
                      <a:pt x="82" y="397"/>
                    </a:cubicBezTo>
                    <a:cubicBezTo>
                      <a:pt x="86" y="403"/>
                      <a:pt x="86" y="403"/>
                      <a:pt x="86" y="403"/>
                    </a:cubicBezTo>
                    <a:cubicBezTo>
                      <a:pt x="93" y="400"/>
                      <a:pt x="93" y="400"/>
                      <a:pt x="93" y="400"/>
                    </a:cubicBezTo>
                    <a:lnTo>
                      <a:pt x="114" y="40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3" name="Crimea">
                <a:extLst>
                  <a:ext uri="{FF2B5EF4-FFF2-40B4-BE49-F238E27FC236}">
                    <a16:creationId xmlns:a16="http://schemas.microsoft.com/office/drawing/2014/main" xmlns="" id="{FEAD0448-0957-46C4-85B2-6237EAF1DD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55611" y="6797100"/>
                <a:ext cx="3691689" cy="1946800"/>
              </a:xfrm>
              <a:custGeom>
                <a:avLst/>
                <a:gdLst>
                  <a:gd name="T0" fmla="*/ 2147483647 w 646"/>
                  <a:gd name="T1" fmla="*/ 2147483647 h 410"/>
                  <a:gd name="T2" fmla="*/ 2147483647 w 646"/>
                  <a:gd name="T3" fmla="*/ 2147483647 h 410"/>
                  <a:gd name="T4" fmla="*/ 2147483647 w 646"/>
                  <a:gd name="T5" fmla="*/ 2147483647 h 410"/>
                  <a:gd name="T6" fmla="*/ 2147483647 w 646"/>
                  <a:gd name="T7" fmla="*/ 2147483647 h 410"/>
                  <a:gd name="T8" fmla="*/ 2147483647 w 646"/>
                  <a:gd name="T9" fmla="*/ 2147483647 h 410"/>
                  <a:gd name="T10" fmla="*/ 2147483647 w 646"/>
                  <a:gd name="T11" fmla="*/ 2147483647 h 410"/>
                  <a:gd name="T12" fmla="*/ 2147483647 w 646"/>
                  <a:gd name="T13" fmla="*/ 2147483647 h 410"/>
                  <a:gd name="T14" fmla="*/ 2147483647 w 646"/>
                  <a:gd name="T15" fmla="*/ 2147483647 h 410"/>
                  <a:gd name="T16" fmla="*/ 2147483647 w 646"/>
                  <a:gd name="T17" fmla="*/ 2147483647 h 410"/>
                  <a:gd name="T18" fmla="*/ 2147483647 w 646"/>
                  <a:gd name="T19" fmla="*/ 2147483647 h 410"/>
                  <a:gd name="T20" fmla="*/ 2147483647 w 646"/>
                  <a:gd name="T21" fmla="*/ 2147483647 h 410"/>
                  <a:gd name="T22" fmla="*/ 2147483647 w 646"/>
                  <a:gd name="T23" fmla="*/ 2147483647 h 410"/>
                  <a:gd name="T24" fmla="*/ 2147483647 w 646"/>
                  <a:gd name="T25" fmla="*/ 2147483647 h 410"/>
                  <a:gd name="T26" fmla="*/ 2147483647 w 646"/>
                  <a:gd name="T27" fmla="*/ 2147483647 h 410"/>
                  <a:gd name="T28" fmla="*/ 2147483647 w 646"/>
                  <a:gd name="T29" fmla="*/ 2147483647 h 410"/>
                  <a:gd name="T30" fmla="*/ 2147483647 w 646"/>
                  <a:gd name="T31" fmla="*/ 2147483647 h 410"/>
                  <a:gd name="T32" fmla="*/ 2147483647 w 646"/>
                  <a:gd name="T33" fmla="*/ 2147483647 h 410"/>
                  <a:gd name="T34" fmla="*/ 2147483647 w 646"/>
                  <a:gd name="T35" fmla="*/ 2147483647 h 410"/>
                  <a:gd name="T36" fmla="*/ 2147483647 w 646"/>
                  <a:gd name="T37" fmla="*/ 2147483647 h 410"/>
                  <a:gd name="T38" fmla="*/ 2147483647 w 646"/>
                  <a:gd name="T39" fmla="*/ 2147483647 h 410"/>
                  <a:gd name="T40" fmla="*/ 2147483647 w 646"/>
                  <a:gd name="T41" fmla="*/ 2147483647 h 410"/>
                  <a:gd name="T42" fmla="*/ 2147483647 w 646"/>
                  <a:gd name="T43" fmla="*/ 2147483647 h 410"/>
                  <a:gd name="T44" fmla="*/ 2147483647 w 646"/>
                  <a:gd name="T45" fmla="*/ 2147483647 h 410"/>
                  <a:gd name="T46" fmla="*/ 2147483647 w 646"/>
                  <a:gd name="T47" fmla="*/ 2147483647 h 410"/>
                  <a:gd name="T48" fmla="*/ 2147483647 w 646"/>
                  <a:gd name="T49" fmla="*/ 2147483647 h 410"/>
                  <a:gd name="T50" fmla="*/ 2147483647 w 646"/>
                  <a:gd name="T51" fmla="*/ 2147483647 h 410"/>
                  <a:gd name="T52" fmla="*/ 2147483647 w 646"/>
                  <a:gd name="T53" fmla="*/ 2147483647 h 410"/>
                  <a:gd name="T54" fmla="*/ 2147483647 w 646"/>
                  <a:gd name="T55" fmla="*/ 2147483647 h 410"/>
                  <a:gd name="T56" fmla="*/ 2147483647 w 646"/>
                  <a:gd name="T57" fmla="*/ 2147483647 h 410"/>
                  <a:gd name="T58" fmla="*/ 2147483647 w 646"/>
                  <a:gd name="T59" fmla="*/ 2147483647 h 410"/>
                  <a:gd name="T60" fmla="*/ 2147483647 w 646"/>
                  <a:gd name="T61" fmla="*/ 2147483647 h 410"/>
                  <a:gd name="T62" fmla="*/ 2147483647 w 646"/>
                  <a:gd name="T63" fmla="*/ 2147483647 h 410"/>
                  <a:gd name="T64" fmla="*/ 2147483647 w 646"/>
                  <a:gd name="T65" fmla="*/ 2147483647 h 410"/>
                  <a:gd name="T66" fmla="*/ 2147483647 w 646"/>
                  <a:gd name="T67" fmla="*/ 2147483647 h 410"/>
                  <a:gd name="T68" fmla="*/ 2147483647 w 646"/>
                  <a:gd name="T69" fmla="*/ 2147483647 h 410"/>
                  <a:gd name="T70" fmla="*/ 2147483647 w 646"/>
                  <a:gd name="T71" fmla="*/ 2147483647 h 410"/>
                  <a:gd name="T72" fmla="*/ 2147483647 w 646"/>
                  <a:gd name="T73" fmla="*/ 2147483647 h 410"/>
                  <a:gd name="T74" fmla="*/ 2147483647 w 646"/>
                  <a:gd name="T75" fmla="*/ 2147483647 h 410"/>
                  <a:gd name="T76" fmla="*/ 2147483647 w 646"/>
                  <a:gd name="T77" fmla="*/ 2147483647 h 410"/>
                  <a:gd name="T78" fmla="*/ 2147483647 w 646"/>
                  <a:gd name="T79" fmla="*/ 2147483647 h 410"/>
                  <a:gd name="T80" fmla="*/ 2147483647 w 646"/>
                  <a:gd name="T81" fmla="*/ 2147483647 h 410"/>
                  <a:gd name="T82" fmla="*/ 2147483647 w 646"/>
                  <a:gd name="T83" fmla="*/ 2147483647 h 410"/>
                  <a:gd name="T84" fmla="*/ 2147483647 w 646"/>
                  <a:gd name="T85" fmla="*/ 2147483647 h 410"/>
                  <a:gd name="T86" fmla="*/ 2147483647 w 646"/>
                  <a:gd name="T87" fmla="*/ 2147483647 h 410"/>
                  <a:gd name="T88" fmla="*/ 2147483647 w 646"/>
                  <a:gd name="T89" fmla="*/ 2147483647 h 410"/>
                  <a:gd name="T90" fmla="*/ 2147483647 w 646"/>
                  <a:gd name="T91" fmla="*/ 2147483647 h 410"/>
                  <a:gd name="T92" fmla="*/ 2147483647 w 646"/>
                  <a:gd name="T93" fmla="*/ 2147483647 h 410"/>
                  <a:gd name="T94" fmla="*/ 2147483647 w 646"/>
                  <a:gd name="T95" fmla="*/ 2147483647 h 410"/>
                  <a:gd name="T96" fmla="*/ 2147483647 w 646"/>
                  <a:gd name="T97" fmla="*/ 2147483647 h 410"/>
                  <a:gd name="T98" fmla="*/ 2147483647 w 646"/>
                  <a:gd name="T99" fmla="*/ 2147483647 h 410"/>
                  <a:gd name="T100" fmla="*/ 2147483647 w 646"/>
                  <a:gd name="T101" fmla="*/ 2147483647 h 410"/>
                  <a:gd name="T102" fmla="*/ 2147483647 w 646"/>
                  <a:gd name="T103" fmla="*/ 2147483647 h 410"/>
                  <a:gd name="T104" fmla="*/ 2147483647 w 646"/>
                  <a:gd name="T105" fmla="*/ 2147483647 h 410"/>
                  <a:gd name="T106" fmla="*/ 2147483647 w 646"/>
                  <a:gd name="T107" fmla="*/ 2147483647 h 410"/>
                  <a:gd name="T108" fmla="*/ 2147483647 w 646"/>
                  <a:gd name="T109" fmla="*/ 2147483647 h 41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46"/>
                  <a:gd name="T166" fmla="*/ 0 h 410"/>
                  <a:gd name="T167" fmla="*/ 646 w 646"/>
                  <a:gd name="T168" fmla="*/ 410 h 41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46" h="410">
                    <a:moveTo>
                      <a:pt x="178" y="0"/>
                    </a:moveTo>
                    <a:cubicBezTo>
                      <a:pt x="171" y="1"/>
                      <a:pt x="177" y="12"/>
                      <a:pt x="178" y="17"/>
                    </a:cubicBezTo>
                    <a:cubicBezTo>
                      <a:pt x="178" y="20"/>
                      <a:pt x="174" y="23"/>
                      <a:pt x="171" y="25"/>
                    </a:cubicBezTo>
                    <a:cubicBezTo>
                      <a:pt x="172" y="31"/>
                      <a:pt x="171" y="41"/>
                      <a:pt x="172" y="45"/>
                    </a:cubicBezTo>
                    <a:cubicBezTo>
                      <a:pt x="172" y="50"/>
                      <a:pt x="177" y="64"/>
                      <a:pt x="177" y="65"/>
                    </a:cubicBezTo>
                    <a:cubicBezTo>
                      <a:pt x="176" y="67"/>
                      <a:pt x="183" y="61"/>
                      <a:pt x="186" y="60"/>
                    </a:cubicBezTo>
                    <a:cubicBezTo>
                      <a:pt x="190" y="59"/>
                      <a:pt x="192" y="65"/>
                      <a:pt x="192" y="65"/>
                    </a:cubicBezTo>
                    <a:cubicBezTo>
                      <a:pt x="192" y="65"/>
                      <a:pt x="188" y="81"/>
                      <a:pt x="186" y="85"/>
                    </a:cubicBezTo>
                    <a:cubicBezTo>
                      <a:pt x="185" y="88"/>
                      <a:pt x="179" y="79"/>
                      <a:pt x="177" y="78"/>
                    </a:cubicBezTo>
                    <a:cubicBezTo>
                      <a:pt x="175" y="77"/>
                      <a:pt x="173" y="86"/>
                      <a:pt x="172" y="88"/>
                    </a:cubicBezTo>
                    <a:cubicBezTo>
                      <a:pt x="170" y="89"/>
                      <a:pt x="156" y="87"/>
                      <a:pt x="156" y="87"/>
                    </a:cubicBezTo>
                    <a:cubicBezTo>
                      <a:pt x="156" y="87"/>
                      <a:pt x="127" y="109"/>
                      <a:pt x="125" y="112"/>
                    </a:cubicBezTo>
                    <a:cubicBezTo>
                      <a:pt x="122" y="114"/>
                      <a:pt x="112" y="106"/>
                      <a:pt x="111" y="105"/>
                    </a:cubicBezTo>
                    <a:cubicBezTo>
                      <a:pt x="110" y="104"/>
                      <a:pt x="111" y="108"/>
                      <a:pt x="109" y="112"/>
                    </a:cubicBezTo>
                    <a:cubicBezTo>
                      <a:pt x="106" y="116"/>
                      <a:pt x="67" y="136"/>
                      <a:pt x="66" y="139"/>
                    </a:cubicBezTo>
                    <a:cubicBezTo>
                      <a:pt x="64" y="143"/>
                      <a:pt x="60" y="153"/>
                      <a:pt x="60" y="153"/>
                    </a:cubicBezTo>
                    <a:cubicBezTo>
                      <a:pt x="59" y="154"/>
                      <a:pt x="54" y="154"/>
                      <a:pt x="54" y="154"/>
                    </a:cubicBezTo>
                    <a:cubicBezTo>
                      <a:pt x="54" y="154"/>
                      <a:pt x="17" y="174"/>
                      <a:pt x="8" y="187"/>
                    </a:cubicBezTo>
                    <a:cubicBezTo>
                      <a:pt x="0" y="199"/>
                      <a:pt x="23" y="204"/>
                      <a:pt x="34" y="205"/>
                    </a:cubicBezTo>
                    <a:cubicBezTo>
                      <a:pt x="45" y="206"/>
                      <a:pt x="44" y="193"/>
                      <a:pt x="61" y="194"/>
                    </a:cubicBezTo>
                    <a:cubicBezTo>
                      <a:pt x="77" y="196"/>
                      <a:pt x="118" y="230"/>
                      <a:pt x="128" y="234"/>
                    </a:cubicBezTo>
                    <a:cubicBezTo>
                      <a:pt x="138" y="237"/>
                      <a:pt x="144" y="225"/>
                      <a:pt x="144" y="225"/>
                    </a:cubicBezTo>
                    <a:cubicBezTo>
                      <a:pt x="144" y="225"/>
                      <a:pt x="177" y="249"/>
                      <a:pt x="179" y="251"/>
                    </a:cubicBezTo>
                    <a:cubicBezTo>
                      <a:pt x="182" y="252"/>
                      <a:pt x="189" y="287"/>
                      <a:pt x="190" y="291"/>
                    </a:cubicBezTo>
                    <a:cubicBezTo>
                      <a:pt x="190" y="295"/>
                      <a:pt x="177" y="306"/>
                      <a:pt x="172" y="312"/>
                    </a:cubicBezTo>
                    <a:cubicBezTo>
                      <a:pt x="168" y="319"/>
                      <a:pt x="175" y="323"/>
                      <a:pt x="179" y="328"/>
                    </a:cubicBezTo>
                    <a:cubicBezTo>
                      <a:pt x="183" y="334"/>
                      <a:pt x="175" y="351"/>
                      <a:pt x="170" y="356"/>
                    </a:cubicBezTo>
                    <a:cubicBezTo>
                      <a:pt x="164" y="360"/>
                      <a:pt x="158" y="357"/>
                      <a:pt x="154" y="361"/>
                    </a:cubicBezTo>
                    <a:cubicBezTo>
                      <a:pt x="151" y="365"/>
                      <a:pt x="171" y="379"/>
                      <a:pt x="175" y="381"/>
                    </a:cubicBezTo>
                    <a:cubicBezTo>
                      <a:pt x="178" y="383"/>
                      <a:pt x="181" y="380"/>
                      <a:pt x="190" y="381"/>
                    </a:cubicBezTo>
                    <a:cubicBezTo>
                      <a:pt x="199" y="382"/>
                      <a:pt x="191" y="388"/>
                      <a:pt x="191" y="388"/>
                    </a:cubicBezTo>
                    <a:cubicBezTo>
                      <a:pt x="191" y="388"/>
                      <a:pt x="197" y="392"/>
                      <a:pt x="214" y="401"/>
                    </a:cubicBezTo>
                    <a:cubicBezTo>
                      <a:pt x="231" y="410"/>
                      <a:pt x="226" y="395"/>
                      <a:pt x="226" y="395"/>
                    </a:cubicBezTo>
                    <a:cubicBezTo>
                      <a:pt x="226" y="395"/>
                      <a:pt x="235" y="399"/>
                      <a:pt x="238" y="403"/>
                    </a:cubicBezTo>
                    <a:cubicBezTo>
                      <a:pt x="242" y="406"/>
                      <a:pt x="252" y="395"/>
                      <a:pt x="257" y="393"/>
                    </a:cubicBezTo>
                    <a:cubicBezTo>
                      <a:pt x="262" y="392"/>
                      <a:pt x="272" y="386"/>
                      <a:pt x="272" y="386"/>
                    </a:cubicBezTo>
                    <a:cubicBezTo>
                      <a:pt x="272" y="386"/>
                      <a:pt x="274" y="382"/>
                      <a:pt x="276" y="375"/>
                    </a:cubicBezTo>
                    <a:cubicBezTo>
                      <a:pt x="278" y="369"/>
                      <a:pt x="292" y="361"/>
                      <a:pt x="292" y="361"/>
                    </a:cubicBezTo>
                    <a:cubicBezTo>
                      <a:pt x="292" y="361"/>
                      <a:pt x="297" y="361"/>
                      <a:pt x="301" y="361"/>
                    </a:cubicBezTo>
                    <a:cubicBezTo>
                      <a:pt x="305" y="361"/>
                      <a:pt x="317" y="330"/>
                      <a:pt x="323" y="320"/>
                    </a:cubicBezTo>
                    <a:cubicBezTo>
                      <a:pt x="328" y="310"/>
                      <a:pt x="337" y="314"/>
                      <a:pt x="344" y="312"/>
                    </a:cubicBezTo>
                    <a:cubicBezTo>
                      <a:pt x="350" y="311"/>
                      <a:pt x="357" y="303"/>
                      <a:pt x="358" y="301"/>
                    </a:cubicBezTo>
                    <a:cubicBezTo>
                      <a:pt x="360" y="300"/>
                      <a:pt x="383" y="301"/>
                      <a:pt x="384" y="301"/>
                    </a:cubicBezTo>
                    <a:cubicBezTo>
                      <a:pt x="386" y="301"/>
                      <a:pt x="386" y="293"/>
                      <a:pt x="396" y="292"/>
                    </a:cubicBezTo>
                    <a:cubicBezTo>
                      <a:pt x="407" y="292"/>
                      <a:pt x="408" y="304"/>
                      <a:pt x="414" y="302"/>
                    </a:cubicBezTo>
                    <a:cubicBezTo>
                      <a:pt x="420" y="301"/>
                      <a:pt x="417" y="285"/>
                      <a:pt x="422" y="278"/>
                    </a:cubicBezTo>
                    <a:cubicBezTo>
                      <a:pt x="426" y="270"/>
                      <a:pt x="431" y="276"/>
                      <a:pt x="431" y="276"/>
                    </a:cubicBezTo>
                    <a:cubicBezTo>
                      <a:pt x="431" y="276"/>
                      <a:pt x="433" y="269"/>
                      <a:pt x="436" y="264"/>
                    </a:cubicBezTo>
                    <a:cubicBezTo>
                      <a:pt x="440" y="259"/>
                      <a:pt x="451" y="262"/>
                      <a:pt x="451" y="262"/>
                    </a:cubicBezTo>
                    <a:cubicBezTo>
                      <a:pt x="453" y="245"/>
                      <a:pt x="453" y="245"/>
                      <a:pt x="453" y="245"/>
                    </a:cubicBezTo>
                    <a:cubicBezTo>
                      <a:pt x="475" y="225"/>
                      <a:pt x="475" y="225"/>
                      <a:pt x="475" y="225"/>
                    </a:cubicBezTo>
                    <a:cubicBezTo>
                      <a:pt x="475" y="225"/>
                      <a:pt x="476" y="225"/>
                      <a:pt x="491" y="225"/>
                    </a:cubicBezTo>
                    <a:cubicBezTo>
                      <a:pt x="506" y="226"/>
                      <a:pt x="524" y="248"/>
                      <a:pt x="528" y="252"/>
                    </a:cubicBezTo>
                    <a:cubicBezTo>
                      <a:pt x="532" y="256"/>
                      <a:pt x="539" y="247"/>
                      <a:pt x="539" y="246"/>
                    </a:cubicBezTo>
                    <a:cubicBezTo>
                      <a:pt x="539" y="245"/>
                      <a:pt x="547" y="248"/>
                      <a:pt x="547" y="248"/>
                    </a:cubicBezTo>
                    <a:cubicBezTo>
                      <a:pt x="558" y="238"/>
                      <a:pt x="558" y="238"/>
                      <a:pt x="558" y="238"/>
                    </a:cubicBezTo>
                    <a:cubicBezTo>
                      <a:pt x="558" y="238"/>
                      <a:pt x="560" y="239"/>
                      <a:pt x="568" y="239"/>
                    </a:cubicBezTo>
                    <a:cubicBezTo>
                      <a:pt x="576" y="239"/>
                      <a:pt x="580" y="245"/>
                      <a:pt x="582" y="245"/>
                    </a:cubicBezTo>
                    <a:cubicBezTo>
                      <a:pt x="583" y="245"/>
                      <a:pt x="592" y="234"/>
                      <a:pt x="592" y="234"/>
                    </a:cubicBezTo>
                    <a:cubicBezTo>
                      <a:pt x="592" y="234"/>
                      <a:pt x="595" y="236"/>
                      <a:pt x="602" y="236"/>
                    </a:cubicBezTo>
                    <a:cubicBezTo>
                      <a:pt x="610" y="235"/>
                      <a:pt x="616" y="230"/>
                      <a:pt x="618" y="223"/>
                    </a:cubicBezTo>
                    <a:cubicBezTo>
                      <a:pt x="621" y="216"/>
                      <a:pt x="612" y="219"/>
                      <a:pt x="609" y="216"/>
                    </a:cubicBezTo>
                    <a:cubicBezTo>
                      <a:pt x="605" y="212"/>
                      <a:pt x="608" y="203"/>
                      <a:pt x="607" y="198"/>
                    </a:cubicBezTo>
                    <a:cubicBezTo>
                      <a:pt x="606" y="192"/>
                      <a:pt x="609" y="196"/>
                      <a:pt x="612" y="194"/>
                    </a:cubicBezTo>
                    <a:cubicBezTo>
                      <a:pt x="615" y="191"/>
                      <a:pt x="611" y="184"/>
                      <a:pt x="611" y="182"/>
                    </a:cubicBezTo>
                    <a:cubicBezTo>
                      <a:pt x="611" y="179"/>
                      <a:pt x="617" y="180"/>
                      <a:pt x="617" y="180"/>
                    </a:cubicBezTo>
                    <a:cubicBezTo>
                      <a:pt x="617" y="180"/>
                      <a:pt x="617" y="172"/>
                      <a:pt x="617" y="167"/>
                    </a:cubicBezTo>
                    <a:cubicBezTo>
                      <a:pt x="618" y="163"/>
                      <a:pt x="631" y="165"/>
                      <a:pt x="631" y="165"/>
                    </a:cubicBezTo>
                    <a:cubicBezTo>
                      <a:pt x="641" y="170"/>
                      <a:pt x="641" y="170"/>
                      <a:pt x="641" y="170"/>
                    </a:cubicBezTo>
                    <a:cubicBezTo>
                      <a:pt x="646" y="161"/>
                      <a:pt x="646" y="161"/>
                      <a:pt x="646" y="161"/>
                    </a:cubicBezTo>
                    <a:cubicBezTo>
                      <a:pt x="646" y="161"/>
                      <a:pt x="639" y="149"/>
                      <a:pt x="635" y="149"/>
                    </a:cubicBezTo>
                    <a:cubicBezTo>
                      <a:pt x="632" y="149"/>
                      <a:pt x="613" y="148"/>
                      <a:pt x="602" y="148"/>
                    </a:cubicBezTo>
                    <a:cubicBezTo>
                      <a:pt x="592" y="148"/>
                      <a:pt x="589" y="143"/>
                      <a:pt x="577" y="144"/>
                    </a:cubicBezTo>
                    <a:cubicBezTo>
                      <a:pt x="565" y="144"/>
                      <a:pt x="566" y="145"/>
                      <a:pt x="560" y="147"/>
                    </a:cubicBezTo>
                    <a:cubicBezTo>
                      <a:pt x="554" y="149"/>
                      <a:pt x="545" y="171"/>
                      <a:pt x="545" y="171"/>
                    </a:cubicBezTo>
                    <a:cubicBezTo>
                      <a:pt x="520" y="160"/>
                      <a:pt x="520" y="160"/>
                      <a:pt x="520" y="160"/>
                    </a:cubicBezTo>
                    <a:cubicBezTo>
                      <a:pt x="516" y="149"/>
                      <a:pt x="516" y="149"/>
                      <a:pt x="516" y="149"/>
                    </a:cubicBezTo>
                    <a:cubicBezTo>
                      <a:pt x="509" y="154"/>
                      <a:pt x="509" y="154"/>
                      <a:pt x="509" y="154"/>
                    </a:cubicBezTo>
                    <a:cubicBezTo>
                      <a:pt x="509" y="154"/>
                      <a:pt x="508" y="165"/>
                      <a:pt x="508" y="166"/>
                    </a:cubicBezTo>
                    <a:cubicBezTo>
                      <a:pt x="508" y="167"/>
                      <a:pt x="493" y="183"/>
                      <a:pt x="493" y="183"/>
                    </a:cubicBezTo>
                    <a:cubicBezTo>
                      <a:pt x="493" y="183"/>
                      <a:pt x="486" y="184"/>
                      <a:pt x="485" y="184"/>
                    </a:cubicBezTo>
                    <a:cubicBezTo>
                      <a:pt x="483" y="184"/>
                      <a:pt x="451" y="198"/>
                      <a:pt x="451" y="198"/>
                    </a:cubicBezTo>
                    <a:cubicBezTo>
                      <a:pt x="419" y="184"/>
                      <a:pt x="419" y="184"/>
                      <a:pt x="419" y="184"/>
                    </a:cubicBezTo>
                    <a:cubicBezTo>
                      <a:pt x="419" y="184"/>
                      <a:pt x="412" y="187"/>
                      <a:pt x="412" y="187"/>
                    </a:cubicBezTo>
                    <a:cubicBezTo>
                      <a:pt x="411" y="187"/>
                      <a:pt x="394" y="167"/>
                      <a:pt x="394" y="167"/>
                    </a:cubicBezTo>
                    <a:cubicBezTo>
                      <a:pt x="394" y="167"/>
                      <a:pt x="398" y="161"/>
                      <a:pt x="401" y="151"/>
                    </a:cubicBezTo>
                    <a:cubicBezTo>
                      <a:pt x="405" y="141"/>
                      <a:pt x="379" y="117"/>
                      <a:pt x="378" y="115"/>
                    </a:cubicBezTo>
                    <a:cubicBezTo>
                      <a:pt x="376" y="114"/>
                      <a:pt x="374" y="115"/>
                      <a:pt x="371" y="116"/>
                    </a:cubicBezTo>
                    <a:cubicBezTo>
                      <a:pt x="368" y="117"/>
                      <a:pt x="366" y="108"/>
                      <a:pt x="365" y="107"/>
                    </a:cubicBezTo>
                    <a:cubicBezTo>
                      <a:pt x="363" y="106"/>
                      <a:pt x="350" y="106"/>
                      <a:pt x="345" y="104"/>
                    </a:cubicBezTo>
                    <a:cubicBezTo>
                      <a:pt x="341" y="103"/>
                      <a:pt x="351" y="87"/>
                      <a:pt x="352" y="84"/>
                    </a:cubicBezTo>
                    <a:cubicBezTo>
                      <a:pt x="352" y="80"/>
                      <a:pt x="337" y="87"/>
                      <a:pt x="337" y="87"/>
                    </a:cubicBezTo>
                    <a:cubicBezTo>
                      <a:pt x="337" y="87"/>
                      <a:pt x="334" y="87"/>
                      <a:pt x="333" y="87"/>
                    </a:cubicBezTo>
                    <a:cubicBezTo>
                      <a:pt x="331" y="87"/>
                      <a:pt x="340" y="74"/>
                      <a:pt x="340" y="74"/>
                    </a:cubicBezTo>
                    <a:cubicBezTo>
                      <a:pt x="334" y="74"/>
                      <a:pt x="334" y="74"/>
                      <a:pt x="334" y="74"/>
                    </a:cubicBezTo>
                    <a:cubicBezTo>
                      <a:pt x="334" y="74"/>
                      <a:pt x="315" y="97"/>
                      <a:pt x="307" y="93"/>
                    </a:cubicBezTo>
                    <a:cubicBezTo>
                      <a:pt x="299" y="90"/>
                      <a:pt x="331" y="66"/>
                      <a:pt x="332" y="64"/>
                    </a:cubicBezTo>
                    <a:cubicBezTo>
                      <a:pt x="334" y="63"/>
                      <a:pt x="325" y="58"/>
                      <a:pt x="323" y="57"/>
                    </a:cubicBezTo>
                    <a:cubicBezTo>
                      <a:pt x="321" y="56"/>
                      <a:pt x="309" y="70"/>
                      <a:pt x="309" y="71"/>
                    </a:cubicBezTo>
                    <a:cubicBezTo>
                      <a:pt x="308" y="72"/>
                      <a:pt x="303" y="61"/>
                      <a:pt x="303" y="61"/>
                    </a:cubicBezTo>
                    <a:cubicBezTo>
                      <a:pt x="303" y="61"/>
                      <a:pt x="294" y="73"/>
                      <a:pt x="293" y="74"/>
                    </a:cubicBezTo>
                    <a:cubicBezTo>
                      <a:pt x="292" y="74"/>
                      <a:pt x="286" y="69"/>
                      <a:pt x="285" y="69"/>
                    </a:cubicBezTo>
                    <a:cubicBezTo>
                      <a:pt x="284" y="69"/>
                      <a:pt x="296" y="59"/>
                      <a:pt x="296" y="56"/>
                    </a:cubicBezTo>
                    <a:cubicBezTo>
                      <a:pt x="297" y="54"/>
                      <a:pt x="269" y="47"/>
                      <a:pt x="269" y="47"/>
                    </a:cubicBezTo>
                    <a:cubicBezTo>
                      <a:pt x="269" y="47"/>
                      <a:pt x="266" y="61"/>
                      <a:pt x="256" y="61"/>
                    </a:cubicBezTo>
                    <a:cubicBezTo>
                      <a:pt x="246" y="61"/>
                      <a:pt x="248" y="46"/>
                      <a:pt x="248" y="46"/>
                    </a:cubicBezTo>
                    <a:cubicBezTo>
                      <a:pt x="237" y="34"/>
                      <a:pt x="237" y="34"/>
                      <a:pt x="237" y="34"/>
                    </a:cubicBezTo>
                    <a:cubicBezTo>
                      <a:pt x="237" y="34"/>
                      <a:pt x="231" y="43"/>
                      <a:pt x="226" y="46"/>
                    </a:cubicBezTo>
                    <a:cubicBezTo>
                      <a:pt x="221" y="49"/>
                      <a:pt x="183" y="15"/>
                      <a:pt x="181" y="10"/>
                    </a:cubicBezTo>
                    <a:cubicBezTo>
                      <a:pt x="179" y="7"/>
                      <a:pt x="184" y="8"/>
                      <a:pt x="188" y="9"/>
                    </a:cubicBezTo>
                    <a:cubicBezTo>
                      <a:pt x="186" y="6"/>
                      <a:pt x="183" y="0"/>
                      <a:pt x="178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4" name="Nikolaev">
                <a:extLst>
                  <a:ext uri="{FF2B5EF4-FFF2-40B4-BE49-F238E27FC236}">
                    <a16:creationId xmlns:a16="http://schemas.microsoft.com/office/drawing/2014/main" xmlns="" id="{EDE22833-FDB6-47A0-A314-94A8871EE1C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921377" y="4976674"/>
                <a:ext cx="2429254" cy="1676476"/>
              </a:xfrm>
              <a:custGeom>
                <a:avLst/>
                <a:gdLst>
                  <a:gd name="T0" fmla="*/ 2147483647 w 425"/>
                  <a:gd name="T1" fmla="*/ 2147483647 h 387"/>
                  <a:gd name="T2" fmla="*/ 2147483647 w 425"/>
                  <a:gd name="T3" fmla="*/ 2147483647 h 387"/>
                  <a:gd name="T4" fmla="*/ 2147483647 w 425"/>
                  <a:gd name="T5" fmla="*/ 2147483647 h 387"/>
                  <a:gd name="T6" fmla="*/ 2147483647 w 425"/>
                  <a:gd name="T7" fmla="*/ 2147483647 h 387"/>
                  <a:gd name="T8" fmla="*/ 2147483647 w 425"/>
                  <a:gd name="T9" fmla="*/ 2147483647 h 387"/>
                  <a:gd name="T10" fmla="*/ 2147483647 w 425"/>
                  <a:gd name="T11" fmla="*/ 2147483647 h 387"/>
                  <a:gd name="T12" fmla="*/ 2147483647 w 425"/>
                  <a:gd name="T13" fmla="*/ 2147483647 h 387"/>
                  <a:gd name="T14" fmla="*/ 2147483647 w 425"/>
                  <a:gd name="T15" fmla="*/ 2147483647 h 387"/>
                  <a:gd name="T16" fmla="*/ 2147483647 w 425"/>
                  <a:gd name="T17" fmla="*/ 2147483647 h 387"/>
                  <a:gd name="T18" fmla="*/ 2147483647 w 425"/>
                  <a:gd name="T19" fmla="*/ 2147483647 h 387"/>
                  <a:gd name="T20" fmla="*/ 2147483647 w 425"/>
                  <a:gd name="T21" fmla="*/ 2147483647 h 387"/>
                  <a:gd name="T22" fmla="*/ 2147483647 w 425"/>
                  <a:gd name="T23" fmla="*/ 2147483647 h 387"/>
                  <a:gd name="T24" fmla="*/ 2147483647 w 425"/>
                  <a:gd name="T25" fmla="*/ 2147483647 h 387"/>
                  <a:gd name="T26" fmla="*/ 2147483647 w 425"/>
                  <a:gd name="T27" fmla="*/ 2147483647 h 387"/>
                  <a:gd name="T28" fmla="*/ 2147483647 w 425"/>
                  <a:gd name="T29" fmla="*/ 2147483647 h 387"/>
                  <a:gd name="T30" fmla="*/ 2147483647 w 425"/>
                  <a:gd name="T31" fmla="*/ 2147483647 h 387"/>
                  <a:gd name="T32" fmla="*/ 2147483647 w 425"/>
                  <a:gd name="T33" fmla="*/ 2147483647 h 387"/>
                  <a:gd name="T34" fmla="*/ 2147483647 w 425"/>
                  <a:gd name="T35" fmla="*/ 2147483647 h 387"/>
                  <a:gd name="T36" fmla="*/ 2147483647 w 425"/>
                  <a:gd name="T37" fmla="*/ 2147483647 h 387"/>
                  <a:gd name="T38" fmla="*/ 2147483647 w 425"/>
                  <a:gd name="T39" fmla="*/ 2147483647 h 387"/>
                  <a:gd name="T40" fmla="*/ 2147483647 w 425"/>
                  <a:gd name="T41" fmla="*/ 2147483647 h 387"/>
                  <a:gd name="T42" fmla="*/ 2147483647 w 425"/>
                  <a:gd name="T43" fmla="*/ 2147483647 h 387"/>
                  <a:gd name="T44" fmla="*/ 2147483647 w 425"/>
                  <a:gd name="T45" fmla="*/ 2147483647 h 387"/>
                  <a:gd name="T46" fmla="*/ 2147483647 w 425"/>
                  <a:gd name="T47" fmla="*/ 2147483647 h 387"/>
                  <a:gd name="T48" fmla="*/ 2147483647 w 425"/>
                  <a:gd name="T49" fmla="*/ 2147483647 h 387"/>
                  <a:gd name="T50" fmla="*/ 2147483647 w 425"/>
                  <a:gd name="T51" fmla="*/ 2147483647 h 387"/>
                  <a:gd name="T52" fmla="*/ 2147483647 w 425"/>
                  <a:gd name="T53" fmla="*/ 2147483647 h 387"/>
                  <a:gd name="T54" fmla="*/ 2147483647 w 425"/>
                  <a:gd name="T55" fmla="*/ 2147483647 h 387"/>
                  <a:gd name="T56" fmla="*/ 2147483647 w 425"/>
                  <a:gd name="T57" fmla="*/ 2147483647 h 387"/>
                  <a:gd name="T58" fmla="*/ 2147483647 w 425"/>
                  <a:gd name="T59" fmla="*/ 2147483647 h 387"/>
                  <a:gd name="T60" fmla="*/ 2147483647 w 425"/>
                  <a:gd name="T61" fmla="*/ 2147483647 h 387"/>
                  <a:gd name="T62" fmla="*/ 2147483647 w 425"/>
                  <a:gd name="T63" fmla="*/ 2147483647 h 387"/>
                  <a:gd name="T64" fmla="*/ 2147483647 w 425"/>
                  <a:gd name="T65" fmla="*/ 2147483647 h 387"/>
                  <a:gd name="T66" fmla="*/ 2147483647 w 425"/>
                  <a:gd name="T67" fmla="*/ 2147483647 h 387"/>
                  <a:gd name="T68" fmla="*/ 2147483647 w 425"/>
                  <a:gd name="T69" fmla="*/ 2147483647 h 387"/>
                  <a:gd name="T70" fmla="*/ 2147483647 w 425"/>
                  <a:gd name="T71" fmla="*/ 2147483647 h 387"/>
                  <a:gd name="T72" fmla="*/ 2147483647 w 425"/>
                  <a:gd name="T73" fmla="*/ 2147483647 h 387"/>
                  <a:gd name="T74" fmla="*/ 2147483647 w 425"/>
                  <a:gd name="T75" fmla="*/ 2147483647 h 387"/>
                  <a:gd name="T76" fmla="*/ 2147483647 w 425"/>
                  <a:gd name="T77" fmla="*/ 2147483647 h 387"/>
                  <a:gd name="T78" fmla="*/ 2147483647 w 425"/>
                  <a:gd name="T79" fmla="*/ 2147483647 h 387"/>
                  <a:gd name="T80" fmla="*/ 2147483647 w 425"/>
                  <a:gd name="T81" fmla="*/ 2147483647 h 387"/>
                  <a:gd name="T82" fmla="*/ 2147483647 w 425"/>
                  <a:gd name="T83" fmla="*/ 2147483647 h 387"/>
                  <a:gd name="T84" fmla="*/ 2147483647 w 425"/>
                  <a:gd name="T85" fmla="*/ 2147483647 h 387"/>
                  <a:gd name="T86" fmla="*/ 2147483647 w 425"/>
                  <a:gd name="T87" fmla="*/ 2147483647 h 387"/>
                  <a:gd name="T88" fmla="*/ 2147483647 w 425"/>
                  <a:gd name="T89" fmla="*/ 2147483647 h 387"/>
                  <a:gd name="T90" fmla="*/ 2147483647 w 425"/>
                  <a:gd name="T91" fmla="*/ 2147483647 h 387"/>
                  <a:gd name="T92" fmla="*/ 2147483647 w 425"/>
                  <a:gd name="T93" fmla="*/ 2147483647 h 387"/>
                  <a:gd name="T94" fmla="*/ 2147483647 w 425"/>
                  <a:gd name="T95" fmla="*/ 2147483647 h 38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425"/>
                  <a:gd name="T145" fmla="*/ 0 h 387"/>
                  <a:gd name="T146" fmla="*/ 425 w 425"/>
                  <a:gd name="T147" fmla="*/ 387 h 38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425" h="387">
                    <a:moveTo>
                      <a:pt x="226" y="362"/>
                    </a:moveTo>
                    <a:cubicBezTo>
                      <a:pt x="226" y="361"/>
                      <a:pt x="221" y="365"/>
                      <a:pt x="221" y="367"/>
                    </a:cubicBezTo>
                    <a:cubicBezTo>
                      <a:pt x="220" y="368"/>
                      <a:pt x="199" y="363"/>
                      <a:pt x="199" y="363"/>
                    </a:cubicBezTo>
                    <a:cubicBezTo>
                      <a:pt x="199" y="363"/>
                      <a:pt x="216" y="384"/>
                      <a:pt x="218" y="386"/>
                    </a:cubicBezTo>
                    <a:cubicBezTo>
                      <a:pt x="219" y="387"/>
                      <a:pt x="220" y="375"/>
                      <a:pt x="228" y="373"/>
                    </a:cubicBezTo>
                    <a:cubicBezTo>
                      <a:pt x="232" y="372"/>
                      <a:pt x="235" y="373"/>
                      <a:pt x="238" y="375"/>
                    </a:cubicBezTo>
                    <a:cubicBezTo>
                      <a:pt x="239" y="373"/>
                      <a:pt x="240" y="370"/>
                      <a:pt x="241" y="368"/>
                    </a:cubicBezTo>
                    <a:cubicBezTo>
                      <a:pt x="238" y="367"/>
                      <a:pt x="235" y="366"/>
                      <a:pt x="232" y="365"/>
                    </a:cubicBezTo>
                    <a:cubicBezTo>
                      <a:pt x="223" y="364"/>
                      <a:pt x="226" y="363"/>
                      <a:pt x="226" y="362"/>
                    </a:cubicBezTo>
                    <a:close/>
                    <a:moveTo>
                      <a:pt x="413" y="219"/>
                    </a:moveTo>
                    <a:cubicBezTo>
                      <a:pt x="414" y="219"/>
                      <a:pt x="425" y="209"/>
                      <a:pt x="425" y="209"/>
                    </a:cubicBezTo>
                    <a:cubicBezTo>
                      <a:pt x="421" y="200"/>
                      <a:pt x="421" y="200"/>
                      <a:pt x="421" y="200"/>
                    </a:cubicBezTo>
                    <a:cubicBezTo>
                      <a:pt x="425" y="187"/>
                      <a:pt x="425" y="187"/>
                      <a:pt x="425" y="187"/>
                    </a:cubicBezTo>
                    <a:cubicBezTo>
                      <a:pt x="423" y="178"/>
                      <a:pt x="423" y="178"/>
                      <a:pt x="423" y="178"/>
                    </a:cubicBezTo>
                    <a:cubicBezTo>
                      <a:pt x="423" y="178"/>
                      <a:pt x="409" y="168"/>
                      <a:pt x="411" y="165"/>
                    </a:cubicBezTo>
                    <a:cubicBezTo>
                      <a:pt x="413" y="162"/>
                      <a:pt x="424" y="165"/>
                      <a:pt x="424" y="165"/>
                    </a:cubicBezTo>
                    <a:cubicBezTo>
                      <a:pt x="424" y="165"/>
                      <a:pt x="417" y="152"/>
                      <a:pt x="417" y="143"/>
                    </a:cubicBezTo>
                    <a:cubicBezTo>
                      <a:pt x="417" y="133"/>
                      <a:pt x="417" y="132"/>
                      <a:pt x="417" y="132"/>
                    </a:cubicBezTo>
                    <a:cubicBezTo>
                      <a:pt x="417" y="132"/>
                      <a:pt x="401" y="128"/>
                      <a:pt x="401" y="125"/>
                    </a:cubicBezTo>
                    <a:cubicBezTo>
                      <a:pt x="401" y="121"/>
                      <a:pt x="400" y="106"/>
                      <a:pt x="405" y="102"/>
                    </a:cubicBezTo>
                    <a:cubicBezTo>
                      <a:pt x="410" y="99"/>
                      <a:pt x="417" y="101"/>
                      <a:pt x="417" y="101"/>
                    </a:cubicBezTo>
                    <a:cubicBezTo>
                      <a:pt x="412" y="92"/>
                      <a:pt x="412" y="92"/>
                      <a:pt x="412" y="92"/>
                    </a:cubicBezTo>
                    <a:cubicBezTo>
                      <a:pt x="412" y="70"/>
                      <a:pt x="412" y="70"/>
                      <a:pt x="412" y="70"/>
                    </a:cubicBezTo>
                    <a:cubicBezTo>
                      <a:pt x="416" y="66"/>
                      <a:pt x="416" y="66"/>
                      <a:pt x="416" y="66"/>
                    </a:cubicBezTo>
                    <a:cubicBezTo>
                      <a:pt x="405" y="54"/>
                      <a:pt x="405" y="54"/>
                      <a:pt x="405" y="54"/>
                    </a:cubicBezTo>
                    <a:cubicBezTo>
                      <a:pt x="411" y="37"/>
                      <a:pt x="411" y="37"/>
                      <a:pt x="411" y="37"/>
                    </a:cubicBezTo>
                    <a:cubicBezTo>
                      <a:pt x="397" y="34"/>
                      <a:pt x="397" y="34"/>
                      <a:pt x="397" y="34"/>
                    </a:cubicBezTo>
                    <a:cubicBezTo>
                      <a:pt x="376" y="52"/>
                      <a:pt x="376" y="52"/>
                      <a:pt x="376" y="52"/>
                    </a:cubicBezTo>
                    <a:cubicBezTo>
                      <a:pt x="376" y="52"/>
                      <a:pt x="378" y="37"/>
                      <a:pt x="364" y="46"/>
                    </a:cubicBezTo>
                    <a:cubicBezTo>
                      <a:pt x="350" y="55"/>
                      <a:pt x="355" y="60"/>
                      <a:pt x="355" y="60"/>
                    </a:cubicBezTo>
                    <a:cubicBezTo>
                      <a:pt x="354" y="68"/>
                      <a:pt x="354" y="68"/>
                      <a:pt x="354" y="68"/>
                    </a:cubicBezTo>
                    <a:cubicBezTo>
                      <a:pt x="358" y="80"/>
                      <a:pt x="358" y="80"/>
                      <a:pt x="358" y="80"/>
                    </a:cubicBezTo>
                    <a:cubicBezTo>
                      <a:pt x="358" y="80"/>
                      <a:pt x="354" y="90"/>
                      <a:pt x="343" y="91"/>
                    </a:cubicBezTo>
                    <a:cubicBezTo>
                      <a:pt x="332" y="93"/>
                      <a:pt x="304" y="82"/>
                      <a:pt x="295" y="85"/>
                    </a:cubicBezTo>
                    <a:cubicBezTo>
                      <a:pt x="286" y="87"/>
                      <a:pt x="272" y="103"/>
                      <a:pt x="272" y="103"/>
                    </a:cubicBezTo>
                    <a:cubicBezTo>
                      <a:pt x="264" y="90"/>
                      <a:pt x="264" y="90"/>
                      <a:pt x="264" y="90"/>
                    </a:cubicBezTo>
                    <a:cubicBezTo>
                      <a:pt x="237" y="89"/>
                      <a:pt x="237" y="89"/>
                      <a:pt x="237" y="89"/>
                    </a:cubicBezTo>
                    <a:cubicBezTo>
                      <a:pt x="232" y="79"/>
                      <a:pt x="232" y="79"/>
                      <a:pt x="232" y="79"/>
                    </a:cubicBezTo>
                    <a:cubicBezTo>
                      <a:pt x="239" y="72"/>
                      <a:pt x="239" y="72"/>
                      <a:pt x="239" y="72"/>
                    </a:cubicBezTo>
                    <a:cubicBezTo>
                      <a:pt x="214" y="43"/>
                      <a:pt x="214" y="43"/>
                      <a:pt x="214" y="43"/>
                    </a:cubicBezTo>
                    <a:cubicBezTo>
                      <a:pt x="222" y="37"/>
                      <a:pt x="222" y="37"/>
                      <a:pt x="222" y="37"/>
                    </a:cubicBezTo>
                    <a:cubicBezTo>
                      <a:pt x="221" y="28"/>
                      <a:pt x="221" y="28"/>
                      <a:pt x="221" y="28"/>
                    </a:cubicBezTo>
                    <a:cubicBezTo>
                      <a:pt x="202" y="24"/>
                      <a:pt x="202" y="24"/>
                      <a:pt x="202" y="24"/>
                    </a:cubicBezTo>
                    <a:cubicBezTo>
                      <a:pt x="186" y="38"/>
                      <a:pt x="186" y="38"/>
                      <a:pt x="186" y="38"/>
                    </a:cubicBezTo>
                    <a:cubicBezTo>
                      <a:pt x="187" y="26"/>
                      <a:pt x="187" y="26"/>
                      <a:pt x="187" y="26"/>
                    </a:cubicBezTo>
                    <a:cubicBezTo>
                      <a:pt x="182" y="20"/>
                      <a:pt x="182" y="20"/>
                      <a:pt x="182" y="20"/>
                    </a:cubicBezTo>
                    <a:cubicBezTo>
                      <a:pt x="173" y="26"/>
                      <a:pt x="173" y="26"/>
                      <a:pt x="173" y="26"/>
                    </a:cubicBezTo>
                    <a:cubicBezTo>
                      <a:pt x="167" y="21"/>
                      <a:pt x="167" y="21"/>
                      <a:pt x="167" y="21"/>
                    </a:cubicBezTo>
                    <a:cubicBezTo>
                      <a:pt x="167" y="21"/>
                      <a:pt x="152" y="25"/>
                      <a:pt x="150" y="24"/>
                    </a:cubicBezTo>
                    <a:cubicBezTo>
                      <a:pt x="147" y="22"/>
                      <a:pt x="135" y="3"/>
                      <a:pt x="135" y="3"/>
                    </a:cubicBezTo>
                    <a:cubicBezTo>
                      <a:pt x="135" y="3"/>
                      <a:pt x="131" y="7"/>
                      <a:pt x="129" y="4"/>
                    </a:cubicBezTo>
                    <a:cubicBezTo>
                      <a:pt x="127" y="2"/>
                      <a:pt x="122" y="0"/>
                      <a:pt x="122" y="0"/>
                    </a:cubicBezTo>
                    <a:cubicBezTo>
                      <a:pt x="97" y="17"/>
                      <a:pt x="97" y="17"/>
                      <a:pt x="97" y="17"/>
                    </a:cubicBezTo>
                    <a:cubicBezTo>
                      <a:pt x="96" y="9"/>
                      <a:pt x="96" y="9"/>
                      <a:pt x="96" y="9"/>
                    </a:cubicBezTo>
                    <a:cubicBezTo>
                      <a:pt x="87" y="16"/>
                      <a:pt x="87" y="16"/>
                      <a:pt x="87" y="16"/>
                    </a:cubicBezTo>
                    <a:cubicBezTo>
                      <a:pt x="87" y="16"/>
                      <a:pt x="86" y="4"/>
                      <a:pt x="72" y="8"/>
                    </a:cubicBezTo>
                    <a:cubicBezTo>
                      <a:pt x="57" y="12"/>
                      <a:pt x="64" y="24"/>
                      <a:pt x="58" y="19"/>
                    </a:cubicBezTo>
                    <a:cubicBezTo>
                      <a:pt x="51" y="13"/>
                      <a:pt x="43" y="10"/>
                      <a:pt x="43" y="10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22" y="11"/>
                      <a:pt x="22" y="11"/>
                      <a:pt x="22" y="11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2" y="19"/>
                      <a:pt x="10" y="20"/>
                      <a:pt x="7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2" y="46"/>
                      <a:pt x="2" y="52"/>
                    </a:cubicBezTo>
                    <a:cubicBezTo>
                      <a:pt x="2" y="57"/>
                      <a:pt x="10" y="61"/>
                      <a:pt x="13" y="65"/>
                    </a:cubicBezTo>
                    <a:cubicBezTo>
                      <a:pt x="17" y="69"/>
                      <a:pt x="12" y="84"/>
                      <a:pt x="12" y="84"/>
                    </a:cubicBezTo>
                    <a:cubicBezTo>
                      <a:pt x="12" y="84"/>
                      <a:pt x="19" y="86"/>
                      <a:pt x="26" y="94"/>
                    </a:cubicBezTo>
                    <a:cubicBezTo>
                      <a:pt x="32" y="101"/>
                      <a:pt x="28" y="123"/>
                      <a:pt x="28" y="123"/>
                    </a:cubicBezTo>
                    <a:cubicBezTo>
                      <a:pt x="28" y="123"/>
                      <a:pt x="34" y="129"/>
                      <a:pt x="42" y="131"/>
                    </a:cubicBezTo>
                    <a:cubicBezTo>
                      <a:pt x="49" y="134"/>
                      <a:pt x="54" y="129"/>
                      <a:pt x="57" y="127"/>
                    </a:cubicBezTo>
                    <a:cubicBezTo>
                      <a:pt x="60" y="125"/>
                      <a:pt x="70" y="133"/>
                      <a:pt x="72" y="132"/>
                    </a:cubicBezTo>
                    <a:cubicBezTo>
                      <a:pt x="75" y="130"/>
                      <a:pt x="78" y="129"/>
                      <a:pt x="78" y="129"/>
                    </a:cubicBezTo>
                    <a:cubicBezTo>
                      <a:pt x="78" y="129"/>
                      <a:pt x="93" y="148"/>
                      <a:pt x="96" y="151"/>
                    </a:cubicBezTo>
                    <a:cubicBezTo>
                      <a:pt x="98" y="154"/>
                      <a:pt x="94" y="164"/>
                      <a:pt x="88" y="174"/>
                    </a:cubicBezTo>
                    <a:cubicBezTo>
                      <a:pt x="83" y="185"/>
                      <a:pt x="101" y="203"/>
                      <a:pt x="101" y="203"/>
                    </a:cubicBezTo>
                    <a:cubicBezTo>
                      <a:pt x="113" y="207"/>
                      <a:pt x="113" y="207"/>
                      <a:pt x="113" y="207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6" y="212"/>
                      <a:pt x="130" y="204"/>
                      <a:pt x="134" y="203"/>
                    </a:cubicBezTo>
                    <a:cubicBezTo>
                      <a:pt x="139" y="203"/>
                      <a:pt x="140" y="209"/>
                      <a:pt x="140" y="209"/>
                    </a:cubicBezTo>
                    <a:cubicBezTo>
                      <a:pt x="126" y="221"/>
                      <a:pt x="126" y="221"/>
                      <a:pt x="126" y="221"/>
                    </a:cubicBezTo>
                    <a:cubicBezTo>
                      <a:pt x="136" y="231"/>
                      <a:pt x="136" y="231"/>
                      <a:pt x="136" y="231"/>
                    </a:cubicBezTo>
                    <a:cubicBezTo>
                      <a:pt x="147" y="231"/>
                      <a:pt x="147" y="231"/>
                      <a:pt x="147" y="231"/>
                    </a:cubicBezTo>
                    <a:cubicBezTo>
                      <a:pt x="157" y="243"/>
                      <a:pt x="157" y="243"/>
                      <a:pt x="157" y="243"/>
                    </a:cubicBezTo>
                    <a:cubicBezTo>
                      <a:pt x="152" y="267"/>
                      <a:pt x="152" y="267"/>
                      <a:pt x="152" y="267"/>
                    </a:cubicBezTo>
                    <a:cubicBezTo>
                      <a:pt x="152" y="267"/>
                      <a:pt x="120" y="277"/>
                      <a:pt x="120" y="280"/>
                    </a:cubicBezTo>
                    <a:cubicBezTo>
                      <a:pt x="120" y="283"/>
                      <a:pt x="142" y="308"/>
                      <a:pt x="142" y="310"/>
                    </a:cubicBezTo>
                    <a:cubicBezTo>
                      <a:pt x="142" y="311"/>
                      <a:pt x="139" y="336"/>
                      <a:pt x="138" y="346"/>
                    </a:cubicBezTo>
                    <a:cubicBezTo>
                      <a:pt x="146" y="345"/>
                      <a:pt x="151" y="347"/>
                      <a:pt x="151" y="347"/>
                    </a:cubicBezTo>
                    <a:cubicBezTo>
                      <a:pt x="151" y="347"/>
                      <a:pt x="159" y="354"/>
                      <a:pt x="170" y="354"/>
                    </a:cubicBezTo>
                    <a:cubicBezTo>
                      <a:pt x="181" y="354"/>
                      <a:pt x="186" y="335"/>
                      <a:pt x="187" y="329"/>
                    </a:cubicBezTo>
                    <a:cubicBezTo>
                      <a:pt x="188" y="323"/>
                      <a:pt x="181" y="314"/>
                      <a:pt x="181" y="314"/>
                    </a:cubicBezTo>
                    <a:cubicBezTo>
                      <a:pt x="190" y="317"/>
                      <a:pt x="190" y="317"/>
                      <a:pt x="190" y="317"/>
                    </a:cubicBezTo>
                    <a:cubicBezTo>
                      <a:pt x="206" y="309"/>
                      <a:pt x="206" y="309"/>
                      <a:pt x="206" y="309"/>
                    </a:cubicBezTo>
                    <a:cubicBezTo>
                      <a:pt x="206" y="309"/>
                      <a:pt x="198" y="320"/>
                      <a:pt x="197" y="320"/>
                    </a:cubicBezTo>
                    <a:cubicBezTo>
                      <a:pt x="196" y="321"/>
                      <a:pt x="199" y="326"/>
                      <a:pt x="199" y="326"/>
                    </a:cubicBezTo>
                    <a:cubicBezTo>
                      <a:pt x="199" y="326"/>
                      <a:pt x="187" y="341"/>
                      <a:pt x="187" y="342"/>
                    </a:cubicBezTo>
                    <a:cubicBezTo>
                      <a:pt x="186" y="343"/>
                      <a:pt x="197" y="351"/>
                      <a:pt x="197" y="351"/>
                    </a:cubicBezTo>
                    <a:cubicBezTo>
                      <a:pt x="211" y="338"/>
                      <a:pt x="211" y="338"/>
                      <a:pt x="211" y="338"/>
                    </a:cubicBezTo>
                    <a:cubicBezTo>
                      <a:pt x="220" y="342"/>
                      <a:pt x="220" y="342"/>
                      <a:pt x="220" y="342"/>
                    </a:cubicBezTo>
                    <a:cubicBezTo>
                      <a:pt x="229" y="343"/>
                      <a:pt x="229" y="343"/>
                      <a:pt x="229" y="343"/>
                    </a:cubicBezTo>
                    <a:cubicBezTo>
                      <a:pt x="229" y="343"/>
                      <a:pt x="227" y="346"/>
                      <a:pt x="236" y="349"/>
                    </a:cubicBezTo>
                    <a:cubicBezTo>
                      <a:pt x="245" y="353"/>
                      <a:pt x="241" y="345"/>
                      <a:pt x="241" y="345"/>
                    </a:cubicBezTo>
                    <a:cubicBezTo>
                      <a:pt x="241" y="345"/>
                      <a:pt x="248" y="344"/>
                      <a:pt x="249" y="343"/>
                    </a:cubicBezTo>
                    <a:cubicBezTo>
                      <a:pt x="249" y="343"/>
                      <a:pt x="252" y="324"/>
                      <a:pt x="252" y="322"/>
                    </a:cubicBezTo>
                    <a:cubicBezTo>
                      <a:pt x="252" y="320"/>
                      <a:pt x="245" y="314"/>
                      <a:pt x="242" y="311"/>
                    </a:cubicBezTo>
                    <a:cubicBezTo>
                      <a:pt x="238" y="307"/>
                      <a:pt x="253" y="300"/>
                      <a:pt x="253" y="300"/>
                    </a:cubicBezTo>
                    <a:cubicBezTo>
                      <a:pt x="253" y="300"/>
                      <a:pt x="254" y="311"/>
                      <a:pt x="253" y="315"/>
                    </a:cubicBezTo>
                    <a:cubicBezTo>
                      <a:pt x="253" y="320"/>
                      <a:pt x="257" y="320"/>
                      <a:pt x="258" y="323"/>
                    </a:cubicBezTo>
                    <a:cubicBezTo>
                      <a:pt x="258" y="323"/>
                      <a:pt x="258" y="323"/>
                      <a:pt x="258" y="323"/>
                    </a:cubicBezTo>
                    <a:cubicBezTo>
                      <a:pt x="269" y="318"/>
                      <a:pt x="269" y="318"/>
                      <a:pt x="269" y="318"/>
                    </a:cubicBezTo>
                    <a:cubicBezTo>
                      <a:pt x="287" y="318"/>
                      <a:pt x="287" y="318"/>
                      <a:pt x="287" y="318"/>
                    </a:cubicBezTo>
                    <a:cubicBezTo>
                      <a:pt x="287" y="318"/>
                      <a:pt x="301" y="302"/>
                      <a:pt x="304" y="302"/>
                    </a:cubicBezTo>
                    <a:cubicBezTo>
                      <a:pt x="306" y="302"/>
                      <a:pt x="308" y="315"/>
                      <a:pt x="314" y="309"/>
                    </a:cubicBezTo>
                    <a:cubicBezTo>
                      <a:pt x="319" y="303"/>
                      <a:pt x="313" y="293"/>
                      <a:pt x="321" y="294"/>
                    </a:cubicBezTo>
                    <a:cubicBezTo>
                      <a:pt x="330" y="295"/>
                      <a:pt x="329" y="298"/>
                      <a:pt x="333" y="297"/>
                    </a:cubicBezTo>
                    <a:cubicBezTo>
                      <a:pt x="336" y="296"/>
                      <a:pt x="358" y="282"/>
                      <a:pt x="363" y="291"/>
                    </a:cubicBezTo>
                    <a:cubicBezTo>
                      <a:pt x="365" y="297"/>
                      <a:pt x="365" y="298"/>
                      <a:pt x="364" y="299"/>
                    </a:cubicBezTo>
                    <a:cubicBezTo>
                      <a:pt x="368" y="298"/>
                      <a:pt x="383" y="297"/>
                      <a:pt x="385" y="296"/>
                    </a:cubicBezTo>
                    <a:cubicBezTo>
                      <a:pt x="386" y="296"/>
                      <a:pt x="393" y="291"/>
                      <a:pt x="393" y="291"/>
                    </a:cubicBezTo>
                    <a:cubicBezTo>
                      <a:pt x="385" y="284"/>
                      <a:pt x="385" y="284"/>
                      <a:pt x="385" y="284"/>
                    </a:cubicBezTo>
                    <a:cubicBezTo>
                      <a:pt x="385" y="284"/>
                      <a:pt x="396" y="280"/>
                      <a:pt x="397" y="280"/>
                    </a:cubicBezTo>
                    <a:cubicBezTo>
                      <a:pt x="399" y="280"/>
                      <a:pt x="407" y="272"/>
                      <a:pt x="407" y="272"/>
                    </a:cubicBezTo>
                    <a:cubicBezTo>
                      <a:pt x="407" y="272"/>
                      <a:pt x="400" y="261"/>
                      <a:pt x="403" y="263"/>
                    </a:cubicBezTo>
                    <a:cubicBezTo>
                      <a:pt x="405" y="264"/>
                      <a:pt x="415" y="265"/>
                      <a:pt x="415" y="265"/>
                    </a:cubicBezTo>
                    <a:cubicBezTo>
                      <a:pt x="418" y="256"/>
                      <a:pt x="418" y="256"/>
                      <a:pt x="418" y="256"/>
                    </a:cubicBezTo>
                    <a:cubicBezTo>
                      <a:pt x="392" y="236"/>
                      <a:pt x="392" y="236"/>
                      <a:pt x="392" y="236"/>
                    </a:cubicBezTo>
                    <a:cubicBezTo>
                      <a:pt x="405" y="220"/>
                      <a:pt x="405" y="220"/>
                      <a:pt x="405" y="220"/>
                    </a:cubicBezTo>
                    <a:cubicBezTo>
                      <a:pt x="405" y="220"/>
                      <a:pt x="411" y="219"/>
                      <a:pt x="413" y="219"/>
                    </a:cubicBezTo>
                    <a:close/>
                    <a:moveTo>
                      <a:pt x="263" y="301"/>
                    </a:moveTo>
                    <a:cubicBezTo>
                      <a:pt x="259" y="305"/>
                      <a:pt x="258" y="298"/>
                      <a:pt x="257" y="296"/>
                    </a:cubicBezTo>
                    <a:cubicBezTo>
                      <a:pt x="257" y="295"/>
                      <a:pt x="258" y="288"/>
                      <a:pt x="257" y="283"/>
                    </a:cubicBezTo>
                    <a:cubicBezTo>
                      <a:pt x="256" y="278"/>
                      <a:pt x="237" y="265"/>
                      <a:pt x="234" y="263"/>
                    </a:cubicBezTo>
                    <a:cubicBezTo>
                      <a:pt x="232" y="261"/>
                      <a:pt x="241" y="249"/>
                      <a:pt x="241" y="248"/>
                    </a:cubicBezTo>
                    <a:cubicBezTo>
                      <a:pt x="242" y="246"/>
                      <a:pt x="236" y="242"/>
                      <a:pt x="232" y="238"/>
                    </a:cubicBezTo>
                    <a:cubicBezTo>
                      <a:pt x="228" y="234"/>
                      <a:pt x="232" y="229"/>
                      <a:pt x="232" y="227"/>
                    </a:cubicBezTo>
                    <a:cubicBezTo>
                      <a:pt x="233" y="225"/>
                      <a:pt x="224" y="225"/>
                      <a:pt x="219" y="221"/>
                    </a:cubicBezTo>
                    <a:cubicBezTo>
                      <a:pt x="214" y="217"/>
                      <a:pt x="221" y="219"/>
                      <a:pt x="223" y="213"/>
                    </a:cubicBezTo>
                    <a:cubicBezTo>
                      <a:pt x="224" y="210"/>
                      <a:pt x="236" y="222"/>
                      <a:pt x="240" y="225"/>
                    </a:cubicBezTo>
                    <a:cubicBezTo>
                      <a:pt x="243" y="228"/>
                      <a:pt x="240" y="229"/>
                      <a:pt x="240" y="232"/>
                    </a:cubicBezTo>
                    <a:cubicBezTo>
                      <a:pt x="240" y="236"/>
                      <a:pt x="248" y="239"/>
                      <a:pt x="252" y="243"/>
                    </a:cubicBezTo>
                    <a:cubicBezTo>
                      <a:pt x="256" y="247"/>
                      <a:pt x="243" y="253"/>
                      <a:pt x="245" y="256"/>
                    </a:cubicBezTo>
                    <a:cubicBezTo>
                      <a:pt x="247" y="259"/>
                      <a:pt x="266" y="272"/>
                      <a:pt x="268" y="283"/>
                    </a:cubicBezTo>
                    <a:cubicBezTo>
                      <a:pt x="270" y="294"/>
                      <a:pt x="266" y="296"/>
                      <a:pt x="263" y="301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5" name="Kirovohrad">
                <a:extLst>
                  <a:ext uri="{FF2B5EF4-FFF2-40B4-BE49-F238E27FC236}">
                    <a16:creationId xmlns:a16="http://schemas.microsoft.com/office/drawing/2014/main" xmlns="" id="{7003389E-4CD7-49C9-915A-795BDC5BD4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3484" y="4139703"/>
                <a:ext cx="3400802" cy="1282602"/>
              </a:xfrm>
              <a:custGeom>
                <a:avLst/>
                <a:gdLst>
                  <a:gd name="T0" fmla="*/ 2147483647 w 595"/>
                  <a:gd name="T1" fmla="*/ 2147483647 h 296"/>
                  <a:gd name="T2" fmla="*/ 2147483647 w 595"/>
                  <a:gd name="T3" fmla="*/ 2147483647 h 296"/>
                  <a:gd name="T4" fmla="*/ 2147483647 w 595"/>
                  <a:gd name="T5" fmla="*/ 2147483647 h 296"/>
                  <a:gd name="T6" fmla="*/ 2147483647 w 595"/>
                  <a:gd name="T7" fmla="*/ 2147483647 h 296"/>
                  <a:gd name="T8" fmla="*/ 2147483647 w 595"/>
                  <a:gd name="T9" fmla="*/ 2147483647 h 296"/>
                  <a:gd name="T10" fmla="*/ 2147483647 w 595"/>
                  <a:gd name="T11" fmla="*/ 2147483647 h 296"/>
                  <a:gd name="T12" fmla="*/ 2147483647 w 595"/>
                  <a:gd name="T13" fmla="*/ 2147483647 h 296"/>
                  <a:gd name="T14" fmla="*/ 2147483647 w 595"/>
                  <a:gd name="T15" fmla="*/ 2147483647 h 296"/>
                  <a:gd name="T16" fmla="*/ 2147483647 w 595"/>
                  <a:gd name="T17" fmla="*/ 2147483647 h 296"/>
                  <a:gd name="T18" fmla="*/ 2147483647 w 595"/>
                  <a:gd name="T19" fmla="*/ 2147483647 h 296"/>
                  <a:gd name="T20" fmla="*/ 2147483647 w 595"/>
                  <a:gd name="T21" fmla="*/ 2147483647 h 296"/>
                  <a:gd name="T22" fmla="*/ 2147483647 w 595"/>
                  <a:gd name="T23" fmla="*/ 2147483647 h 296"/>
                  <a:gd name="T24" fmla="*/ 2147483647 w 595"/>
                  <a:gd name="T25" fmla="*/ 2147483647 h 296"/>
                  <a:gd name="T26" fmla="*/ 2147483647 w 595"/>
                  <a:gd name="T27" fmla="*/ 2147483647 h 296"/>
                  <a:gd name="T28" fmla="*/ 2147483647 w 595"/>
                  <a:gd name="T29" fmla="*/ 2147483647 h 296"/>
                  <a:gd name="T30" fmla="*/ 2147483647 w 595"/>
                  <a:gd name="T31" fmla="*/ 2147483647 h 296"/>
                  <a:gd name="T32" fmla="*/ 2147483647 w 595"/>
                  <a:gd name="T33" fmla="*/ 2147483647 h 296"/>
                  <a:gd name="T34" fmla="*/ 2147483647 w 595"/>
                  <a:gd name="T35" fmla="*/ 2147483647 h 296"/>
                  <a:gd name="T36" fmla="*/ 2147483647 w 595"/>
                  <a:gd name="T37" fmla="*/ 2147483647 h 296"/>
                  <a:gd name="T38" fmla="*/ 2147483647 w 595"/>
                  <a:gd name="T39" fmla="*/ 2147483647 h 296"/>
                  <a:gd name="T40" fmla="*/ 2147483647 w 595"/>
                  <a:gd name="T41" fmla="*/ 2147483647 h 296"/>
                  <a:gd name="T42" fmla="*/ 2147483647 w 595"/>
                  <a:gd name="T43" fmla="*/ 2147483647 h 296"/>
                  <a:gd name="T44" fmla="*/ 2147483647 w 595"/>
                  <a:gd name="T45" fmla="*/ 2147483647 h 296"/>
                  <a:gd name="T46" fmla="*/ 2147483647 w 595"/>
                  <a:gd name="T47" fmla="*/ 2147483647 h 296"/>
                  <a:gd name="T48" fmla="*/ 2147483647 w 595"/>
                  <a:gd name="T49" fmla="*/ 2147483647 h 296"/>
                  <a:gd name="T50" fmla="*/ 2147483647 w 595"/>
                  <a:gd name="T51" fmla="*/ 2147483647 h 296"/>
                  <a:gd name="T52" fmla="*/ 2147483647 w 595"/>
                  <a:gd name="T53" fmla="*/ 2147483647 h 296"/>
                  <a:gd name="T54" fmla="*/ 2147483647 w 595"/>
                  <a:gd name="T55" fmla="*/ 2147483647 h 296"/>
                  <a:gd name="T56" fmla="*/ 2147483647 w 595"/>
                  <a:gd name="T57" fmla="*/ 2147483647 h 296"/>
                  <a:gd name="T58" fmla="*/ 2147483647 w 595"/>
                  <a:gd name="T59" fmla="*/ 2147483647 h 296"/>
                  <a:gd name="T60" fmla="*/ 2147483647 w 595"/>
                  <a:gd name="T61" fmla="*/ 2147483647 h 296"/>
                  <a:gd name="T62" fmla="*/ 2147483647 w 595"/>
                  <a:gd name="T63" fmla="*/ 2147483647 h 296"/>
                  <a:gd name="T64" fmla="*/ 2147483647 w 595"/>
                  <a:gd name="T65" fmla="*/ 2147483647 h 296"/>
                  <a:gd name="T66" fmla="*/ 0 w 595"/>
                  <a:gd name="T67" fmla="*/ 2147483647 h 296"/>
                  <a:gd name="T68" fmla="*/ 2147483647 w 595"/>
                  <a:gd name="T69" fmla="*/ 2147483647 h 296"/>
                  <a:gd name="T70" fmla="*/ 2147483647 w 595"/>
                  <a:gd name="T71" fmla="*/ 2147483647 h 296"/>
                  <a:gd name="T72" fmla="*/ 2147483647 w 595"/>
                  <a:gd name="T73" fmla="*/ 2147483647 h 296"/>
                  <a:gd name="T74" fmla="*/ 2147483647 w 595"/>
                  <a:gd name="T75" fmla="*/ 2147483647 h 296"/>
                  <a:gd name="T76" fmla="*/ 2147483647 w 595"/>
                  <a:gd name="T77" fmla="*/ 2147483647 h 296"/>
                  <a:gd name="T78" fmla="*/ 2147483647 w 595"/>
                  <a:gd name="T79" fmla="*/ 2147483647 h 296"/>
                  <a:gd name="T80" fmla="*/ 2147483647 w 595"/>
                  <a:gd name="T81" fmla="*/ 2147483647 h 296"/>
                  <a:gd name="T82" fmla="*/ 2147483647 w 595"/>
                  <a:gd name="T83" fmla="*/ 2147483647 h 296"/>
                  <a:gd name="T84" fmla="*/ 2147483647 w 595"/>
                  <a:gd name="T85" fmla="*/ 2147483647 h 296"/>
                  <a:gd name="T86" fmla="*/ 2147483647 w 595"/>
                  <a:gd name="T87" fmla="*/ 2147483647 h 296"/>
                  <a:gd name="T88" fmla="*/ 2147483647 w 595"/>
                  <a:gd name="T89" fmla="*/ 2147483647 h 296"/>
                  <a:gd name="T90" fmla="*/ 2147483647 w 595"/>
                  <a:gd name="T91" fmla="*/ 2147483647 h 296"/>
                  <a:gd name="T92" fmla="*/ 2147483647 w 595"/>
                  <a:gd name="T93" fmla="*/ 2147483647 h 296"/>
                  <a:gd name="T94" fmla="*/ 2147483647 w 595"/>
                  <a:gd name="T95" fmla="*/ 2147483647 h 296"/>
                  <a:gd name="T96" fmla="*/ 2147483647 w 595"/>
                  <a:gd name="T97" fmla="*/ 2147483647 h 296"/>
                  <a:gd name="T98" fmla="*/ 2147483647 w 595"/>
                  <a:gd name="T99" fmla="*/ 2147483647 h 296"/>
                  <a:gd name="T100" fmla="*/ 2147483647 w 595"/>
                  <a:gd name="T101" fmla="*/ 2147483647 h 296"/>
                  <a:gd name="T102" fmla="*/ 2147483647 w 595"/>
                  <a:gd name="T103" fmla="*/ 2147483647 h 296"/>
                  <a:gd name="T104" fmla="*/ 2147483647 w 595"/>
                  <a:gd name="T105" fmla="*/ 2147483647 h 296"/>
                  <a:gd name="T106" fmla="*/ 2147483647 w 595"/>
                  <a:gd name="T107" fmla="*/ 2147483647 h 296"/>
                  <a:gd name="T108" fmla="*/ 2147483647 w 595"/>
                  <a:gd name="T109" fmla="*/ 2147483647 h 2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95"/>
                  <a:gd name="T166" fmla="*/ 0 h 296"/>
                  <a:gd name="T167" fmla="*/ 595 w 595"/>
                  <a:gd name="T168" fmla="*/ 296 h 29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95" h="296">
                    <a:moveTo>
                      <a:pt x="511" y="199"/>
                    </a:moveTo>
                    <a:cubicBezTo>
                      <a:pt x="522" y="195"/>
                      <a:pt x="543" y="174"/>
                      <a:pt x="543" y="174"/>
                    </a:cubicBezTo>
                    <a:cubicBezTo>
                      <a:pt x="543" y="174"/>
                      <a:pt x="538" y="169"/>
                      <a:pt x="538" y="166"/>
                    </a:cubicBezTo>
                    <a:cubicBezTo>
                      <a:pt x="539" y="163"/>
                      <a:pt x="540" y="152"/>
                      <a:pt x="536" y="143"/>
                    </a:cubicBezTo>
                    <a:cubicBezTo>
                      <a:pt x="531" y="134"/>
                      <a:pt x="528" y="121"/>
                      <a:pt x="530" y="116"/>
                    </a:cubicBezTo>
                    <a:cubicBezTo>
                      <a:pt x="532" y="111"/>
                      <a:pt x="547" y="116"/>
                      <a:pt x="559" y="105"/>
                    </a:cubicBezTo>
                    <a:cubicBezTo>
                      <a:pt x="571" y="93"/>
                      <a:pt x="580" y="87"/>
                      <a:pt x="580" y="87"/>
                    </a:cubicBezTo>
                    <a:cubicBezTo>
                      <a:pt x="580" y="87"/>
                      <a:pt x="552" y="76"/>
                      <a:pt x="551" y="76"/>
                    </a:cubicBezTo>
                    <a:cubicBezTo>
                      <a:pt x="549" y="75"/>
                      <a:pt x="542" y="67"/>
                      <a:pt x="544" y="66"/>
                    </a:cubicBezTo>
                    <a:cubicBezTo>
                      <a:pt x="546" y="65"/>
                      <a:pt x="560" y="59"/>
                      <a:pt x="560" y="59"/>
                    </a:cubicBezTo>
                    <a:cubicBezTo>
                      <a:pt x="560" y="59"/>
                      <a:pt x="579" y="64"/>
                      <a:pt x="581" y="62"/>
                    </a:cubicBezTo>
                    <a:cubicBezTo>
                      <a:pt x="582" y="61"/>
                      <a:pt x="591" y="51"/>
                      <a:pt x="595" y="46"/>
                    </a:cubicBezTo>
                    <a:cubicBezTo>
                      <a:pt x="590" y="45"/>
                      <a:pt x="577" y="48"/>
                      <a:pt x="574" y="48"/>
                    </a:cubicBezTo>
                    <a:cubicBezTo>
                      <a:pt x="572" y="48"/>
                      <a:pt x="569" y="42"/>
                      <a:pt x="566" y="36"/>
                    </a:cubicBezTo>
                    <a:cubicBezTo>
                      <a:pt x="557" y="42"/>
                      <a:pt x="557" y="42"/>
                      <a:pt x="557" y="42"/>
                    </a:cubicBezTo>
                    <a:cubicBezTo>
                      <a:pt x="550" y="37"/>
                      <a:pt x="550" y="37"/>
                      <a:pt x="550" y="37"/>
                    </a:cubicBezTo>
                    <a:cubicBezTo>
                      <a:pt x="536" y="39"/>
                      <a:pt x="536" y="39"/>
                      <a:pt x="536" y="39"/>
                    </a:cubicBezTo>
                    <a:cubicBezTo>
                      <a:pt x="528" y="32"/>
                      <a:pt x="528" y="32"/>
                      <a:pt x="528" y="32"/>
                    </a:cubicBezTo>
                    <a:cubicBezTo>
                      <a:pt x="512" y="32"/>
                      <a:pt x="512" y="32"/>
                      <a:pt x="512" y="32"/>
                    </a:cubicBezTo>
                    <a:cubicBezTo>
                      <a:pt x="501" y="20"/>
                      <a:pt x="501" y="20"/>
                      <a:pt x="501" y="20"/>
                    </a:cubicBezTo>
                    <a:cubicBezTo>
                      <a:pt x="506" y="12"/>
                      <a:pt x="506" y="12"/>
                      <a:pt x="506" y="12"/>
                    </a:cubicBezTo>
                    <a:cubicBezTo>
                      <a:pt x="492" y="8"/>
                      <a:pt x="492" y="8"/>
                      <a:pt x="492" y="8"/>
                    </a:cubicBezTo>
                    <a:cubicBezTo>
                      <a:pt x="489" y="9"/>
                      <a:pt x="486" y="12"/>
                      <a:pt x="485" y="15"/>
                    </a:cubicBezTo>
                    <a:cubicBezTo>
                      <a:pt x="485" y="20"/>
                      <a:pt x="485" y="28"/>
                      <a:pt x="484" y="27"/>
                    </a:cubicBezTo>
                    <a:cubicBezTo>
                      <a:pt x="484" y="26"/>
                      <a:pt x="483" y="21"/>
                      <a:pt x="478" y="23"/>
                    </a:cubicBezTo>
                    <a:cubicBezTo>
                      <a:pt x="473" y="26"/>
                      <a:pt x="456" y="38"/>
                      <a:pt x="461" y="30"/>
                    </a:cubicBezTo>
                    <a:cubicBezTo>
                      <a:pt x="467" y="23"/>
                      <a:pt x="479" y="12"/>
                      <a:pt x="477" y="9"/>
                    </a:cubicBezTo>
                    <a:cubicBezTo>
                      <a:pt x="474" y="6"/>
                      <a:pt x="470" y="2"/>
                      <a:pt x="465" y="5"/>
                    </a:cubicBezTo>
                    <a:cubicBezTo>
                      <a:pt x="460" y="8"/>
                      <a:pt x="456" y="12"/>
                      <a:pt x="452" y="10"/>
                    </a:cubicBezTo>
                    <a:cubicBezTo>
                      <a:pt x="448" y="8"/>
                      <a:pt x="453" y="0"/>
                      <a:pt x="444" y="2"/>
                    </a:cubicBezTo>
                    <a:cubicBezTo>
                      <a:pt x="435" y="3"/>
                      <a:pt x="440" y="11"/>
                      <a:pt x="433" y="4"/>
                    </a:cubicBezTo>
                    <a:cubicBezTo>
                      <a:pt x="432" y="4"/>
                      <a:pt x="432" y="4"/>
                      <a:pt x="432" y="4"/>
                    </a:cubicBezTo>
                    <a:cubicBezTo>
                      <a:pt x="431" y="6"/>
                      <a:pt x="431" y="8"/>
                      <a:pt x="431" y="8"/>
                    </a:cubicBezTo>
                    <a:cubicBezTo>
                      <a:pt x="440" y="20"/>
                      <a:pt x="440" y="20"/>
                      <a:pt x="440" y="20"/>
                    </a:cubicBezTo>
                    <a:cubicBezTo>
                      <a:pt x="440" y="20"/>
                      <a:pt x="431" y="25"/>
                      <a:pt x="422" y="28"/>
                    </a:cubicBezTo>
                    <a:cubicBezTo>
                      <a:pt x="413" y="30"/>
                      <a:pt x="398" y="38"/>
                      <a:pt x="395" y="35"/>
                    </a:cubicBezTo>
                    <a:cubicBezTo>
                      <a:pt x="391" y="33"/>
                      <a:pt x="375" y="8"/>
                      <a:pt x="375" y="8"/>
                    </a:cubicBezTo>
                    <a:cubicBezTo>
                      <a:pt x="359" y="10"/>
                      <a:pt x="359" y="10"/>
                      <a:pt x="359" y="10"/>
                    </a:cubicBezTo>
                    <a:cubicBezTo>
                      <a:pt x="338" y="31"/>
                      <a:pt x="338" y="31"/>
                      <a:pt x="338" y="31"/>
                    </a:cubicBezTo>
                    <a:cubicBezTo>
                      <a:pt x="341" y="43"/>
                      <a:pt x="341" y="43"/>
                      <a:pt x="341" y="43"/>
                    </a:cubicBezTo>
                    <a:cubicBezTo>
                      <a:pt x="335" y="45"/>
                      <a:pt x="335" y="45"/>
                      <a:pt x="335" y="45"/>
                    </a:cubicBezTo>
                    <a:cubicBezTo>
                      <a:pt x="335" y="45"/>
                      <a:pt x="326" y="38"/>
                      <a:pt x="324" y="39"/>
                    </a:cubicBezTo>
                    <a:cubicBezTo>
                      <a:pt x="323" y="40"/>
                      <a:pt x="306" y="56"/>
                      <a:pt x="306" y="56"/>
                    </a:cubicBezTo>
                    <a:cubicBezTo>
                      <a:pt x="292" y="38"/>
                      <a:pt x="292" y="38"/>
                      <a:pt x="292" y="38"/>
                    </a:cubicBezTo>
                    <a:cubicBezTo>
                      <a:pt x="275" y="36"/>
                      <a:pt x="275" y="36"/>
                      <a:pt x="275" y="36"/>
                    </a:cubicBezTo>
                    <a:cubicBezTo>
                      <a:pt x="275" y="36"/>
                      <a:pt x="275" y="44"/>
                      <a:pt x="273" y="45"/>
                    </a:cubicBezTo>
                    <a:cubicBezTo>
                      <a:pt x="272" y="45"/>
                      <a:pt x="255" y="43"/>
                      <a:pt x="255" y="43"/>
                    </a:cubicBezTo>
                    <a:cubicBezTo>
                      <a:pt x="255" y="61"/>
                      <a:pt x="255" y="61"/>
                      <a:pt x="255" y="61"/>
                    </a:cubicBezTo>
                    <a:cubicBezTo>
                      <a:pt x="244" y="74"/>
                      <a:pt x="244" y="74"/>
                      <a:pt x="244" y="74"/>
                    </a:cubicBezTo>
                    <a:cubicBezTo>
                      <a:pt x="234" y="85"/>
                      <a:pt x="234" y="85"/>
                      <a:pt x="234" y="85"/>
                    </a:cubicBezTo>
                    <a:cubicBezTo>
                      <a:pt x="211" y="79"/>
                      <a:pt x="211" y="79"/>
                      <a:pt x="211" y="79"/>
                    </a:cubicBezTo>
                    <a:cubicBezTo>
                      <a:pt x="211" y="79"/>
                      <a:pt x="199" y="85"/>
                      <a:pt x="194" y="86"/>
                    </a:cubicBezTo>
                    <a:cubicBezTo>
                      <a:pt x="188" y="86"/>
                      <a:pt x="179" y="81"/>
                      <a:pt x="179" y="81"/>
                    </a:cubicBezTo>
                    <a:cubicBezTo>
                      <a:pt x="154" y="82"/>
                      <a:pt x="154" y="82"/>
                      <a:pt x="154" y="82"/>
                    </a:cubicBezTo>
                    <a:cubicBezTo>
                      <a:pt x="146" y="76"/>
                      <a:pt x="146" y="76"/>
                      <a:pt x="146" y="76"/>
                    </a:cubicBezTo>
                    <a:cubicBezTo>
                      <a:pt x="146" y="76"/>
                      <a:pt x="118" y="102"/>
                      <a:pt x="118" y="103"/>
                    </a:cubicBezTo>
                    <a:cubicBezTo>
                      <a:pt x="118" y="105"/>
                      <a:pt x="120" y="124"/>
                      <a:pt x="116" y="123"/>
                    </a:cubicBezTo>
                    <a:cubicBezTo>
                      <a:pt x="112" y="123"/>
                      <a:pt x="105" y="115"/>
                      <a:pt x="103" y="116"/>
                    </a:cubicBezTo>
                    <a:cubicBezTo>
                      <a:pt x="101" y="117"/>
                      <a:pt x="94" y="121"/>
                      <a:pt x="93" y="121"/>
                    </a:cubicBezTo>
                    <a:cubicBezTo>
                      <a:pt x="91" y="122"/>
                      <a:pt x="89" y="130"/>
                      <a:pt x="89" y="130"/>
                    </a:cubicBezTo>
                    <a:cubicBezTo>
                      <a:pt x="82" y="129"/>
                      <a:pt x="82" y="129"/>
                      <a:pt x="82" y="129"/>
                    </a:cubicBezTo>
                    <a:cubicBezTo>
                      <a:pt x="73" y="140"/>
                      <a:pt x="73" y="140"/>
                      <a:pt x="73" y="140"/>
                    </a:cubicBezTo>
                    <a:cubicBezTo>
                      <a:pt x="62" y="131"/>
                      <a:pt x="62" y="131"/>
                      <a:pt x="62" y="131"/>
                    </a:cubicBezTo>
                    <a:cubicBezTo>
                      <a:pt x="47" y="145"/>
                      <a:pt x="47" y="145"/>
                      <a:pt x="47" y="145"/>
                    </a:cubicBezTo>
                    <a:cubicBezTo>
                      <a:pt x="44" y="145"/>
                      <a:pt x="44" y="145"/>
                      <a:pt x="44" y="145"/>
                    </a:cubicBezTo>
                    <a:cubicBezTo>
                      <a:pt x="43" y="147"/>
                      <a:pt x="34" y="157"/>
                      <a:pt x="31" y="158"/>
                    </a:cubicBezTo>
                    <a:cubicBezTo>
                      <a:pt x="27" y="158"/>
                      <a:pt x="19" y="150"/>
                      <a:pt x="19" y="150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36" y="186"/>
                      <a:pt x="36" y="186"/>
                      <a:pt x="36" y="186"/>
                    </a:cubicBezTo>
                    <a:cubicBezTo>
                      <a:pt x="33" y="194"/>
                      <a:pt x="33" y="194"/>
                      <a:pt x="33" y="194"/>
                    </a:cubicBezTo>
                    <a:cubicBezTo>
                      <a:pt x="33" y="194"/>
                      <a:pt x="31" y="195"/>
                      <a:pt x="30" y="195"/>
                    </a:cubicBezTo>
                    <a:cubicBezTo>
                      <a:pt x="39" y="197"/>
                      <a:pt x="39" y="197"/>
                      <a:pt x="39" y="197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75" y="214"/>
                      <a:pt x="75" y="214"/>
                      <a:pt x="75" y="214"/>
                    </a:cubicBezTo>
                    <a:cubicBezTo>
                      <a:pt x="78" y="213"/>
                      <a:pt x="80" y="212"/>
                      <a:pt x="80" y="212"/>
                    </a:cubicBezTo>
                    <a:cubicBezTo>
                      <a:pt x="90" y="204"/>
                      <a:pt x="90" y="204"/>
                      <a:pt x="90" y="204"/>
                    </a:cubicBezTo>
                    <a:cubicBezTo>
                      <a:pt x="93" y="206"/>
                      <a:pt x="93" y="206"/>
                      <a:pt x="93" y="206"/>
                    </a:cubicBezTo>
                    <a:cubicBezTo>
                      <a:pt x="111" y="203"/>
                      <a:pt x="111" y="203"/>
                      <a:pt x="111" y="203"/>
                    </a:cubicBezTo>
                    <a:cubicBezTo>
                      <a:pt x="111" y="203"/>
                      <a:pt x="119" y="206"/>
                      <a:pt x="126" y="212"/>
                    </a:cubicBezTo>
                    <a:cubicBezTo>
                      <a:pt x="132" y="217"/>
                      <a:pt x="125" y="205"/>
                      <a:pt x="140" y="201"/>
                    </a:cubicBezTo>
                    <a:cubicBezTo>
                      <a:pt x="154" y="197"/>
                      <a:pt x="155" y="209"/>
                      <a:pt x="155" y="209"/>
                    </a:cubicBezTo>
                    <a:cubicBezTo>
                      <a:pt x="164" y="202"/>
                      <a:pt x="164" y="202"/>
                      <a:pt x="164" y="202"/>
                    </a:cubicBezTo>
                    <a:cubicBezTo>
                      <a:pt x="165" y="210"/>
                      <a:pt x="165" y="210"/>
                      <a:pt x="165" y="210"/>
                    </a:cubicBezTo>
                    <a:cubicBezTo>
                      <a:pt x="190" y="193"/>
                      <a:pt x="190" y="193"/>
                      <a:pt x="190" y="193"/>
                    </a:cubicBezTo>
                    <a:cubicBezTo>
                      <a:pt x="190" y="193"/>
                      <a:pt x="195" y="195"/>
                      <a:pt x="197" y="197"/>
                    </a:cubicBezTo>
                    <a:cubicBezTo>
                      <a:pt x="199" y="200"/>
                      <a:pt x="203" y="196"/>
                      <a:pt x="203" y="196"/>
                    </a:cubicBezTo>
                    <a:cubicBezTo>
                      <a:pt x="203" y="196"/>
                      <a:pt x="215" y="215"/>
                      <a:pt x="218" y="217"/>
                    </a:cubicBezTo>
                    <a:cubicBezTo>
                      <a:pt x="220" y="218"/>
                      <a:pt x="235" y="214"/>
                      <a:pt x="235" y="214"/>
                    </a:cubicBezTo>
                    <a:cubicBezTo>
                      <a:pt x="241" y="219"/>
                      <a:pt x="241" y="219"/>
                      <a:pt x="241" y="219"/>
                    </a:cubicBezTo>
                    <a:cubicBezTo>
                      <a:pt x="250" y="213"/>
                      <a:pt x="250" y="213"/>
                      <a:pt x="250" y="213"/>
                    </a:cubicBezTo>
                    <a:cubicBezTo>
                      <a:pt x="255" y="219"/>
                      <a:pt x="255" y="219"/>
                      <a:pt x="255" y="219"/>
                    </a:cubicBezTo>
                    <a:cubicBezTo>
                      <a:pt x="254" y="231"/>
                      <a:pt x="254" y="231"/>
                      <a:pt x="254" y="231"/>
                    </a:cubicBezTo>
                    <a:cubicBezTo>
                      <a:pt x="270" y="217"/>
                      <a:pt x="270" y="217"/>
                      <a:pt x="270" y="217"/>
                    </a:cubicBezTo>
                    <a:cubicBezTo>
                      <a:pt x="289" y="221"/>
                      <a:pt x="289" y="221"/>
                      <a:pt x="289" y="221"/>
                    </a:cubicBezTo>
                    <a:cubicBezTo>
                      <a:pt x="290" y="230"/>
                      <a:pt x="290" y="230"/>
                      <a:pt x="290" y="230"/>
                    </a:cubicBezTo>
                    <a:cubicBezTo>
                      <a:pt x="282" y="236"/>
                      <a:pt x="282" y="236"/>
                      <a:pt x="282" y="236"/>
                    </a:cubicBezTo>
                    <a:cubicBezTo>
                      <a:pt x="307" y="265"/>
                      <a:pt x="307" y="265"/>
                      <a:pt x="307" y="265"/>
                    </a:cubicBezTo>
                    <a:cubicBezTo>
                      <a:pt x="300" y="272"/>
                      <a:pt x="300" y="272"/>
                      <a:pt x="300" y="272"/>
                    </a:cubicBezTo>
                    <a:cubicBezTo>
                      <a:pt x="305" y="282"/>
                      <a:pt x="305" y="282"/>
                      <a:pt x="305" y="282"/>
                    </a:cubicBezTo>
                    <a:cubicBezTo>
                      <a:pt x="332" y="283"/>
                      <a:pt x="332" y="283"/>
                      <a:pt x="332" y="283"/>
                    </a:cubicBezTo>
                    <a:cubicBezTo>
                      <a:pt x="340" y="296"/>
                      <a:pt x="340" y="296"/>
                      <a:pt x="340" y="296"/>
                    </a:cubicBezTo>
                    <a:cubicBezTo>
                      <a:pt x="340" y="296"/>
                      <a:pt x="354" y="280"/>
                      <a:pt x="363" y="278"/>
                    </a:cubicBezTo>
                    <a:cubicBezTo>
                      <a:pt x="372" y="275"/>
                      <a:pt x="400" y="286"/>
                      <a:pt x="411" y="284"/>
                    </a:cubicBezTo>
                    <a:cubicBezTo>
                      <a:pt x="422" y="283"/>
                      <a:pt x="426" y="273"/>
                      <a:pt x="426" y="273"/>
                    </a:cubicBezTo>
                    <a:cubicBezTo>
                      <a:pt x="422" y="261"/>
                      <a:pt x="422" y="261"/>
                      <a:pt x="422" y="261"/>
                    </a:cubicBezTo>
                    <a:cubicBezTo>
                      <a:pt x="423" y="253"/>
                      <a:pt x="423" y="253"/>
                      <a:pt x="423" y="253"/>
                    </a:cubicBezTo>
                    <a:cubicBezTo>
                      <a:pt x="423" y="253"/>
                      <a:pt x="418" y="248"/>
                      <a:pt x="432" y="239"/>
                    </a:cubicBezTo>
                    <a:cubicBezTo>
                      <a:pt x="446" y="230"/>
                      <a:pt x="444" y="245"/>
                      <a:pt x="444" y="245"/>
                    </a:cubicBezTo>
                    <a:cubicBezTo>
                      <a:pt x="465" y="227"/>
                      <a:pt x="465" y="227"/>
                      <a:pt x="465" y="227"/>
                    </a:cubicBezTo>
                    <a:cubicBezTo>
                      <a:pt x="477" y="230"/>
                      <a:pt x="477" y="230"/>
                      <a:pt x="477" y="230"/>
                    </a:cubicBezTo>
                    <a:cubicBezTo>
                      <a:pt x="485" y="221"/>
                      <a:pt x="502" y="203"/>
                      <a:pt x="511" y="19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6" name="Kherson">
                <a:extLst>
                  <a:ext uri="{FF2B5EF4-FFF2-40B4-BE49-F238E27FC236}">
                    <a16:creationId xmlns:a16="http://schemas.microsoft.com/office/drawing/2014/main" xmlns="" id="{C840F032-C853-4096-82E0-7E86A5A446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998757" y="5547467"/>
                <a:ext cx="3343162" cy="1957019"/>
              </a:xfrm>
              <a:custGeom>
                <a:avLst/>
                <a:gdLst>
                  <a:gd name="T0" fmla="*/ 2147483647 w 585"/>
                  <a:gd name="T1" fmla="*/ 2147483647 h 452"/>
                  <a:gd name="T2" fmla="*/ 2147483647 w 585"/>
                  <a:gd name="T3" fmla="*/ 2147483647 h 452"/>
                  <a:gd name="T4" fmla="*/ 2147483647 w 585"/>
                  <a:gd name="T5" fmla="*/ 2147483647 h 452"/>
                  <a:gd name="T6" fmla="*/ 2147483647 w 585"/>
                  <a:gd name="T7" fmla="*/ 2147483647 h 452"/>
                  <a:gd name="T8" fmla="*/ 2147483647 w 585"/>
                  <a:gd name="T9" fmla="*/ 2147483647 h 452"/>
                  <a:gd name="T10" fmla="*/ 2147483647 w 585"/>
                  <a:gd name="T11" fmla="*/ 2147483647 h 452"/>
                  <a:gd name="T12" fmla="*/ 2147483647 w 585"/>
                  <a:gd name="T13" fmla="*/ 2147483647 h 452"/>
                  <a:gd name="T14" fmla="*/ 2147483647 w 585"/>
                  <a:gd name="T15" fmla="*/ 2147483647 h 452"/>
                  <a:gd name="T16" fmla="*/ 2147483647 w 585"/>
                  <a:gd name="T17" fmla="*/ 2147483647 h 452"/>
                  <a:gd name="T18" fmla="*/ 2147483647 w 585"/>
                  <a:gd name="T19" fmla="*/ 2147483647 h 452"/>
                  <a:gd name="T20" fmla="*/ 2147483647 w 585"/>
                  <a:gd name="T21" fmla="*/ 2147483647 h 452"/>
                  <a:gd name="T22" fmla="*/ 2147483647 w 585"/>
                  <a:gd name="T23" fmla="*/ 2147483647 h 452"/>
                  <a:gd name="T24" fmla="*/ 2147483647 w 585"/>
                  <a:gd name="T25" fmla="*/ 2147483647 h 452"/>
                  <a:gd name="T26" fmla="*/ 2147483647 w 585"/>
                  <a:gd name="T27" fmla="*/ 2147483647 h 452"/>
                  <a:gd name="T28" fmla="*/ 2147483647 w 585"/>
                  <a:gd name="T29" fmla="*/ 2147483647 h 452"/>
                  <a:gd name="T30" fmla="*/ 2147483647 w 585"/>
                  <a:gd name="T31" fmla="*/ 2147483647 h 452"/>
                  <a:gd name="T32" fmla="*/ 2147483647 w 585"/>
                  <a:gd name="T33" fmla="*/ 2147483647 h 452"/>
                  <a:gd name="T34" fmla="*/ 2147483647 w 585"/>
                  <a:gd name="T35" fmla="*/ 2147483647 h 452"/>
                  <a:gd name="T36" fmla="*/ 2147483647 w 585"/>
                  <a:gd name="T37" fmla="*/ 2147483647 h 452"/>
                  <a:gd name="T38" fmla="*/ 2147483647 w 585"/>
                  <a:gd name="T39" fmla="*/ 2147483647 h 452"/>
                  <a:gd name="T40" fmla="*/ 2147483647 w 585"/>
                  <a:gd name="T41" fmla="*/ 2147483647 h 452"/>
                  <a:gd name="T42" fmla="*/ 2147483647 w 585"/>
                  <a:gd name="T43" fmla="*/ 2147483647 h 452"/>
                  <a:gd name="T44" fmla="*/ 2147483647 w 585"/>
                  <a:gd name="T45" fmla="*/ 2147483647 h 452"/>
                  <a:gd name="T46" fmla="*/ 2147483647 w 585"/>
                  <a:gd name="T47" fmla="*/ 2147483647 h 452"/>
                  <a:gd name="T48" fmla="*/ 2147483647 w 585"/>
                  <a:gd name="T49" fmla="*/ 2147483647 h 452"/>
                  <a:gd name="T50" fmla="*/ 2147483647 w 585"/>
                  <a:gd name="T51" fmla="*/ 2147483647 h 452"/>
                  <a:gd name="T52" fmla="*/ 2147483647 w 585"/>
                  <a:gd name="T53" fmla="*/ 2147483647 h 452"/>
                  <a:gd name="T54" fmla="*/ 2147483647 w 585"/>
                  <a:gd name="T55" fmla="*/ 2147483647 h 452"/>
                  <a:gd name="T56" fmla="*/ 2147483647 w 585"/>
                  <a:gd name="T57" fmla="*/ 2147483647 h 452"/>
                  <a:gd name="T58" fmla="*/ 2147483647 w 585"/>
                  <a:gd name="T59" fmla="*/ 2147483647 h 452"/>
                  <a:gd name="T60" fmla="*/ 2147483647 w 585"/>
                  <a:gd name="T61" fmla="*/ 2147483647 h 452"/>
                  <a:gd name="T62" fmla="*/ 2147483647 w 585"/>
                  <a:gd name="T63" fmla="*/ 2147483647 h 452"/>
                  <a:gd name="T64" fmla="*/ 2147483647 w 585"/>
                  <a:gd name="T65" fmla="*/ 2147483647 h 452"/>
                  <a:gd name="T66" fmla="*/ 2147483647 w 585"/>
                  <a:gd name="T67" fmla="*/ 2147483647 h 452"/>
                  <a:gd name="T68" fmla="*/ 2147483647 w 585"/>
                  <a:gd name="T69" fmla="*/ 2147483647 h 452"/>
                  <a:gd name="T70" fmla="*/ 2147483647 w 585"/>
                  <a:gd name="T71" fmla="*/ 2147483647 h 452"/>
                  <a:gd name="T72" fmla="*/ 2147483647 w 585"/>
                  <a:gd name="T73" fmla="*/ 2147483647 h 452"/>
                  <a:gd name="T74" fmla="*/ 2147483647 w 585"/>
                  <a:gd name="T75" fmla="*/ 2147483647 h 452"/>
                  <a:gd name="T76" fmla="*/ 2147483647 w 585"/>
                  <a:gd name="T77" fmla="*/ 2147483647 h 452"/>
                  <a:gd name="T78" fmla="*/ 2147483647 w 585"/>
                  <a:gd name="T79" fmla="*/ 2147483647 h 452"/>
                  <a:gd name="T80" fmla="*/ 2147483647 w 585"/>
                  <a:gd name="T81" fmla="*/ 2147483647 h 452"/>
                  <a:gd name="T82" fmla="*/ 2147483647 w 585"/>
                  <a:gd name="T83" fmla="*/ 2147483647 h 452"/>
                  <a:gd name="T84" fmla="*/ 2147483647 w 585"/>
                  <a:gd name="T85" fmla="*/ 2147483647 h 452"/>
                  <a:gd name="T86" fmla="*/ 2147483647 w 585"/>
                  <a:gd name="T87" fmla="*/ 2147483647 h 452"/>
                  <a:gd name="T88" fmla="*/ 2147483647 w 585"/>
                  <a:gd name="T89" fmla="*/ 2147483647 h 452"/>
                  <a:gd name="T90" fmla="*/ 2147483647 w 585"/>
                  <a:gd name="T91" fmla="*/ 2147483647 h 452"/>
                  <a:gd name="T92" fmla="*/ 2147483647 w 585"/>
                  <a:gd name="T93" fmla="*/ 2147483647 h 452"/>
                  <a:gd name="T94" fmla="*/ 2147483647 w 585"/>
                  <a:gd name="T95" fmla="*/ 2147483647 h 45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585"/>
                  <a:gd name="T145" fmla="*/ 0 h 452"/>
                  <a:gd name="T146" fmla="*/ 585 w 585"/>
                  <a:gd name="T147" fmla="*/ 452 h 45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585" h="452">
                    <a:moveTo>
                      <a:pt x="96" y="313"/>
                    </a:moveTo>
                    <a:cubicBezTo>
                      <a:pt x="88" y="309"/>
                      <a:pt x="73" y="303"/>
                      <a:pt x="53" y="301"/>
                    </a:cubicBezTo>
                    <a:cubicBezTo>
                      <a:pt x="34" y="299"/>
                      <a:pt x="28" y="274"/>
                      <a:pt x="20" y="275"/>
                    </a:cubicBezTo>
                    <a:cubicBezTo>
                      <a:pt x="0" y="277"/>
                      <a:pt x="55" y="307"/>
                      <a:pt x="64" y="311"/>
                    </a:cubicBezTo>
                    <a:cubicBezTo>
                      <a:pt x="73" y="315"/>
                      <a:pt x="86" y="320"/>
                      <a:pt x="93" y="321"/>
                    </a:cubicBezTo>
                    <a:cubicBezTo>
                      <a:pt x="100" y="321"/>
                      <a:pt x="104" y="316"/>
                      <a:pt x="96" y="313"/>
                    </a:cubicBezTo>
                    <a:close/>
                    <a:moveTo>
                      <a:pt x="213" y="338"/>
                    </a:moveTo>
                    <a:cubicBezTo>
                      <a:pt x="203" y="340"/>
                      <a:pt x="186" y="337"/>
                      <a:pt x="186" y="340"/>
                    </a:cubicBezTo>
                    <a:cubicBezTo>
                      <a:pt x="186" y="350"/>
                      <a:pt x="218" y="348"/>
                      <a:pt x="234" y="349"/>
                    </a:cubicBezTo>
                    <a:cubicBezTo>
                      <a:pt x="250" y="351"/>
                      <a:pt x="241" y="341"/>
                      <a:pt x="235" y="333"/>
                    </a:cubicBezTo>
                    <a:cubicBezTo>
                      <a:pt x="229" y="325"/>
                      <a:pt x="223" y="336"/>
                      <a:pt x="213" y="338"/>
                    </a:cubicBezTo>
                    <a:close/>
                    <a:moveTo>
                      <a:pt x="501" y="370"/>
                    </a:moveTo>
                    <a:cubicBezTo>
                      <a:pt x="585" y="452"/>
                      <a:pt x="585" y="452"/>
                      <a:pt x="585" y="452"/>
                    </a:cubicBezTo>
                    <a:cubicBezTo>
                      <a:pt x="510" y="369"/>
                      <a:pt x="510" y="369"/>
                      <a:pt x="510" y="369"/>
                    </a:cubicBezTo>
                    <a:cubicBezTo>
                      <a:pt x="510" y="369"/>
                      <a:pt x="517" y="362"/>
                      <a:pt x="518" y="359"/>
                    </a:cubicBezTo>
                    <a:cubicBezTo>
                      <a:pt x="519" y="357"/>
                      <a:pt x="509" y="349"/>
                      <a:pt x="509" y="349"/>
                    </a:cubicBezTo>
                    <a:cubicBezTo>
                      <a:pt x="509" y="349"/>
                      <a:pt x="508" y="345"/>
                      <a:pt x="509" y="341"/>
                    </a:cubicBezTo>
                    <a:cubicBezTo>
                      <a:pt x="510" y="337"/>
                      <a:pt x="507" y="329"/>
                      <a:pt x="503" y="324"/>
                    </a:cubicBezTo>
                    <a:cubicBezTo>
                      <a:pt x="499" y="320"/>
                      <a:pt x="503" y="309"/>
                      <a:pt x="503" y="309"/>
                    </a:cubicBezTo>
                    <a:cubicBezTo>
                      <a:pt x="495" y="297"/>
                      <a:pt x="495" y="297"/>
                      <a:pt x="495" y="297"/>
                    </a:cubicBezTo>
                    <a:cubicBezTo>
                      <a:pt x="495" y="297"/>
                      <a:pt x="500" y="290"/>
                      <a:pt x="505" y="284"/>
                    </a:cubicBezTo>
                    <a:cubicBezTo>
                      <a:pt x="511" y="279"/>
                      <a:pt x="509" y="276"/>
                      <a:pt x="509" y="276"/>
                    </a:cubicBezTo>
                    <a:cubicBezTo>
                      <a:pt x="515" y="284"/>
                      <a:pt x="515" y="284"/>
                      <a:pt x="515" y="284"/>
                    </a:cubicBezTo>
                    <a:cubicBezTo>
                      <a:pt x="515" y="284"/>
                      <a:pt x="532" y="276"/>
                      <a:pt x="536" y="273"/>
                    </a:cubicBezTo>
                    <a:cubicBezTo>
                      <a:pt x="539" y="271"/>
                      <a:pt x="539" y="268"/>
                      <a:pt x="539" y="266"/>
                    </a:cubicBezTo>
                    <a:cubicBezTo>
                      <a:pt x="537" y="264"/>
                      <a:pt x="535" y="262"/>
                      <a:pt x="535" y="262"/>
                    </a:cubicBezTo>
                    <a:cubicBezTo>
                      <a:pt x="534" y="243"/>
                      <a:pt x="534" y="243"/>
                      <a:pt x="534" y="243"/>
                    </a:cubicBezTo>
                    <a:cubicBezTo>
                      <a:pt x="529" y="239"/>
                      <a:pt x="529" y="239"/>
                      <a:pt x="529" y="239"/>
                    </a:cubicBezTo>
                    <a:cubicBezTo>
                      <a:pt x="527" y="228"/>
                      <a:pt x="527" y="228"/>
                      <a:pt x="527" y="228"/>
                    </a:cubicBezTo>
                    <a:cubicBezTo>
                      <a:pt x="517" y="228"/>
                      <a:pt x="517" y="228"/>
                      <a:pt x="517" y="228"/>
                    </a:cubicBezTo>
                    <a:cubicBezTo>
                      <a:pt x="517" y="228"/>
                      <a:pt x="514" y="224"/>
                      <a:pt x="512" y="224"/>
                    </a:cubicBezTo>
                    <a:cubicBezTo>
                      <a:pt x="510" y="224"/>
                      <a:pt x="500" y="226"/>
                      <a:pt x="498" y="222"/>
                    </a:cubicBezTo>
                    <a:cubicBezTo>
                      <a:pt x="497" y="219"/>
                      <a:pt x="495" y="214"/>
                      <a:pt x="495" y="214"/>
                    </a:cubicBezTo>
                    <a:cubicBezTo>
                      <a:pt x="484" y="212"/>
                      <a:pt x="484" y="212"/>
                      <a:pt x="484" y="212"/>
                    </a:cubicBezTo>
                    <a:cubicBezTo>
                      <a:pt x="475" y="201"/>
                      <a:pt x="475" y="201"/>
                      <a:pt x="475" y="201"/>
                    </a:cubicBezTo>
                    <a:cubicBezTo>
                      <a:pt x="475" y="201"/>
                      <a:pt x="484" y="199"/>
                      <a:pt x="480" y="195"/>
                    </a:cubicBezTo>
                    <a:cubicBezTo>
                      <a:pt x="476" y="191"/>
                      <a:pt x="464" y="184"/>
                      <a:pt x="464" y="184"/>
                    </a:cubicBezTo>
                    <a:cubicBezTo>
                      <a:pt x="464" y="184"/>
                      <a:pt x="480" y="173"/>
                      <a:pt x="479" y="170"/>
                    </a:cubicBezTo>
                    <a:cubicBezTo>
                      <a:pt x="478" y="167"/>
                      <a:pt x="476" y="162"/>
                      <a:pt x="479" y="158"/>
                    </a:cubicBezTo>
                    <a:cubicBezTo>
                      <a:pt x="481" y="153"/>
                      <a:pt x="487" y="156"/>
                      <a:pt x="484" y="148"/>
                    </a:cubicBezTo>
                    <a:cubicBezTo>
                      <a:pt x="482" y="140"/>
                      <a:pt x="467" y="125"/>
                      <a:pt x="467" y="125"/>
                    </a:cubicBezTo>
                    <a:cubicBezTo>
                      <a:pt x="467" y="125"/>
                      <a:pt x="454" y="130"/>
                      <a:pt x="453" y="126"/>
                    </a:cubicBezTo>
                    <a:cubicBezTo>
                      <a:pt x="451" y="122"/>
                      <a:pt x="450" y="104"/>
                      <a:pt x="446" y="98"/>
                    </a:cubicBezTo>
                    <a:cubicBezTo>
                      <a:pt x="443" y="92"/>
                      <a:pt x="440" y="88"/>
                      <a:pt x="440" y="88"/>
                    </a:cubicBezTo>
                    <a:cubicBezTo>
                      <a:pt x="440" y="88"/>
                      <a:pt x="444" y="63"/>
                      <a:pt x="437" y="55"/>
                    </a:cubicBezTo>
                    <a:cubicBezTo>
                      <a:pt x="431" y="46"/>
                      <a:pt x="416" y="68"/>
                      <a:pt x="410" y="61"/>
                    </a:cubicBezTo>
                    <a:cubicBezTo>
                      <a:pt x="404" y="54"/>
                      <a:pt x="411" y="45"/>
                      <a:pt x="404" y="38"/>
                    </a:cubicBezTo>
                    <a:cubicBezTo>
                      <a:pt x="402" y="36"/>
                      <a:pt x="400" y="34"/>
                      <a:pt x="398" y="33"/>
                    </a:cubicBezTo>
                    <a:cubicBezTo>
                      <a:pt x="391" y="33"/>
                      <a:pt x="367" y="33"/>
                      <a:pt x="368" y="42"/>
                    </a:cubicBezTo>
                    <a:cubicBezTo>
                      <a:pt x="370" y="52"/>
                      <a:pt x="377" y="46"/>
                      <a:pt x="378" y="47"/>
                    </a:cubicBezTo>
                    <a:cubicBezTo>
                      <a:pt x="379" y="47"/>
                      <a:pt x="381" y="46"/>
                      <a:pt x="383" y="43"/>
                    </a:cubicBezTo>
                    <a:cubicBezTo>
                      <a:pt x="385" y="41"/>
                      <a:pt x="398" y="45"/>
                      <a:pt x="400" y="46"/>
                    </a:cubicBezTo>
                    <a:cubicBezTo>
                      <a:pt x="402" y="47"/>
                      <a:pt x="400" y="55"/>
                      <a:pt x="394" y="60"/>
                    </a:cubicBezTo>
                    <a:cubicBezTo>
                      <a:pt x="388" y="64"/>
                      <a:pt x="384" y="51"/>
                      <a:pt x="374" y="52"/>
                    </a:cubicBezTo>
                    <a:cubicBezTo>
                      <a:pt x="365" y="52"/>
                      <a:pt x="364" y="71"/>
                      <a:pt x="363" y="81"/>
                    </a:cubicBezTo>
                    <a:cubicBezTo>
                      <a:pt x="363" y="92"/>
                      <a:pt x="345" y="100"/>
                      <a:pt x="342" y="102"/>
                    </a:cubicBezTo>
                    <a:cubicBezTo>
                      <a:pt x="338" y="104"/>
                      <a:pt x="341" y="109"/>
                      <a:pt x="342" y="113"/>
                    </a:cubicBezTo>
                    <a:cubicBezTo>
                      <a:pt x="342" y="117"/>
                      <a:pt x="329" y="126"/>
                      <a:pt x="325" y="130"/>
                    </a:cubicBezTo>
                    <a:cubicBezTo>
                      <a:pt x="320" y="134"/>
                      <a:pt x="329" y="138"/>
                      <a:pt x="332" y="144"/>
                    </a:cubicBezTo>
                    <a:cubicBezTo>
                      <a:pt x="335" y="151"/>
                      <a:pt x="310" y="167"/>
                      <a:pt x="308" y="168"/>
                    </a:cubicBezTo>
                    <a:cubicBezTo>
                      <a:pt x="306" y="169"/>
                      <a:pt x="298" y="166"/>
                      <a:pt x="293" y="167"/>
                    </a:cubicBezTo>
                    <a:cubicBezTo>
                      <a:pt x="287" y="169"/>
                      <a:pt x="280" y="174"/>
                      <a:pt x="272" y="179"/>
                    </a:cubicBezTo>
                    <a:cubicBezTo>
                      <a:pt x="264" y="183"/>
                      <a:pt x="256" y="178"/>
                      <a:pt x="256" y="178"/>
                    </a:cubicBezTo>
                    <a:cubicBezTo>
                      <a:pt x="265" y="179"/>
                      <a:pt x="269" y="173"/>
                      <a:pt x="273" y="168"/>
                    </a:cubicBezTo>
                    <a:cubicBezTo>
                      <a:pt x="277" y="163"/>
                      <a:pt x="289" y="157"/>
                      <a:pt x="292" y="155"/>
                    </a:cubicBezTo>
                    <a:cubicBezTo>
                      <a:pt x="295" y="153"/>
                      <a:pt x="301" y="156"/>
                      <a:pt x="308" y="150"/>
                    </a:cubicBezTo>
                    <a:cubicBezTo>
                      <a:pt x="314" y="143"/>
                      <a:pt x="305" y="122"/>
                      <a:pt x="309" y="116"/>
                    </a:cubicBezTo>
                    <a:cubicBezTo>
                      <a:pt x="313" y="110"/>
                      <a:pt x="321" y="116"/>
                      <a:pt x="321" y="116"/>
                    </a:cubicBezTo>
                    <a:cubicBezTo>
                      <a:pt x="321" y="116"/>
                      <a:pt x="321" y="112"/>
                      <a:pt x="322" y="111"/>
                    </a:cubicBezTo>
                    <a:cubicBezTo>
                      <a:pt x="324" y="110"/>
                      <a:pt x="333" y="98"/>
                      <a:pt x="334" y="95"/>
                    </a:cubicBezTo>
                    <a:cubicBezTo>
                      <a:pt x="334" y="93"/>
                      <a:pt x="334" y="86"/>
                      <a:pt x="334" y="86"/>
                    </a:cubicBezTo>
                    <a:cubicBezTo>
                      <a:pt x="334" y="86"/>
                      <a:pt x="359" y="57"/>
                      <a:pt x="360" y="46"/>
                    </a:cubicBezTo>
                    <a:cubicBezTo>
                      <a:pt x="361" y="34"/>
                      <a:pt x="352" y="24"/>
                      <a:pt x="353" y="23"/>
                    </a:cubicBezTo>
                    <a:cubicBezTo>
                      <a:pt x="353" y="22"/>
                      <a:pt x="354" y="20"/>
                      <a:pt x="356" y="17"/>
                    </a:cubicBezTo>
                    <a:cubicBezTo>
                      <a:pt x="357" y="14"/>
                      <a:pt x="354" y="13"/>
                      <a:pt x="352" y="11"/>
                    </a:cubicBezTo>
                    <a:cubicBezTo>
                      <a:pt x="350" y="11"/>
                      <a:pt x="349" y="10"/>
                      <a:pt x="348" y="10"/>
                    </a:cubicBezTo>
                    <a:cubicBezTo>
                      <a:pt x="336" y="10"/>
                      <a:pt x="324" y="25"/>
                      <a:pt x="313" y="15"/>
                    </a:cubicBezTo>
                    <a:cubicBezTo>
                      <a:pt x="303" y="6"/>
                      <a:pt x="296" y="0"/>
                      <a:pt x="296" y="0"/>
                    </a:cubicBezTo>
                    <a:cubicBezTo>
                      <a:pt x="282" y="11"/>
                      <a:pt x="282" y="11"/>
                      <a:pt x="282" y="11"/>
                    </a:cubicBezTo>
                    <a:cubicBezTo>
                      <a:pt x="282" y="11"/>
                      <a:pt x="275" y="10"/>
                      <a:pt x="271" y="12"/>
                    </a:cubicBezTo>
                    <a:cubicBezTo>
                      <a:pt x="267" y="14"/>
                      <a:pt x="264" y="21"/>
                      <a:pt x="264" y="21"/>
                    </a:cubicBezTo>
                    <a:cubicBezTo>
                      <a:pt x="256" y="7"/>
                      <a:pt x="256" y="7"/>
                      <a:pt x="256" y="7"/>
                    </a:cubicBezTo>
                    <a:cubicBezTo>
                      <a:pt x="245" y="7"/>
                      <a:pt x="245" y="7"/>
                      <a:pt x="245" y="7"/>
                    </a:cubicBezTo>
                    <a:cubicBezTo>
                      <a:pt x="238" y="1"/>
                      <a:pt x="238" y="1"/>
                      <a:pt x="238" y="1"/>
                    </a:cubicBezTo>
                    <a:cubicBezTo>
                      <a:pt x="228" y="0"/>
                      <a:pt x="228" y="0"/>
                      <a:pt x="228" y="0"/>
                    </a:cubicBezTo>
                    <a:cubicBezTo>
                      <a:pt x="228" y="1"/>
                      <a:pt x="228" y="4"/>
                      <a:pt x="228" y="11"/>
                    </a:cubicBezTo>
                    <a:cubicBezTo>
                      <a:pt x="228" y="20"/>
                      <a:pt x="235" y="33"/>
                      <a:pt x="235" y="33"/>
                    </a:cubicBezTo>
                    <a:cubicBezTo>
                      <a:pt x="235" y="33"/>
                      <a:pt x="224" y="30"/>
                      <a:pt x="222" y="33"/>
                    </a:cubicBezTo>
                    <a:cubicBezTo>
                      <a:pt x="220" y="36"/>
                      <a:pt x="234" y="46"/>
                      <a:pt x="234" y="46"/>
                    </a:cubicBezTo>
                    <a:cubicBezTo>
                      <a:pt x="236" y="55"/>
                      <a:pt x="236" y="55"/>
                      <a:pt x="236" y="55"/>
                    </a:cubicBezTo>
                    <a:cubicBezTo>
                      <a:pt x="232" y="68"/>
                      <a:pt x="232" y="68"/>
                      <a:pt x="232" y="68"/>
                    </a:cubicBezTo>
                    <a:cubicBezTo>
                      <a:pt x="236" y="77"/>
                      <a:pt x="236" y="77"/>
                      <a:pt x="236" y="77"/>
                    </a:cubicBezTo>
                    <a:cubicBezTo>
                      <a:pt x="236" y="77"/>
                      <a:pt x="225" y="87"/>
                      <a:pt x="224" y="87"/>
                    </a:cubicBezTo>
                    <a:cubicBezTo>
                      <a:pt x="222" y="87"/>
                      <a:pt x="216" y="88"/>
                      <a:pt x="216" y="88"/>
                    </a:cubicBezTo>
                    <a:cubicBezTo>
                      <a:pt x="203" y="104"/>
                      <a:pt x="203" y="104"/>
                      <a:pt x="203" y="104"/>
                    </a:cubicBezTo>
                    <a:cubicBezTo>
                      <a:pt x="229" y="124"/>
                      <a:pt x="229" y="124"/>
                      <a:pt x="229" y="124"/>
                    </a:cubicBezTo>
                    <a:cubicBezTo>
                      <a:pt x="226" y="133"/>
                      <a:pt x="226" y="133"/>
                      <a:pt x="226" y="133"/>
                    </a:cubicBezTo>
                    <a:cubicBezTo>
                      <a:pt x="226" y="133"/>
                      <a:pt x="216" y="132"/>
                      <a:pt x="214" y="131"/>
                    </a:cubicBezTo>
                    <a:cubicBezTo>
                      <a:pt x="211" y="129"/>
                      <a:pt x="218" y="140"/>
                      <a:pt x="218" y="140"/>
                    </a:cubicBezTo>
                    <a:cubicBezTo>
                      <a:pt x="218" y="140"/>
                      <a:pt x="210" y="148"/>
                      <a:pt x="208" y="148"/>
                    </a:cubicBezTo>
                    <a:cubicBezTo>
                      <a:pt x="207" y="148"/>
                      <a:pt x="196" y="152"/>
                      <a:pt x="196" y="152"/>
                    </a:cubicBezTo>
                    <a:cubicBezTo>
                      <a:pt x="204" y="159"/>
                      <a:pt x="204" y="159"/>
                      <a:pt x="204" y="159"/>
                    </a:cubicBezTo>
                    <a:cubicBezTo>
                      <a:pt x="204" y="159"/>
                      <a:pt x="197" y="164"/>
                      <a:pt x="196" y="164"/>
                    </a:cubicBezTo>
                    <a:cubicBezTo>
                      <a:pt x="194" y="165"/>
                      <a:pt x="179" y="166"/>
                      <a:pt x="175" y="167"/>
                    </a:cubicBezTo>
                    <a:cubicBezTo>
                      <a:pt x="174" y="167"/>
                      <a:pt x="174" y="167"/>
                      <a:pt x="174" y="167"/>
                    </a:cubicBezTo>
                    <a:cubicBezTo>
                      <a:pt x="174" y="167"/>
                      <a:pt x="174" y="167"/>
                      <a:pt x="175" y="167"/>
                    </a:cubicBezTo>
                    <a:cubicBezTo>
                      <a:pt x="176" y="166"/>
                      <a:pt x="176" y="165"/>
                      <a:pt x="174" y="159"/>
                    </a:cubicBezTo>
                    <a:cubicBezTo>
                      <a:pt x="169" y="150"/>
                      <a:pt x="147" y="164"/>
                      <a:pt x="144" y="165"/>
                    </a:cubicBezTo>
                    <a:cubicBezTo>
                      <a:pt x="140" y="166"/>
                      <a:pt x="141" y="163"/>
                      <a:pt x="132" y="162"/>
                    </a:cubicBezTo>
                    <a:cubicBezTo>
                      <a:pt x="124" y="161"/>
                      <a:pt x="130" y="171"/>
                      <a:pt x="125" y="177"/>
                    </a:cubicBezTo>
                    <a:cubicBezTo>
                      <a:pt x="119" y="183"/>
                      <a:pt x="117" y="170"/>
                      <a:pt x="115" y="170"/>
                    </a:cubicBezTo>
                    <a:cubicBezTo>
                      <a:pt x="112" y="170"/>
                      <a:pt x="98" y="186"/>
                      <a:pt x="98" y="186"/>
                    </a:cubicBezTo>
                    <a:cubicBezTo>
                      <a:pt x="80" y="186"/>
                      <a:pt x="80" y="186"/>
                      <a:pt x="80" y="186"/>
                    </a:cubicBezTo>
                    <a:cubicBezTo>
                      <a:pt x="69" y="191"/>
                      <a:pt x="69" y="191"/>
                      <a:pt x="69" y="191"/>
                    </a:cubicBezTo>
                    <a:cubicBezTo>
                      <a:pt x="70" y="194"/>
                      <a:pt x="69" y="197"/>
                      <a:pt x="70" y="200"/>
                    </a:cubicBezTo>
                    <a:cubicBezTo>
                      <a:pt x="72" y="204"/>
                      <a:pt x="79" y="214"/>
                      <a:pt x="79" y="214"/>
                    </a:cubicBezTo>
                    <a:cubicBezTo>
                      <a:pt x="79" y="214"/>
                      <a:pt x="92" y="216"/>
                      <a:pt x="93" y="216"/>
                    </a:cubicBezTo>
                    <a:cubicBezTo>
                      <a:pt x="94" y="216"/>
                      <a:pt x="95" y="221"/>
                      <a:pt x="98" y="226"/>
                    </a:cubicBezTo>
                    <a:cubicBezTo>
                      <a:pt x="100" y="231"/>
                      <a:pt x="110" y="219"/>
                      <a:pt x="111" y="218"/>
                    </a:cubicBezTo>
                    <a:cubicBezTo>
                      <a:pt x="112" y="217"/>
                      <a:pt x="118" y="220"/>
                      <a:pt x="125" y="227"/>
                    </a:cubicBezTo>
                    <a:cubicBezTo>
                      <a:pt x="131" y="234"/>
                      <a:pt x="158" y="213"/>
                      <a:pt x="159" y="216"/>
                    </a:cubicBezTo>
                    <a:cubicBezTo>
                      <a:pt x="159" y="219"/>
                      <a:pt x="139" y="230"/>
                      <a:pt x="137" y="231"/>
                    </a:cubicBezTo>
                    <a:cubicBezTo>
                      <a:pt x="135" y="233"/>
                      <a:pt x="138" y="236"/>
                      <a:pt x="139" y="244"/>
                    </a:cubicBezTo>
                    <a:cubicBezTo>
                      <a:pt x="140" y="252"/>
                      <a:pt x="125" y="250"/>
                      <a:pt x="125" y="250"/>
                    </a:cubicBezTo>
                    <a:cubicBezTo>
                      <a:pt x="112" y="242"/>
                      <a:pt x="112" y="242"/>
                      <a:pt x="112" y="242"/>
                    </a:cubicBezTo>
                    <a:cubicBezTo>
                      <a:pt x="112" y="242"/>
                      <a:pt x="70" y="239"/>
                      <a:pt x="63" y="240"/>
                    </a:cubicBezTo>
                    <a:cubicBezTo>
                      <a:pt x="58" y="240"/>
                      <a:pt x="55" y="238"/>
                      <a:pt x="52" y="236"/>
                    </a:cubicBezTo>
                    <a:cubicBezTo>
                      <a:pt x="51" y="238"/>
                      <a:pt x="50" y="241"/>
                      <a:pt x="49" y="243"/>
                    </a:cubicBezTo>
                    <a:cubicBezTo>
                      <a:pt x="50" y="244"/>
                      <a:pt x="52" y="245"/>
                      <a:pt x="54" y="246"/>
                    </a:cubicBezTo>
                    <a:cubicBezTo>
                      <a:pt x="59" y="249"/>
                      <a:pt x="61" y="252"/>
                      <a:pt x="61" y="252"/>
                    </a:cubicBezTo>
                    <a:cubicBezTo>
                      <a:pt x="61" y="252"/>
                      <a:pt x="76" y="252"/>
                      <a:pt x="77" y="252"/>
                    </a:cubicBezTo>
                    <a:cubicBezTo>
                      <a:pt x="78" y="251"/>
                      <a:pt x="81" y="255"/>
                      <a:pt x="83" y="259"/>
                    </a:cubicBezTo>
                    <a:cubicBezTo>
                      <a:pt x="86" y="263"/>
                      <a:pt x="69" y="275"/>
                      <a:pt x="62" y="278"/>
                    </a:cubicBezTo>
                    <a:cubicBezTo>
                      <a:pt x="55" y="281"/>
                      <a:pt x="54" y="275"/>
                      <a:pt x="53" y="274"/>
                    </a:cubicBezTo>
                    <a:cubicBezTo>
                      <a:pt x="52" y="273"/>
                      <a:pt x="43" y="279"/>
                      <a:pt x="42" y="283"/>
                    </a:cubicBezTo>
                    <a:cubicBezTo>
                      <a:pt x="42" y="287"/>
                      <a:pt x="44" y="289"/>
                      <a:pt x="51" y="289"/>
                    </a:cubicBezTo>
                    <a:cubicBezTo>
                      <a:pt x="58" y="289"/>
                      <a:pt x="59" y="284"/>
                      <a:pt x="63" y="282"/>
                    </a:cubicBezTo>
                    <a:cubicBezTo>
                      <a:pt x="67" y="280"/>
                      <a:pt x="68" y="290"/>
                      <a:pt x="71" y="292"/>
                    </a:cubicBezTo>
                    <a:cubicBezTo>
                      <a:pt x="74" y="294"/>
                      <a:pt x="84" y="293"/>
                      <a:pt x="84" y="293"/>
                    </a:cubicBezTo>
                    <a:cubicBezTo>
                      <a:pt x="84" y="293"/>
                      <a:pt x="92" y="301"/>
                      <a:pt x="97" y="306"/>
                    </a:cubicBezTo>
                    <a:cubicBezTo>
                      <a:pt x="103" y="311"/>
                      <a:pt x="114" y="307"/>
                      <a:pt x="114" y="307"/>
                    </a:cubicBezTo>
                    <a:cubicBezTo>
                      <a:pt x="114" y="307"/>
                      <a:pt x="115" y="314"/>
                      <a:pt x="117" y="320"/>
                    </a:cubicBezTo>
                    <a:cubicBezTo>
                      <a:pt x="120" y="326"/>
                      <a:pt x="122" y="324"/>
                      <a:pt x="137" y="326"/>
                    </a:cubicBezTo>
                    <a:cubicBezTo>
                      <a:pt x="152" y="328"/>
                      <a:pt x="156" y="331"/>
                      <a:pt x="156" y="331"/>
                    </a:cubicBezTo>
                    <a:cubicBezTo>
                      <a:pt x="156" y="331"/>
                      <a:pt x="170" y="321"/>
                      <a:pt x="175" y="320"/>
                    </a:cubicBezTo>
                    <a:cubicBezTo>
                      <a:pt x="179" y="320"/>
                      <a:pt x="187" y="323"/>
                      <a:pt x="187" y="323"/>
                    </a:cubicBezTo>
                    <a:cubicBezTo>
                      <a:pt x="187" y="323"/>
                      <a:pt x="188" y="320"/>
                      <a:pt x="189" y="318"/>
                    </a:cubicBezTo>
                    <a:cubicBezTo>
                      <a:pt x="191" y="317"/>
                      <a:pt x="198" y="314"/>
                      <a:pt x="198" y="314"/>
                    </a:cubicBezTo>
                    <a:cubicBezTo>
                      <a:pt x="198" y="314"/>
                      <a:pt x="203" y="317"/>
                      <a:pt x="203" y="318"/>
                    </a:cubicBezTo>
                    <a:cubicBezTo>
                      <a:pt x="204" y="318"/>
                      <a:pt x="228" y="320"/>
                      <a:pt x="228" y="320"/>
                    </a:cubicBezTo>
                    <a:cubicBezTo>
                      <a:pt x="228" y="320"/>
                      <a:pt x="229" y="310"/>
                      <a:pt x="236" y="309"/>
                    </a:cubicBezTo>
                    <a:cubicBezTo>
                      <a:pt x="242" y="308"/>
                      <a:pt x="246" y="314"/>
                      <a:pt x="246" y="314"/>
                    </a:cubicBezTo>
                    <a:cubicBezTo>
                      <a:pt x="246" y="314"/>
                      <a:pt x="261" y="299"/>
                      <a:pt x="262" y="300"/>
                    </a:cubicBezTo>
                    <a:cubicBezTo>
                      <a:pt x="263" y="301"/>
                      <a:pt x="261" y="308"/>
                      <a:pt x="262" y="312"/>
                    </a:cubicBezTo>
                    <a:cubicBezTo>
                      <a:pt x="262" y="316"/>
                      <a:pt x="273" y="313"/>
                      <a:pt x="273" y="313"/>
                    </a:cubicBezTo>
                    <a:cubicBezTo>
                      <a:pt x="273" y="313"/>
                      <a:pt x="272" y="315"/>
                      <a:pt x="276" y="318"/>
                    </a:cubicBezTo>
                    <a:cubicBezTo>
                      <a:pt x="280" y="322"/>
                      <a:pt x="284" y="322"/>
                      <a:pt x="287" y="323"/>
                    </a:cubicBezTo>
                    <a:cubicBezTo>
                      <a:pt x="289" y="324"/>
                      <a:pt x="291" y="331"/>
                      <a:pt x="291" y="331"/>
                    </a:cubicBezTo>
                    <a:cubicBezTo>
                      <a:pt x="301" y="331"/>
                      <a:pt x="301" y="331"/>
                      <a:pt x="301" y="331"/>
                    </a:cubicBezTo>
                    <a:cubicBezTo>
                      <a:pt x="301" y="331"/>
                      <a:pt x="312" y="310"/>
                      <a:pt x="315" y="310"/>
                    </a:cubicBezTo>
                    <a:cubicBezTo>
                      <a:pt x="315" y="310"/>
                      <a:pt x="316" y="312"/>
                      <a:pt x="316" y="314"/>
                    </a:cubicBezTo>
                    <a:cubicBezTo>
                      <a:pt x="319" y="312"/>
                      <a:pt x="323" y="309"/>
                      <a:pt x="323" y="306"/>
                    </a:cubicBezTo>
                    <a:cubicBezTo>
                      <a:pt x="322" y="301"/>
                      <a:pt x="316" y="290"/>
                      <a:pt x="323" y="289"/>
                    </a:cubicBezTo>
                    <a:cubicBezTo>
                      <a:pt x="328" y="289"/>
                      <a:pt x="331" y="295"/>
                      <a:pt x="333" y="298"/>
                    </a:cubicBezTo>
                    <a:cubicBezTo>
                      <a:pt x="334" y="298"/>
                      <a:pt x="335" y="298"/>
                      <a:pt x="336" y="297"/>
                    </a:cubicBezTo>
                    <a:cubicBezTo>
                      <a:pt x="339" y="296"/>
                      <a:pt x="339" y="288"/>
                      <a:pt x="343" y="288"/>
                    </a:cubicBezTo>
                    <a:cubicBezTo>
                      <a:pt x="346" y="288"/>
                      <a:pt x="349" y="297"/>
                      <a:pt x="350" y="298"/>
                    </a:cubicBezTo>
                    <a:cubicBezTo>
                      <a:pt x="351" y="300"/>
                      <a:pt x="357" y="288"/>
                      <a:pt x="361" y="288"/>
                    </a:cubicBezTo>
                    <a:cubicBezTo>
                      <a:pt x="364" y="288"/>
                      <a:pt x="380" y="308"/>
                      <a:pt x="387" y="308"/>
                    </a:cubicBezTo>
                    <a:cubicBezTo>
                      <a:pt x="394" y="309"/>
                      <a:pt x="389" y="298"/>
                      <a:pt x="389" y="298"/>
                    </a:cubicBezTo>
                    <a:cubicBezTo>
                      <a:pt x="389" y="298"/>
                      <a:pt x="391" y="295"/>
                      <a:pt x="394" y="293"/>
                    </a:cubicBezTo>
                    <a:cubicBezTo>
                      <a:pt x="397" y="290"/>
                      <a:pt x="393" y="286"/>
                      <a:pt x="393" y="286"/>
                    </a:cubicBezTo>
                    <a:cubicBezTo>
                      <a:pt x="402" y="280"/>
                      <a:pt x="402" y="280"/>
                      <a:pt x="402" y="280"/>
                    </a:cubicBezTo>
                    <a:cubicBezTo>
                      <a:pt x="402" y="280"/>
                      <a:pt x="407" y="283"/>
                      <a:pt x="413" y="288"/>
                    </a:cubicBezTo>
                    <a:cubicBezTo>
                      <a:pt x="418" y="293"/>
                      <a:pt x="422" y="307"/>
                      <a:pt x="423" y="309"/>
                    </a:cubicBezTo>
                    <a:cubicBezTo>
                      <a:pt x="424" y="310"/>
                      <a:pt x="425" y="300"/>
                      <a:pt x="425" y="300"/>
                    </a:cubicBezTo>
                    <a:cubicBezTo>
                      <a:pt x="425" y="300"/>
                      <a:pt x="419" y="298"/>
                      <a:pt x="421" y="290"/>
                    </a:cubicBezTo>
                    <a:cubicBezTo>
                      <a:pt x="423" y="282"/>
                      <a:pt x="444" y="305"/>
                      <a:pt x="447" y="305"/>
                    </a:cubicBezTo>
                    <a:cubicBezTo>
                      <a:pt x="450" y="305"/>
                      <a:pt x="452" y="297"/>
                      <a:pt x="461" y="296"/>
                    </a:cubicBezTo>
                    <a:cubicBezTo>
                      <a:pt x="470" y="295"/>
                      <a:pt x="465" y="310"/>
                      <a:pt x="458" y="313"/>
                    </a:cubicBezTo>
                    <a:cubicBezTo>
                      <a:pt x="452" y="316"/>
                      <a:pt x="451" y="309"/>
                      <a:pt x="451" y="308"/>
                    </a:cubicBezTo>
                    <a:cubicBezTo>
                      <a:pt x="451" y="308"/>
                      <a:pt x="448" y="312"/>
                      <a:pt x="443" y="317"/>
                    </a:cubicBezTo>
                    <a:cubicBezTo>
                      <a:pt x="438" y="323"/>
                      <a:pt x="445" y="327"/>
                      <a:pt x="445" y="329"/>
                    </a:cubicBezTo>
                    <a:cubicBezTo>
                      <a:pt x="445" y="330"/>
                      <a:pt x="454" y="342"/>
                      <a:pt x="454" y="342"/>
                    </a:cubicBezTo>
                    <a:cubicBezTo>
                      <a:pt x="454" y="342"/>
                      <a:pt x="466" y="328"/>
                      <a:pt x="467" y="326"/>
                    </a:cubicBezTo>
                    <a:cubicBezTo>
                      <a:pt x="467" y="323"/>
                      <a:pt x="471" y="322"/>
                      <a:pt x="472" y="316"/>
                    </a:cubicBezTo>
                    <a:cubicBezTo>
                      <a:pt x="474" y="311"/>
                      <a:pt x="467" y="307"/>
                      <a:pt x="467" y="305"/>
                    </a:cubicBezTo>
                    <a:cubicBezTo>
                      <a:pt x="466" y="304"/>
                      <a:pt x="480" y="293"/>
                      <a:pt x="480" y="293"/>
                    </a:cubicBezTo>
                    <a:cubicBezTo>
                      <a:pt x="494" y="307"/>
                      <a:pt x="494" y="307"/>
                      <a:pt x="494" y="307"/>
                    </a:cubicBezTo>
                    <a:cubicBezTo>
                      <a:pt x="494" y="307"/>
                      <a:pt x="486" y="307"/>
                      <a:pt x="478" y="314"/>
                    </a:cubicBezTo>
                    <a:cubicBezTo>
                      <a:pt x="471" y="320"/>
                      <a:pt x="487" y="327"/>
                      <a:pt x="488" y="330"/>
                    </a:cubicBezTo>
                    <a:cubicBezTo>
                      <a:pt x="490" y="332"/>
                      <a:pt x="498" y="331"/>
                      <a:pt x="498" y="331"/>
                    </a:cubicBezTo>
                    <a:cubicBezTo>
                      <a:pt x="498" y="331"/>
                      <a:pt x="501" y="346"/>
                      <a:pt x="505" y="355"/>
                    </a:cubicBezTo>
                    <a:cubicBezTo>
                      <a:pt x="509" y="365"/>
                      <a:pt x="501" y="370"/>
                      <a:pt x="501" y="37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7" name="Kiev">
                <a:extLst>
                  <a:ext uri="{FF2B5EF4-FFF2-40B4-BE49-F238E27FC236}">
                    <a16:creationId xmlns:a16="http://schemas.microsoft.com/office/drawing/2014/main" xmlns="" id="{2401D38D-BB41-4841-A2B5-746719800D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2435" y="1935986"/>
                <a:ext cx="2259619" cy="2166910"/>
              </a:xfrm>
              <a:custGeom>
                <a:avLst/>
                <a:gdLst>
                  <a:gd name="T0" fmla="*/ 2147483647 w 395"/>
                  <a:gd name="T1" fmla="*/ 2147483647 h 500"/>
                  <a:gd name="T2" fmla="*/ 2147483647 w 395"/>
                  <a:gd name="T3" fmla="*/ 2147483647 h 500"/>
                  <a:gd name="T4" fmla="*/ 2147483647 w 395"/>
                  <a:gd name="T5" fmla="*/ 2147483647 h 500"/>
                  <a:gd name="T6" fmla="*/ 2147483647 w 395"/>
                  <a:gd name="T7" fmla="*/ 2147483647 h 500"/>
                  <a:gd name="T8" fmla="*/ 2147483647 w 395"/>
                  <a:gd name="T9" fmla="*/ 2147483647 h 500"/>
                  <a:gd name="T10" fmla="*/ 2147483647 w 395"/>
                  <a:gd name="T11" fmla="*/ 2147483647 h 500"/>
                  <a:gd name="T12" fmla="*/ 2147483647 w 395"/>
                  <a:gd name="T13" fmla="*/ 2147483647 h 500"/>
                  <a:gd name="T14" fmla="*/ 2147483647 w 395"/>
                  <a:gd name="T15" fmla="*/ 2147483647 h 500"/>
                  <a:gd name="T16" fmla="*/ 2147483647 w 395"/>
                  <a:gd name="T17" fmla="*/ 2147483647 h 500"/>
                  <a:gd name="T18" fmla="*/ 2147483647 w 395"/>
                  <a:gd name="T19" fmla="*/ 2147483647 h 500"/>
                  <a:gd name="T20" fmla="*/ 2147483647 w 395"/>
                  <a:gd name="T21" fmla="*/ 2147483647 h 500"/>
                  <a:gd name="T22" fmla="*/ 2147483647 w 395"/>
                  <a:gd name="T23" fmla="*/ 2147483647 h 500"/>
                  <a:gd name="T24" fmla="*/ 2147483647 w 395"/>
                  <a:gd name="T25" fmla="*/ 2147483647 h 500"/>
                  <a:gd name="T26" fmla="*/ 2147483647 w 395"/>
                  <a:gd name="T27" fmla="*/ 2147483647 h 500"/>
                  <a:gd name="T28" fmla="*/ 2147483647 w 395"/>
                  <a:gd name="T29" fmla="*/ 2147483647 h 500"/>
                  <a:gd name="T30" fmla="*/ 2147483647 w 395"/>
                  <a:gd name="T31" fmla="*/ 2147483647 h 500"/>
                  <a:gd name="T32" fmla="*/ 2147483647 w 395"/>
                  <a:gd name="T33" fmla="*/ 2147483647 h 500"/>
                  <a:gd name="T34" fmla="*/ 2147483647 w 395"/>
                  <a:gd name="T35" fmla="*/ 2147483647 h 500"/>
                  <a:gd name="T36" fmla="*/ 2147483647 w 395"/>
                  <a:gd name="T37" fmla="*/ 2147483647 h 500"/>
                  <a:gd name="T38" fmla="*/ 2147483647 w 395"/>
                  <a:gd name="T39" fmla="*/ 2147483647 h 500"/>
                  <a:gd name="T40" fmla="*/ 2147483647 w 395"/>
                  <a:gd name="T41" fmla="*/ 2147483647 h 500"/>
                  <a:gd name="T42" fmla="*/ 2147483647 w 395"/>
                  <a:gd name="T43" fmla="*/ 2147483647 h 500"/>
                  <a:gd name="T44" fmla="*/ 2147483647 w 395"/>
                  <a:gd name="T45" fmla="*/ 2147483647 h 500"/>
                  <a:gd name="T46" fmla="*/ 2147483647 w 395"/>
                  <a:gd name="T47" fmla="*/ 2147483647 h 500"/>
                  <a:gd name="T48" fmla="*/ 2147483647 w 395"/>
                  <a:gd name="T49" fmla="*/ 2147483647 h 500"/>
                  <a:gd name="T50" fmla="*/ 2147483647 w 395"/>
                  <a:gd name="T51" fmla="*/ 2147483647 h 500"/>
                  <a:gd name="T52" fmla="*/ 2147483647 w 395"/>
                  <a:gd name="T53" fmla="*/ 2147483647 h 500"/>
                  <a:gd name="T54" fmla="*/ 2147483647 w 395"/>
                  <a:gd name="T55" fmla="*/ 2147483647 h 500"/>
                  <a:gd name="T56" fmla="*/ 2147483647 w 395"/>
                  <a:gd name="T57" fmla="*/ 2147483647 h 500"/>
                  <a:gd name="T58" fmla="*/ 2147483647 w 395"/>
                  <a:gd name="T59" fmla="*/ 2147483647 h 500"/>
                  <a:gd name="T60" fmla="*/ 2147483647 w 395"/>
                  <a:gd name="T61" fmla="*/ 2147483647 h 500"/>
                  <a:gd name="T62" fmla="*/ 2147483647 w 395"/>
                  <a:gd name="T63" fmla="*/ 2147483647 h 500"/>
                  <a:gd name="T64" fmla="*/ 2147483647 w 395"/>
                  <a:gd name="T65" fmla="*/ 2147483647 h 500"/>
                  <a:gd name="T66" fmla="*/ 2147483647 w 395"/>
                  <a:gd name="T67" fmla="*/ 2147483647 h 500"/>
                  <a:gd name="T68" fmla="*/ 2147483647 w 395"/>
                  <a:gd name="T69" fmla="*/ 2147483647 h 500"/>
                  <a:gd name="T70" fmla="*/ 2147483647 w 395"/>
                  <a:gd name="T71" fmla="*/ 2147483647 h 500"/>
                  <a:gd name="T72" fmla="*/ 2147483647 w 395"/>
                  <a:gd name="T73" fmla="*/ 2147483647 h 500"/>
                  <a:gd name="T74" fmla="*/ 2147483647 w 395"/>
                  <a:gd name="T75" fmla="*/ 2147483647 h 500"/>
                  <a:gd name="T76" fmla="*/ 2147483647 w 395"/>
                  <a:gd name="T77" fmla="*/ 2147483647 h 500"/>
                  <a:gd name="T78" fmla="*/ 2147483647 w 395"/>
                  <a:gd name="T79" fmla="*/ 2147483647 h 500"/>
                  <a:gd name="T80" fmla="*/ 2147483647 w 395"/>
                  <a:gd name="T81" fmla="*/ 2147483647 h 500"/>
                  <a:gd name="T82" fmla="*/ 2147483647 w 395"/>
                  <a:gd name="T83" fmla="*/ 2147483647 h 500"/>
                  <a:gd name="T84" fmla="*/ 2147483647 w 395"/>
                  <a:gd name="T85" fmla="*/ 2147483647 h 500"/>
                  <a:gd name="T86" fmla="*/ 2147483647 w 395"/>
                  <a:gd name="T87" fmla="*/ 2147483647 h 500"/>
                  <a:gd name="T88" fmla="*/ 2147483647 w 395"/>
                  <a:gd name="T89" fmla="*/ 2147483647 h 50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95"/>
                  <a:gd name="T136" fmla="*/ 0 h 500"/>
                  <a:gd name="T137" fmla="*/ 395 w 395"/>
                  <a:gd name="T138" fmla="*/ 500 h 50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95" h="500">
                    <a:moveTo>
                      <a:pt x="79" y="497"/>
                    </a:moveTo>
                    <a:cubicBezTo>
                      <a:pt x="84" y="492"/>
                      <a:pt x="90" y="478"/>
                      <a:pt x="90" y="478"/>
                    </a:cubicBezTo>
                    <a:cubicBezTo>
                      <a:pt x="90" y="478"/>
                      <a:pt x="104" y="483"/>
                      <a:pt x="107" y="479"/>
                    </a:cubicBezTo>
                    <a:cubicBezTo>
                      <a:pt x="109" y="474"/>
                      <a:pt x="121" y="470"/>
                      <a:pt x="121" y="470"/>
                    </a:cubicBezTo>
                    <a:cubicBezTo>
                      <a:pt x="127" y="477"/>
                      <a:pt x="127" y="477"/>
                      <a:pt x="127" y="477"/>
                    </a:cubicBezTo>
                    <a:cubicBezTo>
                      <a:pt x="141" y="481"/>
                      <a:pt x="141" y="481"/>
                      <a:pt x="141" y="481"/>
                    </a:cubicBezTo>
                    <a:cubicBezTo>
                      <a:pt x="141" y="481"/>
                      <a:pt x="154" y="488"/>
                      <a:pt x="154" y="486"/>
                    </a:cubicBezTo>
                    <a:cubicBezTo>
                      <a:pt x="154" y="483"/>
                      <a:pt x="158" y="464"/>
                      <a:pt x="158" y="464"/>
                    </a:cubicBezTo>
                    <a:cubicBezTo>
                      <a:pt x="158" y="464"/>
                      <a:pt x="176" y="467"/>
                      <a:pt x="179" y="465"/>
                    </a:cubicBezTo>
                    <a:cubicBezTo>
                      <a:pt x="182" y="462"/>
                      <a:pt x="183" y="460"/>
                      <a:pt x="185" y="460"/>
                    </a:cubicBezTo>
                    <a:cubicBezTo>
                      <a:pt x="186" y="460"/>
                      <a:pt x="198" y="470"/>
                      <a:pt x="200" y="469"/>
                    </a:cubicBezTo>
                    <a:cubicBezTo>
                      <a:pt x="202" y="469"/>
                      <a:pt x="206" y="460"/>
                      <a:pt x="211" y="460"/>
                    </a:cubicBezTo>
                    <a:cubicBezTo>
                      <a:pt x="216" y="459"/>
                      <a:pt x="226" y="462"/>
                      <a:pt x="227" y="461"/>
                    </a:cubicBezTo>
                    <a:cubicBezTo>
                      <a:pt x="228" y="459"/>
                      <a:pt x="230" y="449"/>
                      <a:pt x="235" y="444"/>
                    </a:cubicBezTo>
                    <a:cubicBezTo>
                      <a:pt x="240" y="439"/>
                      <a:pt x="261" y="420"/>
                      <a:pt x="260" y="415"/>
                    </a:cubicBezTo>
                    <a:cubicBezTo>
                      <a:pt x="258" y="411"/>
                      <a:pt x="250" y="404"/>
                      <a:pt x="252" y="404"/>
                    </a:cubicBezTo>
                    <a:cubicBezTo>
                      <a:pt x="254" y="403"/>
                      <a:pt x="260" y="398"/>
                      <a:pt x="260" y="398"/>
                    </a:cubicBezTo>
                    <a:cubicBezTo>
                      <a:pt x="268" y="352"/>
                      <a:pt x="268" y="352"/>
                      <a:pt x="268" y="352"/>
                    </a:cubicBezTo>
                    <a:cubicBezTo>
                      <a:pt x="283" y="342"/>
                      <a:pt x="283" y="342"/>
                      <a:pt x="283" y="342"/>
                    </a:cubicBezTo>
                    <a:cubicBezTo>
                      <a:pt x="297" y="344"/>
                      <a:pt x="297" y="344"/>
                      <a:pt x="297" y="344"/>
                    </a:cubicBezTo>
                    <a:cubicBezTo>
                      <a:pt x="297" y="343"/>
                      <a:pt x="297" y="343"/>
                      <a:pt x="297" y="342"/>
                    </a:cubicBezTo>
                    <a:cubicBezTo>
                      <a:pt x="299" y="336"/>
                      <a:pt x="303" y="325"/>
                      <a:pt x="297" y="327"/>
                    </a:cubicBezTo>
                    <a:cubicBezTo>
                      <a:pt x="290" y="328"/>
                      <a:pt x="285" y="332"/>
                      <a:pt x="278" y="334"/>
                    </a:cubicBezTo>
                    <a:cubicBezTo>
                      <a:pt x="270" y="336"/>
                      <a:pt x="262" y="333"/>
                      <a:pt x="259" y="334"/>
                    </a:cubicBezTo>
                    <a:cubicBezTo>
                      <a:pt x="255" y="335"/>
                      <a:pt x="247" y="334"/>
                      <a:pt x="241" y="326"/>
                    </a:cubicBezTo>
                    <a:cubicBezTo>
                      <a:pt x="235" y="318"/>
                      <a:pt x="237" y="314"/>
                      <a:pt x="227" y="307"/>
                    </a:cubicBezTo>
                    <a:cubicBezTo>
                      <a:pt x="216" y="301"/>
                      <a:pt x="208" y="301"/>
                      <a:pt x="204" y="293"/>
                    </a:cubicBezTo>
                    <a:cubicBezTo>
                      <a:pt x="200" y="285"/>
                      <a:pt x="201" y="284"/>
                      <a:pt x="201" y="284"/>
                    </a:cubicBezTo>
                    <a:cubicBezTo>
                      <a:pt x="204" y="288"/>
                      <a:pt x="212" y="293"/>
                      <a:pt x="218" y="293"/>
                    </a:cubicBezTo>
                    <a:cubicBezTo>
                      <a:pt x="223" y="293"/>
                      <a:pt x="225" y="295"/>
                      <a:pt x="229" y="301"/>
                    </a:cubicBezTo>
                    <a:cubicBezTo>
                      <a:pt x="234" y="307"/>
                      <a:pt x="239" y="320"/>
                      <a:pt x="244" y="321"/>
                    </a:cubicBezTo>
                    <a:cubicBezTo>
                      <a:pt x="250" y="322"/>
                      <a:pt x="255" y="329"/>
                      <a:pt x="260" y="327"/>
                    </a:cubicBezTo>
                    <a:cubicBezTo>
                      <a:pt x="265" y="326"/>
                      <a:pt x="281" y="318"/>
                      <a:pt x="289" y="318"/>
                    </a:cubicBezTo>
                    <a:cubicBezTo>
                      <a:pt x="298" y="318"/>
                      <a:pt x="316" y="320"/>
                      <a:pt x="318" y="325"/>
                    </a:cubicBezTo>
                    <a:cubicBezTo>
                      <a:pt x="320" y="330"/>
                      <a:pt x="323" y="339"/>
                      <a:pt x="321" y="347"/>
                    </a:cubicBezTo>
                    <a:cubicBezTo>
                      <a:pt x="321" y="348"/>
                      <a:pt x="321" y="349"/>
                      <a:pt x="320" y="350"/>
                    </a:cubicBezTo>
                    <a:cubicBezTo>
                      <a:pt x="328" y="352"/>
                      <a:pt x="328" y="352"/>
                      <a:pt x="328" y="352"/>
                    </a:cubicBezTo>
                    <a:cubicBezTo>
                      <a:pt x="328" y="352"/>
                      <a:pt x="349" y="325"/>
                      <a:pt x="352" y="319"/>
                    </a:cubicBezTo>
                    <a:cubicBezTo>
                      <a:pt x="355" y="313"/>
                      <a:pt x="359" y="313"/>
                      <a:pt x="359" y="313"/>
                    </a:cubicBezTo>
                    <a:cubicBezTo>
                      <a:pt x="359" y="313"/>
                      <a:pt x="345" y="307"/>
                      <a:pt x="355" y="298"/>
                    </a:cubicBezTo>
                    <a:cubicBezTo>
                      <a:pt x="364" y="289"/>
                      <a:pt x="374" y="283"/>
                      <a:pt x="373" y="282"/>
                    </a:cubicBezTo>
                    <a:cubicBezTo>
                      <a:pt x="372" y="280"/>
                      <a:pt x="367" y="273"/>
                      <a:pt x="368" y="273"/>
                    </a:cubicBezTo>
                    <a:cubicBezTo>
                      <a:pt x="370" y="272"/>
                      <a:pt x="373" y="264"/>
                      <a:pt x="373" y="264"/>
                    </a:cubicBezTo>
                    <a:cubicBezTo>
                      <a:pt x="373" y="264"/>
                      <a:pt x="386" y="266"/>
                      <a:pt x="386" y="265"/>
                    </a:cubicBezTo>
                    <a:cubicBezTo>
                      <a:pt x="386" y="263"/>
                      <a:pt x="395" y="245"/>
                      <a:pt x="395" y="245"/>
                    </a:cubicBezTo>
                    <a:cubicBezTo>
                      <a:pt x="395" y="245"/>
                      <a:pt x="365" y="216"/>
                      <a:pt x="366" y="216"/>
                    </a:cubicBezTo>
                    <a:cubicBezTo>
                      <a:pt x="368" y="215"/>
                      <a:pt x="380" y="209"/>
                      <a:pt x="380" y="206"/>
                    </a:cubicBezTo>
                    <a:cubicBezTo>
                      <a:pt x="380" y="203"/>
                      <a:pt x="365" y="201"/>
                      <a:pt x="365" y="201"/>
                    </a:cubicBezTo>
                    <a:cubicBezTo>
                      <a:pt x="351" y="186"/>
                      <a:pt x="351" y="186"/>
                      <a:pt x="351" y="186"/>
                    </a:cubicBezTo>
                    <a:cubicBezTo>
                      <a:pt x="351" y="186"/>
                      <a:pt x="317" y="214"/>
                      <a:pt x="313" y="213"/>
                    </a:cubicBezTo>
                    <a:cubicBezTo>
                      <a:pt x="309" y="213"/>
                      <a:pt x="303" y="208"/>
                      <a:pt x="303" y="208"/>
                    </a:cubicBezTo>
                    <a:cubicBezTo>
                      <a:pt x="296" y="215"/>
                      <a:pt x="296" y="215"/>
                      <a:pt x="296" y="215"/>
                    </a:cubicBezTo>
                    <a:cubicBezTo>
                      <a:pt x="283" y="210"/>
                      <a:pt x="283" y="210"/>
                      <a:pt x="283" y="210"/>
                    </a:cubicBezTo>
                    <a:cubicBezTo>
                      <a:pt x="279" y="214"/>
                      <a:pt x="279" y="214"/>
                      <a:pt x="279" y="214"/>
                    </a:cubicBezTo>
                    <a:cubicBezTo>
                      <a:pt x="263" y="194"/>
                      <a:pt x="263" y="194"/>
                      <a:pt x="263" y="194"/>
                    </a:cubicBezTo>
                    <a:cubicBezTo>
                      <a:pt x="263" y="194"/>
                      <a:pt x="268" y="192"/>
                      <a:pt x="267" y="186"/>
                    </a:cubicBezTo>
                    <a:cubicBezTo>
                      <a:pt x="266" y="181"/>
                      <a:pt x="249" y="156"/>
                      <a:pt x="249" y="156"/>
                    </a:cubicBezTo>
                    <a:cubicBezTo>
                      <a:pt x="249" y="156"/>
                      <a:pt x="235" y="163"/>
                      <a:pt x="226" y="163"/>
                    </a:cubicBezTo>
                    <a:cubicBezTo>
                      <a:pt x="217" y="162"/>
                      <a:pt x="201" y="163"/>
                      <a:pt x="201" y="158"/>
                    </a:cubicBezTo>
                    <a:cubicBezTo>
                      <a:pt x="200" y="153"/>
                      <a:pt x="206" y="144"/>
                      <a:pt x="206" y="144"/>
                    </a:cubicBezTo>
                    <a:cubicBezTo>
                      <a:pt x="189" y="129"/>
                      <a:pt x="189" y="129"/>
                      <a:pt x="189" y="129"/>
                    </a:cubicBezTo>
                    <a:cubicBezTo>
                      <a:pt x="185" y="109"/>
                      <a:pt x="185" y="109"/>
                      <a:pt x="185" y="109"/>
                    </a:cubicBezTo>
                    <a:cubicBezTo>
                      <a:pt x="181" y="109"/>
                      <a:pt x="181" y="109"/>
                      <a:pt x="181" y="109"/>
                    </a:cubicBezTo>
                    <a:cubicBezTo>
                      <a:pt x="181" y="113"/>
                      <a:pt x="181" y="117"/>
                      <a:pt x="181" y="123"/>
                    </a:cubicBezTo>
                    <a:cubicBezTo>
                      <a:pt x="179" y="135"/>
                      <a:pt x="181" y="139"/>
                      <a:pt x="181" y="141"/>
                    </a:cubicBezTo>
                    <a:cubicBezTo>
                      <a:pt x="182" y="144"/>
                      <a:pt x="177" y="154"/>
                      <a:pt x="178" y="161"/>
                    </a:cubicBezTo>
                    <a:cubicBezTo>
                      <a:pt x="179" y="168"/>
                      <a:pt x="172" y="177"/>
                      <a:pt x="170" y="180"/>
                    </a:cubicBezTo>
                    <a:cubicBezTo>
                      <a:pt x="169" y="182"/>
                      <a:pt x="171" y="192"/>
                      <a:pt x="171" y="192"/>
                    </a:cubicBezTo>
                    <a:cubicBezTo>
                      <a:pt x="171" y="192"/>
                      <a:pt x="170" y="196"/>
                      <a:pt x="169" y="196"/>
                    </a:cubicBezTo>
                    <a:cubicBezTo>
                      <a:pt x="167" y="196"/>
                      <a:pt x="152" y="180"/>
                      <a:pt x="152" y="180"/>
                    </a:cubicBezTo>
                    <a:cubicBezTo>
                      <a:pt x="152" y="168"/>
                      <a:pt x="152" y="168"/>
                      <a:pt x="152" y="168"/>
                    </a:cubicBezTo>
                    <a:cubicBezTo>
                      <a:pt x="152" y="168"/>
                      <a:pt x="155" y="151"/>
                      <a:pt x="157" y="144"/>
                    </a:cubicBezTo>
                    <a:cubicBezTo>
                      <a:pt x="159" y="138"/>
                      <a:pt x="159" y="129"/>
                      <a:pt x="161" y="126"/>
                    </a:cubicBezTo>
                    <a:cubicBezTo>
                      <a:pt x="163" y="123"/>
                      <a:pt x="162" y="115"/>
                      <a:pt x="160" y="109"/>
                    </a:cubicBezTo>
                    <a:cubicBezTo>
                      <a:pt x="159" y="103"/>
                      <a:pt x="142" y="108"/>
                      <a:pt x="139" y="105"/>
                    </a:cubicBezTo>
                    <a:cubicBezTo>
                      <a:pt x="136" y="101"/>
                      <a:pt x="157" y="92"/>
                      <a:pt x="160" y="89"/>
                    </a:cubicBezTo>
                    <a:cubicBezTo>
                      <a:pt x="162" y="85"/>
                      <a:pt x="159" y="76"/>
                      <a:pt x="158" y="70"/>
                    </a:cubicBezTo>
                    <a:cubicBezTo>
                      <a:pt x="158" y="64"/>
                      <a:pt x="170" y="61"/>
                      <a:pt x="170" y="61"/>
                    </a:cubicBezTo>
                    <a:cubicBezTo>
                      <a:pt x="170" y="61"/>
                      <a:pt x="170" y="61"/>
                      <a:pt x="170" y="62"/>
                    </a:cubicBezTo>
                    <a:cubicBezTo>
                      <a:pt x="171" y="55"/>
                      <a:pt x="171" y="55"/>
                      <a:pt x="171" y="55"/>
                    </a:cubicBezTo>
                    <a:cubicBezTo>
                      <a:pt x="163" y="46"/>
                      <a:pt x="163" y="46"/>
                      <a:pt x="163" y="46"/>
                    </a:cubicBezTo>
                    <a:cubicBezTo>
                      <a:pt x="163" y="46"/>
                      <a:pt x="161" y="46"/>
                      <a:pt x="154" y="46"/>
                    </a:cubicBezTo>
                    <a:cubicBezTo>
                      <a:pt x="147" y="45"/>
                      <a:pt x="148" y="22"/>
                      <a:pt x="148" y="22"/>
                    </a:cubicBezTo>
                    <a:cubicBezTo>
                      <a:pt x="148" y="22"/>
                      <a:pt x="132" y="6"/>
                      <a:pt x="130" y="5"/>
                    </a:cubicBezTo>
                    <a:cubicBezTo>
                      <a:pt x="128" y="4"/>
                      <a:pt x="94" y="4"/>
                      <a:pt x="94" y="4"/>
                    </a:cubicBezTo>
                    <a:cubicBezTo>
                      <a:pt x="84" y="14"/>
                      <a:pt x="84" y="14"/>
                      <a:pt x="84" y="14"/>
                    </a:cubicBezTo>
                    <a:cubicBezTo>
                      <a:pt x="67" y="14"/>
                      <a:pt x="67" y="14"/>
                      <a:pt x="67" y="14"/>
                    </a:cubicBezTo>
                    <a:cubicBezTo>
                      <a:pt x="67" y="14"/>
                      <a:pt x="69" y="0"/>
                      <a:pt x="56" y="1"/>
                    </a:cubicBezTo>
                    <a:cubicBezTo>
                      <a:pt x="43" y="1"/>
                      <a:pt x="49" y="8"/>
                      <a:pt x="42" y="9"/>
                    </a:cubicBezTo>
                    <a:cubicBezTo>
                      <a:pt x="35" y="10"/>
                      <a:pt x="31" y="20"/>
                      <a:pt x="31" y="20"/>
                    </a:cubicBezTo>
                    <a:cubicBezTo>
                      <a:pt x="31" y="20"/>
                      <a:pt x="25" y="21"/>
                      <a:pt x="22" y="22"/>
                    </a:cubicBezTo>
                    <a:cubicBezTo>
                      <a:pt x="19" y="22"/>
                      <a:pt x="19" y="25"/>
                      <a:pt x="12" y="26"/>
                    </a:cubicBezTo>
                    <a:cubicBezTo>
                      <a:pt x="10" y="33"/>
                      <a:pt x="18" y="32"/>
                      <a:pt x="19" y="34"/>
                    </a:cubicBezTo>
                    <a:cubicBezTo>
                      <a:pt x="20" y="36"/>
                      <a:pt x="19" y="39"/>
                      <a:pt x="17" y="41"/>
                    </a:cubicBezTo>
                    <a:cubicBezTo>
                      <a:pt x="16" y="44"/>
                      <a:pt x="3" y="52"/>
                      <a:pt x="2" y="54"/>
                    </a:cubicBezTo>
                    <a:cubicBezTo>
                      <a:pt x="0" y="55"/>
                      <a:pt x="3" y="72"/>
                      <a:pt x="3" y="75"/>
                    </a:cubicBezTo>
                    <a:cubicBezTo>
                      <a:pt x="3" y="77"/>
                      <a:pt x="17" y="77"/>
                      <a:pt x="17" y="77"/>
                    </a:cubicBezTo>
                    <a:cubicBezTo>
                      <a:pt x="32" y="95"/>
                      <a:pt x="32" y="95"/>
                      <a:pt x="32" y="95"/>
                    </a:cubicBezTo>
                    <a:cubicBezTo>
                      <a:pt x="25" y="108"/>
                      <a:pt x="25" y="108"/>
                      <a:pt x="25" y="108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3" y="115"/>
                      <a:pt x="18" y="119"/>
                      <a:pt x="20" y="119"/>
                    </a:cubicBezTo>
                    <a:cubicBezTo>
                      <a:pt x="21" y="120"/>
                      <a:pt x="33" y="139"/>
                      <a:pt x="33" y="139"/>
                    </a:cubicBezTo>
                    <a:cubicBezTo>
                      <a:pt x="33" y="139"/>
                      <a:pt x="30" y="145"/>
                      <a:pt x="29" y="151"/>
                    </a:cubicBezTo>
                    <a:cubicBezTo>
                      <a:pt x="27" y="158"/>
                      <a:pt x="44" y="157"/>
                      <a:pt x="44" y="157"/>
                    </a:cubicBezTo>
                    <a:cubicBezTo>
                      <a:pt x="44" y="157"/>
                      <a:pt x="45" y="170"/>
                      <a:pt x="45" y="173"/>
                    </a:cubicBezTo>
                    <a:cubicBezTo>
                      <a:pt x="45" y="176"/>
                      <a:pt x="34" y="189"/>
                      <a:pt x="31" y="193"/>
                    </a:cubicBezTo>
                    <a:cubicBezTo>
                      <a:pt x="28" y="198"/>
                      <a:pt x="33" y="202"/>
                      <a:pt x="33" y="202"/>
                    </a:cubicBezTo>
                    <a:cubicBezTo>
                      <a:pt x="25" y="209"/>
                      <a:pt x="25" y="209"/>
                      <a:pt x="25" y="209"/>
                    </a:cubicBezTo>
                    <a:cubicBezTo>
                      <a:pt x="33" y="219"/>
                      <a:pt x="33" y="219"/>
                      <a:pt x="33" y="219"/>
                    </a:cubicBezTo>
                    <a:cubicBezTo>
                      <a:pt x="33" y="219"/>
                      <a:pt x="25" y="231"/>
                      <a:pt x="22" y="232"/>
                    </a:cubicBezTo>
                    <a:cubicBezTo>
                      <a:pt x="19" y="233"/>
                      <a:pt x="45" y="236"/>
                      <a:pt x="45" y="236"/>
                    </a:cubicBezTo>
                    <a:cubicBezTo>
                      <a:pt x="45" y="236"/>
                      <a:pt x="45" y="242"/>
                      <a:pt x="48" y="251"/>
                    </a:cubicBezTo>
                    <a:cubicBezTo>
                      <a:pt x="50" y="259"/>
                      <a:pt x="57" y="267"/>
                      <a:pt x="57" y="267"/>
                    </a:cubicBezTo>
                    <a:cubicBezTo>
                      <a:pt x="55" y="283"/>
                      <a:pt x="55" y="283"/>
                      <a:pt x="55" y="283"/>
                    </a:cubicBezTo>
                    <a:cubicBezTo>
                      <a:pt x="61" y="287"/>
                      <a:pt x="61" y="287"/>
                      <a:pt x="61" y="287"/>
                    </a:cubicBezTo>
                    <a:cubicBezTo>
                      <a:pt x="61" y="297"/>
                      <a:pt x="61" y="297"/>
                      <a:pt x="61" y="297"/>
                    </a:cubicBezTo>
                    <a:cubicBezTo>
                      <a:pt x="55" y="302"/>
                      <a:pt x="55" y="302"/>
                      <a:pt x="55" y="302"/>
                    </a:cubicBezTo>
                    <a:cubicBezTo>
                      <a:pt x="54" y="322"/>
                      <a:pt x="54" y="322"/>
                      <a:pt x="54" y="322"/>
                    </a:cubicBezTo>
                    <a:cubicBezTo>
                      <a:pt x="63" y="330"/>
                      <a:pt x="63" y="330"/>
                      <a:pt x="63" y="330"/>
                    </a:cubicBezTo>
                    <a:cubicBezTo>
                      <a:pt x="63" y="330"/>
                      <a:pt x="65" y="334"/>
                      <a:pt x="63" y="338"/>
                    </a:cubicBezTo>
                    <a:cubicBezTo>
                      <a:pt x="62" y="343"/>
                      <a:pt x="30" y="362"/>
                      <a:pt x="30" y="362"/>
                    </a:cubicBezTo>
                    <a:cubicBezTo>
                      <a:pt x="30" y="362"/>
                      <a:pt x="20" y="363"/>
                      <a:pt x="18" y="363"/>
                    </a:cubicBezTo>
                    <a:cubicBezTo>
                      <a:pt x="16" y="362"/>
                      <a:pt x="23" y="374"/>
                      <a:pt x="23" y="374"/>
                    </a:cubicBezTo>
                    <a:cubicBezTo>
                      <a:pt x="17" y="383"/>
                      <a:pt x="17" y="383"/>
                      <a:pt x="17" y="383"/>
                    </a:cubicBezTo>
                    <a:cubicBezTo>
                      <a:pt x="24" y="387"/>
                      <a:pt x="24" y="387"/>
                      <a:pt x="24" y="387"/>
                    </a:cubicBezTo>
                    <a:cubicBezTo>
                      <a:pt x="24" y="394"/>
                      <a:pt x="24" y="394"/>
                      <a:pt x="24" y="394"/>
                    </a:cubicBezTo>
                    <a:cubicBezTo>
                      <a:pt x="28" y="396"/>
                      <a:pt x="33" y="399"/>
                      <a:pt x="35" y="400"/>
                    </a:cubicBezTo>
                    <a:cubicBezTo>
                      <a:pt x="37" y="401"/>
                      <a:pt x="27" y="413"/>
                      <a:pt x="26" y="414"/>
                    </a:cubicBezTo>
                    <a:cubicBezTo>
                      <a:pt x="24" y="416"/>
                      <a:pt x="39" y="426"/>
                      <a:pt x="39" y="426"/>
                    </a:cubicBezTo>
                    <a:cubicBezTo>
                      <a:pt x="31" y="433"/>
                      <a:pt x="31" y="433"/>
                      <a:pt x="31" y="433"/>
                    </a:cubicBezTo>
                    <a:cubicBezTo>
                      <a:pt x="38" y="433"/>
                      <a:pt x="38" y="433"/>
                      <a:pt x="38" y="433"/>
                    </a:cubicBezTo>
                    <a:cubicBezTo>
                      <a:pt x="38" y="442"/>
                      <a:pt x="38" y="442"/>
                      <a:pt x="38" y="442"/>
                    </a:cubicBezTo>
                    <a:cubicBezTo>
                      <a:pt x="26" y="457"/>
                      <a:pt x="26" y="457"/>
                      <a:pt x="26" y="457"/>
                    </a:cubicBezTo>
                    <a:cubicBezTo>
                      <a:pt x="60" y="487"/>
                      <a:pt x="60" y="487"/>
                      <a:pt x="60" y="487"/>
                    </a:cubicBezTo>
                    <a:cubicBezTo>
                      <a:pt x="60" y="487"/>
                      <a:pt x="59" y="495"/>
                      <a:pt x="58" y="500"/>
                    </a:cubicBezTo>
                    <a:cubicBezTo>
                      <a:pt x="64" y="500"/>
                      <a:pt x="75" y="500"/>
                      <a:pt x="79" y="497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8" name="Cherkasy">
                <a:extLst>
                  <a:ext uri="{FF2B5EF4-FFF2-40B4-BE49-F238E27FC236}">
                    <a16:creationId xmlns:a16="http://schemas.microsoft.com/office/drawing/2014/main" xmlns="" id="{79CA0A3B-6A7C-4F35-B09E-F029A35FC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1726" y="3076465"/>
                <a:ext cx="2626648" cy="1690607"/>
              </a:xfrm>
              <a:custGeom>
                <a:avLst/>
                <a:gdLst>
                  <a:gd name="T0" fmla="*/ 2147483647 w 459"/>
                  <a:gd name="T1" fmla="*/ 2147483647 h 391"/>
                  <a:gd name="T2" fmla="*/ 2147483647 w 459"/>
                  <a:gd name="T3" fmla="*/ 2147483647 h 391"/>
                  <a:gd name="T4" fmla="*/ 2147483647 w 459"/>
                  <a:gd name="T5" fmla="*/ 2147483647 h 391"/>
                  <a:gd name="T6" fmla="*/ 2147483647 w 459"/>
                  <a:gd name="T7" fmla="*/ 2147483647 h 391"/>
                  <a:gd name="T8" fmla="*/ 2147483647 w 459"/>
                  <a:gd name="T9" fmla="*/ 2147483647 h 391"/>
                  <a:gd name="T10" fmla="*/ 2147483647 w 459"/>
                  <a:gd name="T11" fmla="*/ 2147483647 h 391"/>
                  <a:gd name="T12" fmla="*/ 2147483647 w 459"/>
                  <a:gd name="T13" fmla="*/ 2147483647 h 391"/>
                  <a:gd name="T14" fmla="*/ 2147483647 w 459"/>
                  <a:gd name="T15" fmla="*/ 0 h 391"/>
                  <a:gd name="T16" fmla="*/ 2147483647 w 459"/>
                  <a:gd name="T17" fmla="*/ 2147483647 h 391"/>
                  <a:gd name="T18" fmla="*/ 2147483647 w 459"/>
                  <a:gd name="T19" fmla="*/ 2147483647 h 391"/>
                  <a:gd name="T20" fmla="*/ 2147483647 w 459"/>
                  <a:gd name="T21" fmla="*/ 2147483647 h 391"/>
                  <a:gd name="T22" fmla="*/ 2147483647 w 459"/>
                  <a:gd name="T23" fmla="*/ 2147483647 h 391"/>
                  <a:gd name="T24" fmla="*/ 2147483647 w 459"/>
                  <a:gd name="T25" fmla="*/ 2147483647 h 391"/>
                  <a:gd name="T26" fmla="*/ 2147483647 w 459"/>
                  <a:gd name="T27" fmla="*/ 2147483647 h 391"/>
                  <a:gd name="T28" fmla="*/ 2147483647 w 459"/>
                  <a:gd name="T29" fmla="*/ 2147483647 h 391"/>
                  <a:gd name="T30" fmla="*/ 2147483647 w 459"/>
                  <a:gd name="T31" fmla="*/ 2147483647 h 391"/>
                  <a:gd name="T32" fmla="*/ 2147483647 w 459"/>
                  <a:gd name="T33" fmla="*/ 2147483647 h 391"/>
                  <a:gd name="T34" fmla="*/ 2147483647 w 459"/>
                  <a:gd name="T35" fmla="*/ 2147483647 h 391"/>
                  <a:gd name="T36" fmla="*/ 2147483647 w 459"/>
                  <a:gd name="T37" fmla="*/ 2147483647 h 391"/>
                  <a:gd name="T38" fmla="*/ 2147483647 w 459"/>
                  <a:gd name="T39" fmla="*/ 2147483647 h 391"/>
                  <a:gd name="T40" fmla="*/ 2147483647 w 459"/>
                  <a:gd name="T41" fmla="*/ 2147483647 h 391"/>
                  <a:gd name="T42" fmla="*/ 2147483647 w 459"/>
                  <a:gd name="T43" fmla="*/ 2147483647 h 391"/>
                  <a:gd name="T44" fmla="*/ 2147483647 w 459"/>
                  <a:gd name="T45" fmla="*/ 2147483647 h 391"/>
                  <a:gd name="T46" fmla="*/ 2147483647 w 459"/>
                  <a:gd name="T47" fmla="*/ 2147483647 h 391"/>
                  <a:gd name="T48" fmla="*/ 2147483647 w 459"/>
                  <a:gd name="T49" fmla="*/ 2147483647 h 391"/>
                  <a:gd name="T50" fmla="*/ 2147483647 w 459"/>
                  <a:gd name="T51" fmla="*/ 2147483647 h 391"/>
                  <a:gd name="T52" fmla="*/ 2147483647 w 459"/>
                  <a:gd name="T53" fmla="*/ 2147483647 h 391"/>
                  <a:gd name="T54" fmla="*/ 2147483647 w 459"/>
                  <a:gd name="T55" fmla="*/ 2147483647 h 391"/>
                  <a:gd name="T56" fmla="*/ 2147483647 w 459"/>
                  <a:gd name="T57" fmla="*/ 2147483647 h 391"/>
                  <a:gd name="T58" fmla="*/ 2147483647 w 459"/>
                  <a:gd name="T59" fmla="*/ 2147483647 h 391"/>
                  <a:gd name="T60" fmla="*/ 2147483647 w 459"/>
                  <a:gd name="T61" fmla="*/ 2147483647 h 391"/>
                  <a:gd name="T62" fmla="*/ 2147483647 w 459"/>
                  <a:gd name="T63" fmla="*/ 2147483647 h 391"/>
                  <a:gd name="T64" fmla="*/ 2147483647 w 459"/>
                  <a:gd name="T65" fmla="*/ 2147483647 h 391"/>
                  <a:gd name="T66" fmla="*/ 2147483647 w 459"/>
                  <a:gd name="T67" fmla="*/ 2147483647 h 391"/>
                  <a:gd name="T68" fmla="*/ 2147483647 w 459"/>
                  <a:gd name="T69" fmla="*/ 2147483647 h 391"/>
                  <a:gd name="T70" fmla="*/ 2147483647 w 459"/>
                  <a:gd name="T71" fmla="*/ 2147483647 h 391"/>
                  <a:gd name="T72" fmla="*/ 2147483647 w 459"/>
                  <a:gd name="T73" fmla="*/ 2147483647 h 391"/>
                  <a:gd name="T74" fmla="*/ 2147483647 w 459"/>
                  <a:gd name="T75" fmla="*/ 2147483647 h 391"/>
                  <a:gd name="T76" fmla="*/ 2147483647 w 459"/>
                  <a:gd name="T77" fmla="*/ 2147483647 h 391"/>
                  <a:gd name="T78" fmla="*/ 2147483647 w 459"/>
                  <a:gd name="T79" fmla="*/ 2147483647 h 391"/>
                  <a:gd name="T80" fmla="*/ 2147483647 w 459"/>
                  <a:gd name="T81" fmla="*/ 2147483647 h 391"/>
                  <a:gd name="T82" fmla="*/ 2147483647 w 459"/>
                  <a:gd name="T83" fmla="*/ 2147483647 h 391"/>
                  <a:gd name="T84" fmla="*/ 2147483647 w 459"/>
                  <a:gd name="T85" fmla="*/ 2147483647 h 391"/>
                  <a:gd name="T86" fmla="*/ 2147483647 w 459"/>
                  <a:gd name="T87" fmla="*/ 2147483647 h 391"/>
                  <a:gd name="T88" fmla="*/ 2147483647 w 459"/>
                  <a:gd name="T89" fmla="*/ 2147483647 h 391"/>
                  <a:gd name="T90" fmla="*/ 2147483647 w 459"/>
                  <a:gd name="T91" fmla="*/ 2147483647 h 391"/>
                  <a:gd name="T92" fmla="*/ 2147483647 w 459"/>
                  <a:gd name="T93" fmla="*/ 2147483647 h 391"/>
                  <a:gd name="T94" fmla="*/ 2147483647 w 459"/>
                  <a:gd name="T95" fmla="*/ 2147483647 h 391"/>
                  <a:gd name="T96" fmla="*/ 2147483647 w 459"/>
                  <a:gd name="T97" fmla="*/ 2147483647 h 391"/>
                  <a:gd name="T98" fmla="*/ 2147483647 w 459"/>
                  <a:gd name="T99" fmla="*/ 2147483647 h 391"/>
                  <a:gd name="T100" fmla="*/ 2147483647 w 459"/>
                  <a:gd name="T101" fmla="*/ 2147483647 h 391"/>
                  <a:gd name="T102" fmla="*/ 2147483647 w 459"/>
                  <a:gd name="T103" fmla="*/ 2147483647 h 391"/>
                  <a:gd name="T104" fmla="*/ 2147483647 w 459"/>
                  <a:gd name="T105" fmla="*/ 2147483647 h 391"/>
                  <a:gd name="T106" fmla="*/ 2147483647 w 459"/>
                  <a:gd name="T107" fmla="*/ 2147483647 h 391"/>
                  <a:gd name="T108" fmla="*/ 2147483647 w 459"/>
                  <a:gd name="T109" fmla="*/ 2147483647 h 391"/>
                  <a:gd name="T110" fmla="*/ 2147483647 w 459"/>
                  <a:gd name="T111" fmla="*/ 2147483647 h 391"/>
                  <a:gd name="T112" fmla="*/ 2147483647 w 459"/>
                  <a:gd name="T113" fmla="*/ 2147483647 h 391"/>
                  <a:gd name="T114" fmla="*/ 2147483647 w 459"/>
                  <a:gd name="T115" fmla="*/ 2147483647 h 391"/>
                  <a:gd name="T116" fmla="*/ 2147483647 w 459"/>
                  <a:gd name="T117" fmla="*/ 2147483647 h 391"/>
                  <a:gd name="T118" fmla="*/ 2147483647 w 459"/>
                  <a:gd name="T119" fmla="*/ 2147483647 h 39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59"/>
                  <a:gd name="T181" fmla="*/ 0 h 391"/>
                  <a:gd name="T182" fmla="*/ 459 w 459"/>
                  <a:gd name="T183" fmla="*/ 391 h 391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59" h="391">
                    <a:moveTo>
                      <a:pt x="445" y="143"/>
                    </a:moveTo>
                    <a:cubicBezTo>
                      <a:pt x="445" y="143"/>
                      <a:pt x="435" y="124"/>
                      <a:pt x="425" y="121"/>
                    </a:cubicBezTo>
                    <a:cubicBezTo>
                      <a:pt x="414" y="118"/>
                      <a:pt x="414" y="118"/>
                      <a:pt x="414" y="118"/>
                    </a:cubicBezTo>
                    <a:cubicBezTo>
                      <a:pt x="415" y="108"/>
                      <a:pt x="415" y="108"/>
                      <a:pt x="415" y="108"/>
                    </a:cubicBezTo>
                    <a:cubicBezTo>
                      <a:pt x="411" y="99"/>
                      <a:pt x="411" y="99"/>
                      <a:pt x="411" y="99"/>
                    </a:cubicBezTo>
                    <a:cubicBezTo>
                      <a:pt x="399" y="99"/>
                      <a:pt x="399" y="99"/>
                      <a:pt x="399" y="99"/>
                    </a:cubicBezTo>
                    <a:cubicBezTo>
                      <a:pt x="385" y="79"/>
                      <a:pt x="385" y="79"/>
                      <a:pt x="385" y="79"/>
                    </a:cubicBezTo>
                    <a:cubicBezTo>
                      <a:pt x="385" y="79"/>
                      <a:pt x="393" y="79"/>
                      <a:pt x="393" y="76"/>
                    </a:cubicBezTo>
                    <a:cubicBezTo>
                      <a:pt x="393" y="73"/>
                      <a:pt x="393" y="63"/>
                      <a:pt x="393" y="63"/>
                    </a:cubicBezTo>
                    <a:cubicBezTo>
                      <a:pt x="393" y="63"/>
                      <a:pt x="392" y="53"/>
                      <a:pt x="382" y="49"/>
                    </a:cubicBezTo>
                    <a:cubicBezTo>
                      <a:pt x="371" y="46"/>
                      <a:pt x="368" y="45"/>
                      <a:pt x="368" y="45"/>
                    </a:cubicBezTo>
                    <a:cubicBezTo>
                      <a:pt x="368" y="45"/>
                      <a:pt x="369" y="33"/>
                      <a:pt x="367" y="30"/>
                    </a:cubicBezTo>
                    <a:cubicBezTo>
                      <a:pt x="365" y="27"/>
                      <a:pt x="360" y="17"/>
                      <a:pt x="356" y="16"/>
                    </a:cubicBezTo>
                    <a:cubicBezTo>
                      <a:pt x="352" y="14"/>
                      <a:pt x="344" y="1"/>
                      <a:pt x="344" y="1"/>
                    </a:cubicBezTo>
                    <a:cubicBezTo>
                      <a:pt x="344" y="1"/>
                      <a:pt x="343" y="1"/>
                      <a:pt x="343" y="1"/>
                    </a:cubicBezTo>
                    <a:cubicBezTo>
                      <a:pt x="340" y="1"/>
                      <a:pt x="333" y="0"/>
                      <a:pt x="333" y="0"/>
                    </a:cubicBezTo>
                    <a:cubicBezTo>
                      <a:pt x="333" y="0"/>
                      <a:pt x="330" y="8"/>
                      <a:pt x="328" y="9"/>
                    </a:cubicBezTo>
                    <a:cubicBezTo>
                      <a:pt x="327" y="9"/>
                      <a:pt x="332" y="16"/>
                      <a:pt x="333" y="18"/>
                    </a:cubicBezTo>
                    <a:cubicBezTo>
                      <a:pt x="334" y="19"/>
                      <a:pt x="324" y="25"/>
                      <a:pt x="315" y="34"/>
                    </a:cubicBezTo>
                    <a:cubicBezTo>
                      <a:pt x="305" y="43"/>
                      <a:pt x="319" y="49"/>
                      <a:pt x="319" y="49"/>
                    </a:cubicBezTo>
                    <a:cubicBezTo>
                      <a:pt x="319" y="49"/>
                      <a:pt x="315" y="49"/>
                      <a:pt x="312" y="55"/>
                    </a:cubicBezTo>
                    <a:cubicBezTo>
                      <a:pt x="309" y="61"/>
                      <a:pt x="288" y="88"/>
                      <a:pt x="288" y="88"/>
                    </a:cubicBezTo>
                    <a:cubicBezTo>
                      <a:pt x="280" y="86"/>
                      <a:pt x="280" y="86"/>
                      <a:pt x="280" y="86"/>
                    </a:cubicBezTo>
                    <a:cubicBezTo>
                      <a:pt x="278" y="92"/>
                      <a:pt x="275" y="96"/>
                      <a:pt x="273" y="101"/>
                    </a:cubicBezTo>
                    <a:cubicBezTo>
                      <a:pt x="271" y="107"/>
                      <a:pt x="272" y="115"/>
                      <a:pt x="274" y="116"/>
                    </a:cubicBezTo>
                    <a:cubicBezTo>
                      <a:pt x="275" y="117"/>
                      <a:pt x="276" y="123"/>
                      <a:pt x="276" y="123"/>
                    </a:cubicBezTo>
                    <a:cubicBezTo>
                      <a:pt x="276" y="123"/>
                      <a:pt x="256" y="118"/>
                      <a:pt x="258" y="109"/>
                    </a:cubicBezTo>
                    <a:cubicBezTo>
                      <a:pt x="260" y="100"/>
                      <a:pt x="270" y="93"/>
                      <a:pt x="266" y="89"/>
                    </a:cubicBezTo>
                    <a:cubicBezTo>
                      <a:pt x="263" y="85"/>
                      <a:pt x="258" y="84"/>
                      <a:pt x="257" y="80"/>
                    </a:cubicBezTo>
                    <a:cubicBezTo>
                      <a:pt x="243" y="78"/>
                      <a:pt x="243" y="78"/>
                      <a:pt x="243" y="78"/>
                    </a:cubicBezTo>
                    <a:cubicBezTo>
                      <a:pt x="228" y="88"/>
                      <a:pt x="228" y="88"/>
                      <a:pt x="228" y="88"/>
                    </a:cubicBezTo>
                    <a:cubicBezTo>
                      <a:pt x="220" y="134"/>
                      <a:pt x="220" y="134"/>
                      <a:pt x="220" y="134"/>
                    </a:cubicBezTo>
                    <a:cubicBezTo>
                      <a:pt x="220" y="134"/>
                      <a:pt x="214" y="139"/>
                      <a:pt x="212" y="140"/>
                    </a:cubicBezTo>
                    <a:cubicBezTo>
                      <a:pt x="210" y="140"/>
                      <a:pt x="218" y="147"/>
                      <a:pt x="220" y="151"/>
                    </a:cubicBezTo>
                    <a:cubicBezTo>
                      <a:pt x="221" y="156"/>
                      <a:pt x="200" y="175"/>
                      <a:pt x="195" y="180"/>
                    </a:cubicBezTo>
                    <a:cubicBezTo>
                      <a:pt x="190" y="185"/>
                      <a:pt x="188" y="195"/>
                      <a:pt x="187" y="197"/>
                    </a:cubicBezTo>
                    <a:cubicBezTo>
                      <a:pt x="186" y="198"/>
                      <a:pt x="176" y="195"/>
                      <a:pt x="171" y="196"/>
                    </a:cubicBezTo>
                    <a:cubicBezTo>
                      <a:pt x="166" y="196"/>
                      <a:pt x="162" y="205"/>
                      <a:pt x="160" y="205"/>
                    </a:cubicBezTo>
                    <a:cubicBezTo>
                      <a:pt x="158" y="206"/>
                      <a:pt x="146" y="196"/>
                      <a:pt x="145" y="196"/>
                    </a:cubicBezTo>
                    <a:cubicBezTo>
                      <a:pt x="143" y="196"/>
                      <a:pt x="142" y="198"/>
                      <a:pt x="139" y="201"/>
                    </a:cubicBezTo>
                    <a:cubicBezTo>
                      <a:pt x="136" y="203"/>
                      <a:pt x="118" y="200"/>
                      <a:pt x="118" y="200"/>
                    </a:cubicBezTo>
                    <a:cubicBezTo>
                      <a:pt x="118" y="200"/>
                      <a:pt x="114" y="219"/>
                      <a:pt x="114" y="222"/>
                    </a:cubicBezTo>
                    <a:cubicBezTo>
                      <a:pt x="114" y="224"/>
                      <a:pt x="101" y="217"/>
                      <a:pt x="101" y="217"/>
                    </a:cubicBezTo>
                    <a:cubicBezTo>
                      <a:pt x="87" y="213"/>
                      <a:pt x="87" y="213"/>
                      <a:pt x="87" y="213"/>
                    </a:cubicBezTo>
                    <a:cubicBezTo>
                      <a:pt x="81" y="206"/>
                      <a:pt x="81" y="206"/>
                      <a:pt x="81" y="206"/>
                    </a:cubicBezTo>
                    <a:cubicBezTo>
                      <a:pt x="81" y="206"/>
                      <a:pt x="69" y="210"/>
                      <a:pt x="67" y="215"/>
                    </a:cubicBezTo>
                    <a:cubicBezTo>
                      <a:pt x="64" y="219"/>
                      <a:pt x="50" y="214"/>
                      <a:pt x="50" y="214"/>
                    </a:cubicBezTo>
                    <a:cubicBezTo>
                      <a:pt x="50" y="214"/>
                      <a:pt x="44" y="228"/>
                      <a:pt x="39" y="233"/>
                    </a:cubicBezTo>
                    <a:cubicBezTo>
                      <a:pt x="35" y="236"/>
                      <a:pt x="24" y="236"/>
                      <a:pt x="18" y="236"/>
                    </a:cubicBezTo>
                    <a:cubicBezTo>
                      <a:pt x="18" y="239"/>
                      <a:pt x="17" y="241"/>
                      <a:pt x="17" y="241"/>
                    </a:cubicBezTo>
                    <a:cubicBezTo>
                      <a:pt x="16" y="244"/>
                      <a:pt x="2" y="258"/>
                      <a:pt x="1" y="263"/>
                    </a:cubicBezTo>
                    <a:cubicBezTo>
                      <a:pt x="0" y="269"/>
                      <a:pt x="12" y="274"/>
                      <a:pt x="12" y="274"/>
                    </a:cubicBezTo>
                    <a:cubicBezTo>
                      <a:pt x="6" y="281"/>
                      <a:pt x="6" y="281"/>
                      <a:pt x="6" y="281"/>
                    </a:cubicBezTo>
                    <a:cubicBezTo>
                      <a:pt x="6" y="281"/>
                      <a:pt x="17" y="289"/>
                      <a:pt x="18" y="291"/>
                    </a:cubicBezTo>
                    <a:cubicBezTo>
                      <a:pt x="19" y="294"/>
                      <a:pt x="18" y="299"/>
                      <a:pt x="17" y="302"/>
                    </a:cubicBezTo>
                    <a:cubicBezTo>
                      <a:pt x="17" y="304"/>
                      <a:pt x="22" y="306"/>
                      <a:pt x="23" y="308"/>
                    </a:cubicBezTo>
                    <a:cubicBezTo>
                      <a:pt x="24" y="309"/>
                      <a:pt x="24" y="322"/>
                      <a:pt x="25" y="323"/>
                    </a:cubicBezTo>
                    <a:cubicBezTo>
                      <a:pt x="25" y="325"/>
                      <a:pt x="41" y="325"/>
                      <a:pt x="41" y="325"/>
                    </a:cubicBezTo>
                    <a:cubicBezTo>
                      <a:pt x="34" y="336"/>
                      <a:pt x="34" y="336"/>
                      <a:pt x="34" y="336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4" y="346"/>
                      <a:pt x="54" y="351"/>
                      <a:pt x="53" y="358"/>
                    </a:cubicBezTo>
                    <a:cubicBezTo>
                      <a:pt x="53" y="365"/>
                      <a:pt x="58" y="371"/>
                      <a:pt x="58" y="371"/>
                    </a:cubicBezTo>
                    <a:cubicBezTo>
                      <a:pt x="58" y="371"/>
                      <a:pt x="52" y="384"/>
                      <a:pt x="50" y="385"/>
                    </a:cubicBezTo>
                    <a:cubicBezTo>
                      <a:pt x="49" y="386"/>
                      <a:pt x="58" y="385"/>
                      <a:pt x="58" y="385"/>
                    </a:cubicBezTo>
                    <a:cubicBezTo>
                      <a:pt x="64" y="390"/>
                      <a:pt x="64" y="390"/>
                      <a:pt x="64" y="390"/>
                    </a:cubicBezTo>
                    <a:cubicBezTo>
                      <a:pt x="64" y="390"/>
                      <a:pt x="63" y="391"/>
                      <a:pt x="63" y="391"/>
                    </a:cubicBezTo>
                    <a:cubicBezTo>
                      <a:pt x="66" y="391"/>
                      <a:pt x="66" y="391"/>
                      <a:pt x="66" y="391"/>
                    </a:cubicBezTo>
                    <a:cubicBezTo>
                      <a:pt x="81" y="377"/>
                      <a:pt x="81" y="377"/>
                      <a:pt x="81" y="377"/>
                    </a:cubicBezTo>
                    <a:cubicBezTo>
                      <a:pt x="92" y="386"/>
                      <a:pt x="92" y="386"/>
                      <a:pt x="92" y="386"/>
                    </a:cubicBezTo>
                    <a:cubicBezTo>
                      <a:pt x="101" y="375"/>
                      <a:pt x="101" y="375"/>
                      <a:pt x="101" y="375"/>
                    </a:cubicBezTo>
                    <a:cubicBezTo>
                      <a:pt x="108" y="376"/>
                      <a:pt x="108" y="376"/>
                      <a:pt x="108" y="376"/>
                    </a:cubicBezTo>
                    <a:cubicBezTo>
                      <a:pt x="108" y="376"/>
                      <a:pt x="110" y="368"/>
                      <a:pt x="112" y="367"/>
                    </a:cubicBezTo>
                    <a:cubicBezTo>
                      <a:pt x="113" y="367"/>
                      <a:pt x="120" y="363"/>
                      <a:pt x="122" y="362"/>
                    </a:cubicBezTo>
                    <a:cubicBezTo>
                      <a:pt x="124" y="361"/>
                      <a:pt x="131" y="369"/>
                      <a:pt x="135" y="369"/>
                    </a:cubicBezTo>
                    <a:cubicBezTo>
                      <a:pt x="139" y="370"/>
                      <a:pt x="137" y="351"/>
                      <a:pt x="137" y="349"/>
                    </a:cubicBezTo>
                    <a:cubicBezTo>
                      <a:pt x="137" y="348"/>
                      <a:pt x="165" y="322"/>
                      <a:pt x="165" y="322"/>
                    </a:cubicBezTo>
                    <a:cubicBezTo>
                      <a:pt x="173" y="328"/>
                      <a:pt x="173" y="328"/>
                      <a:pt x="173" y="328"/>
                    </a:cubicBezTo>
                    <a:cubicBezTo>
                      <a:pt x="198" y="327"/>
                      <a:pt x="198" y="327"/>
                      <a:pt x="198" y="327"/>
                    </a:cubicBezTo>
                    <a:cubicBezTo>
                      <a:pt x="198" y="327"/>
                      <a:pt x="207" y="332"/>
                      <a:pt x="213" y="332"/>
                    </a:cubicBezTo>
                    <a:cubicBezTo>
                      <a:pt x="218" y="331"/>
                      <a:pt x="230" y="325"/>
                      <a:pt x="230" y="325"/>
                    </a:cubicBezTo>
                    <a:cubicBezTo>
                      <a:pt x="253" y="331"/>
                      <a:pt x="253" y="331"/>
                      <a:pt x="253" y="331"/>
                    </a:cubicBezTo>
                    <a:cubicBezTo>
                      <a:pt x="263" y="320"/>
                      <a:pt x="263" y="320"/>
                      <a:pt x="263" y="320"/>
                    </a:cubicBezTo>
                    <a:cubicBezTo>
                      <a:pt x="274" y="307"/>
                      <a:pt x="274" y="307"/>
                      <a:pt x="274" y="307"/>
                    </a:cubicBezTo>
                    <a:cubicBezTo>
                      <a:pt x="274" y="289"/>
                      <a:pt x="274" y="289"/>
                      <a:pt x="274" y="289"/>
                    </a:cubicBezTo>
                    <a:cubicBezTo>
                      <a:pt x="274" y="289"/>
                      <a:pt x="291" y="291"/>
                      <a:pt x="292" y="291"/>
                    </a:cubicBezTo>
                    <a:cubicBezTo>
                      <a:pt x="294" y="290"/>
                      <a:pt x="294" y="282"/>
                      <a:pt x="294" y="282"/>
                    </a:cubicBezTo>
                    <a:cubicBezTo>
                      <a:pt x="311" y="284"/>
                      <a:pt x="311" y="284"/>
                      <a:pt x="311" y="284"/>
                    </a:cubicBezTo>
                    <a:cubicBezTo>
                      <a:pt x="325" y="302"/>
                      <a:pt x="325" y="302"/>
                      <a:pt x="325" y="302"/>
                    </a:cubicBezTo>
                    <a:cubicBezTo>
                      <a:pt x="325" y="302"/>
                      <a:pt x="342" y="286"/>
                      <a:pt x="343" y="285"/>
                    </a:cubicBezTo>
                    <a:cubicBezTo>
                      <a:pt x="345" y="284"/>
                      <a:pt x="354" y="291"/>
                      <a:pt x="354" y="291"/>
                    </a:cubicBezTo>
                    <a:cubicBezTo>
                      <a:pt x="360" y="289"/>
                      <a:pt x="360" y="289"/>
                      <a:pt x="360" y="289"/>
                    </a:cubicBezTo>
                    <a:cubicBezTo>
                      <a:pt x="357" y="277"/>
                      <a:pt x="357" y="277"/>
                      <a:pt x="357" y="277"/>
                    </a:cubicBezTo>
                    <a:cubicBezTo>
                      <a:pt x="378" y="256"/>
                      <a:pt x="378" y="256"/>
                      <a:pt x="378" y="256"/>
                    </a:cubicBezTo>
                    <a:cubicBezTo>
                      <a:pt x="394" y="254"/>
                      <a:pt x="394" y="254"/>
                      <a:pt x="394" y="254"/>
                    </a:cubicBezTo>
                    <a:cubicBezTo>
                      <a:pt x="394" y="254"/>
                      <a:pt x="410" y="279"/>
                      <a:pt x="414" y="281"/>
                    </a:cubicBezTo>
                    <a:cubicBezTo>
                      <a:pt x="417" y="284"/>
                      <a:pt x="432" y="276"/>
                      <a:pt x="441" y="274"/>
                    </a:cubicBezTo>
                    <a:cubicBezTo>
                      <a:pt x="450" y="271"/>
                      <a:pt x="459" y="266"/>
                      <a:pt x="459" y="266"/>
                    </a:cubicBezTo>
                    <a:cubicBezTo>
                      <a:pt x="450" y="254"/>
                      <a:pt x="450" y="254"/>
                      <a:pt x="450" y="254"/>
                    </a:cubicBezTo>
                    <a:cubicBezTo>
                      <a:pt x="450" y="254"/>
                      <a:pt x="450" y="252"/>
                      <a:pt x="451" y="250"/>
                    </a:cubicBezTo>
                    <a:cubicBezTo>
                      <a:pt x="444" y="243"/>
                      <a:pt x="443" y="242"/>
                      <a:pt x="433" y="236"/>
                    </a:cubicBezTo>
                    <a:cubicBezTo>
                      <a:pt x="423" y="229"/>
                      <a:pt x="416" y="224"/>
                      <a:pt x="413" y="221"/>
                    </a:cubicBezTo>
                    <a:cubicBezTo>
                      <a:pt x="411" y="217"/>
                      <a:pt x="400" y="209"/>
                      <a:pt x="395" y="209"/>
                    </a:cubicBezTo>
                    <a:cubicBezTo>
                      <a:pt x="390" y="208"/>
                      <a:pt x="380" y="201"/>
                      <a:pt x="379" y="199"/>
                    </a:cubicBezTo>
                    <a:cubicBezTo>
                      <a:pt x="377" y="197"/>
                      <a:pt x="359" y="186"/>
                      <a:pt x="356" y="180"/>
                    </a:cubicBezTo>
                    <a:cubicBezTo>
                      <a:pt x="353" y="174"/>
                      <a:pt x="351" y="168"/>
                      <a:pt x="347" y="165"/>
                    </a:cubicBezTo>
                    <a:cubicBezTo>
                      <a:pt x="344" y="163"/>
                      <a:pt x="328" y="163"/>
                      <a:pt x="325" y="160"/>
                    </a:cubicBezTo>
                    <a:cubicBezTo>
                      <a:pt x="322" y="158"/>
                      <a:pt x="323" y="163"/>
                      <a:pt x="311" y="152"/>
                    </a:cubicBezTo>
                    <a:cubicBezTo>
                      <a:pt x="298" y="141"/>
                      <a:pt x="276" y="129"/>
                      <a:pt x="294" y="135"/>
                    </a:cubicBezTo>
                    <a:cubicBezTo>
                      <a:pt x="298" y="136"/>
                      <a:pt x="308" y="136"/>
                      <a:pt x="310" y="139"/>
                    </a:cubicBezTo>
                    <a:cubicBezTo>
                      <a:pt x="312" y="141"/>
                      <a:pt x="318" y="153"/>
                      <a:pt x="325" y="151"/>
                    </a:cubicBezTo>
                    <a:cubicBezTo>
                      <a:pt x="331" y="149"/>
                      <a:pt x="336" y="141"/>
                      <a:pt x="337" y="142"/>
                    </a:cubicBezTo>
                    <a:cubicBezTo>
                      <a:pt x="337" y="143"/>
                      <a:pt x="352" y="161"/>
                      <a:pt x="361" y="162"/>
                    </a:cubicBezTo>
                    <a:cubicBezTo>
                      <a:pt x="369" y="162"/>
                      <a:pt x="368" y="167"/>
                      <a:pt x="371" y="166"/>
                    </a:cubicBezTo>
                    <a:cubicBezTo>
                      <a:pt x="373" y="165"/>
                      <a:pt x="372" y="158"/>
                      <a:pt x="377" y="161"/>
                    </a:cubicBezTo>
                    <a:cubicBezTo>
                      <a:pt x="382" y="165"/>
                      <a:pt x="382" y="169"/>
                      <a:pt x="387" y="171"/>
                    </a:cubicBezTo>
                    <a:cubicBezTo>
                      <a:pt x="393" y="173"/>
                      <a:pt x="436" y="200"/>
                      <a:pt x="437" y="197"/>
                    </a:cubicBezTo>
                    <a:cubicBezTo>
                      <a:pt x="438" y="194"/>
                      <a:pt x="424" y="176"/>
                      <a:pt x="424" y="165"/>
                    </a:cubicBezTo>
                    <a:cubicBezTo>
                      <a:pt x="423" y="153"/>
                      <a:pt x="434" y="146"/>
                      <a:pt x="437" y="148"/>
                    </a:cubicBezTo>
                    <a:cubicBezTo>
                      <a:pt x="438" y="148"/>
                      <a:pt x="438" y="149"/>
                      <a:pt x="439" y="149"/>
                    </a:cubicBezTo>
                    <a:cubicBezTo>
                      <a:pt x="442" y="147"/>
                      <a:pt x="445" y="143"/>
                      <a:pt x="445" y="143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89" name="Chernihov">
                <a:extLst>
                  <a:ext uri="{FF2B5EF4-FFF2-40B4-BE49-F238E27FC236}">
                    <a16:creationId xmlns:a16="http://schemas.microsoft.com/office/drawing/2014/main" xmlns="" id="{055555B0-47DC-4808-9486-811FFCF2C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1952" y="1098250"/>
                <a:ext cx="2228774" cy="1893143"/>
              </a:xfrm>
              <a:custGeom>
                <a:avLst/>
                <a:gdLst>
                  <a:gd name="T0" fmla="*/ 2147483647 w 390"/>
                  <a:gd name="T1" fmla="*/ 2147483647 h 437"/>
                  <a:gd name="T2" fmla="*/ 2147483647 w 390"/>
                  <a:gd name="T3" fmla="*/ 2147483647 h 437"/>
                  <a:gd name="T4" fmla="*/ 2147483647 w 390"/>
                  <a:gd name="T5" fmla="*/ 2147483647 h 437"/>
                  <a:gd name="T6" fmla="*/ 2147483647 w 390"/>
                  <a:gd name="T7" fmla="*/ 2147483647 h 437"/>
                  <a:gd name="T8" fmla="*/ 2147483647 w 390"/>
                  <a:gd name="T9" fmla="*/ 2147483647 h 437"/>
                  <a:gd name="T10" fmla="*/ 2147483647 w 390"/>
                  <a:gd name="T11" fmla="*/ 2147483647 h 437"/>
                  <a:gd name="T12" fmla="*/ 2147483647 w 390"/>
                  <a:gd name="T13" fmla="*/ 2147483647 h 437"/>
                  <a:gd name="T14" fmla="*/ 2147483647 w 390"/>
                  <a:gd name="T15" fmla="*/ 2147483647 h 437"/>
                  <a:gd name="T16" fmla="*/ 2147483647 w 390"/>
                  <a:gd name="T17" fmla="*/ 2147483647 h 437"/>
                  <a:gd name="T18" fmla="*/ 2147483647 w 390"/>
                  <a:gd name="T19" fmla="*/ 2147483647 h 437"/>
                  <a:gd name="T20" fmla="*/ 2147483647 w 390"/>
                  <a:gd name="T21" fmla="*/ 2147483647 h 437"/>
                  <a:gd name="T22" fmla="*/ 2147483647 w 390"/>
                  <a:gd name="T23" fmla="*/ 2147483647 h 437"/>
                  <a:gd name="T24" fmla="*/ 2147483647 w 390"/>
                  <a:gd name="T25" fmla="*/ 2147483647 h 437"/>
                  <a:gd name="T26" fmla="*/ 2147483647 w 390"/>
                  <a:gd name="T27" fmla="*/ 2147483647 h 437"/>
                  <a:gd name="T28" fmla="*/ 2147483647 w 390"/>
                  <a:gd name="T29" fmla="*/ 2147483647 h 437"/>
                  <a:gd name="T30" fmla="*/ 2147483647 w 390"/>
                  <a:gd name="T31" fmla="*/ 2147483647 h 437"/>
                  <a:gd name="T32" fmla="*/ 2147483647 w 390"/>
                  <a:gd name="T33" fmla="*/ 2147483647 h 437"/>
                  <a:gd name="T34" fmla="*/ 2147483647 w 390"/>
                  <a:gd name="T35" fmla="*/ 2147483647 h 437"/>
                  <a:gd name="T36" fmla="*/ 2147483647 w 390"/>
                  <a:gd name="T37" fmla="*/ 2147483647 h 437"/>
                  <a:gd name="T38" fmla="*/ 2147483647 w 390"/>
                  <a:gd name="T39" fmla="*/ 2147483647 h 437"/>
                  <a:gd name="T40" fmla="*/ 2147483647 w 390"/>
                  <a:gd name="T41" fmla="*/ 2147483647 h 437"/>
                  <a:gd name="T42" fmla="*/ 2147483647 w 390"/>
                  <a:gd name="T43" fmla="*/ 2147483647 h 437"/>
                  <a:gd name="T44" fmla="*/ 2147483647 w 390"/>
                  <a:gd name="T45" fmla="*/ 2147483647 h 437"/>
                  <a:gd name="T46" fmla="*/ 2147483647 w 390"/>
                  <a:gd name="T47" fmla="*/ 2147483647 h 437"/>
                  <a:gd name="T48" fmla="*/ 2147483647 w 390"/>
                  <a:gd name="T49" fmla="*/ 2147483647 h 437"/>
                  <a:gd name="T50" fmla="*/ 2147483647 w 390"/>
                  <a:gd name="T51" fmla="*/ 2147483647 h 437"/>
                  <a:gd name="T52" fmla="*/ 2147483647 w 390"/>
                  <a:gd name="T53" fmla="*/ 2147483647 h 437"/>
                  <a:gd name="T54" fmla="*/ 2147483647 w 390"/>
                  <a:gd name="T55" fmla="*/ 2147483647 h 437"/>
                  <a:gd name="T56" fmla="*/ 2147483647 w 390"/>
                  <a:gd name="T57" fmla="*/ 2147483647 h 437"/>
                  <a:gd name="T58" fmla="*/ 2147483647 w 390"/>
                  <a:gd name="T59" fmla="*/ 2147483647 h 437"/>
                  <a:gd name="T60" fmla="*/ 2147483647 w 390"/>
                  <a:gd name="T61" fmla="*/ 2147483647 h 437"/>
                  <a:gd name="T62" fmla="*/ 2147483647 w 390"/>
                  <a:gd name="T63" fmla="*/ 2147483647 h 437"/>
                  <a:gd name="T64" fmla="*/ 2147483647 w 390"/>
                  <a:gd name="T65" fmla="*/ 2147483647 h 437"/>
                  <a:gd name="T66" fmla="*/ 2147483647 w 390"/>
                  <a:gd name="T67" fmla="*/ 2147483647 h 437"/>
                  <a:gd name="T68" fmla="*/ 2147483647 w 390"/>
                  <a:gd name="T69" fmla="*/ 2147483647 h 437"/>
                  <a:gd name="T70" fmla="*/ 2147483647 w 390"/>
                  <a:gd name="T71" fmla="*/ 2147483647 h 437"/>
                  <a:gd name="T72" fmla="*/ 2147483647 w 390"/>
                  <a:gd name="T73" fmla="*/ 2147483647 h 437"/>
                  <a:gd name="T74" fmla="*/ 2147483647 w 390"/>
                  <a:gd name="T75" fmla="*/ 2147483647 h 437"/>
                  <a:gd name="T76" fmla="*/ 2147483647 w 390"/>
                  <a:gd name="T77" fmla="*/ 2147483647 h 437"/>
                  <a:gd name="T78" fmla="*/ 2147483647 w 390"/>
                  <a:gd name="T79" fmla="*/ 2147483647 h 437"/>
                  <a:gd name="T80" fmla="*/ 2147483647 w 390"/>
                  <a:gd name="T81" fmla="*/ 2147483647 h 437"/>
                  <a:gd name="T82" fmla="*/ 2147483647 w 390"/>
                  <a:gd name="T83" fmla="*/ 2147483647 h 437"/>
                  <a:gd name="T84" fmla="*/ 2147483647 w 390"/>
                  <a:gd name="T85" fmla="*/ 2147483647 h 437"/>
                  <a:gd name="T86" fmla="*/ 2147483647 w 390"/>
                  <a:gd name="T87" fmla="*/ 2147483647 h 437"/>
                  <a:gd name="T88" fmla="*/ 2147483647 w 390"/>
                  <a:gd name="T89" fmla="*/ 2147483647 h 437"/>
                  <a:gd name="T90" fmla="*/ 2147483647 w 390"/>
                  <a:gd name="T91" fmla="*/ 2147483647 h 43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90"/>
                  <a:gd name="T139" fmla="*/ 0 h 437"/>
                  <a:gd name="T140" fmla="*/ 390 w 390"/>
                  <a:gd name="T141" fmla="*/ 437 h 43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90" h="437">
                    <a:moveTo>
                      <a:pt x="251" y="420"/>
                    </a:moveTo>
                    <a:cubicBezTo>
                      <a:pt x="262" y="429"/>
                      <a:pt x="262" y="429"/>
                      <a:pt x="262" y="429"/>
                    </a:cubicBezTo>
                    <a:cubicBezTo>
                      <a:pt x="268" y="423"/>
                      <a:pt x="268" y="423"/>
                      <a:pt x="268" y="423"/>
                    </a:cubicBezTo>
                    <a:cubicBezTo>
                      <a:pt x="278" y="431"/>
                      <a:pt x="278" y="431"/>
                      <a:pt x="278" y="431"/>
                    </a:cubicBezTo>
                    <a:cubicBezTo>
                      <a:pt x="286" y="436"/>
                      <a:pt x="286" y="436"/>
                      <a:pt x="286" y="436"/>
                    </a:cubicBezTo>
                    <a:cubicBezTo>
                      <a:pt x="296" y="431"/>
                      <a:pt x="296" y="431"/>
                      <a:pt x="296" y="431"/>
                    </a:cubicBezTo>
                    <a:cubicBezTo>
                      <a:pt x="303" y="434"/>
                      <a:pt x="303" y="434"/>
                      <a:pt x="303" y="434"/>
                    </a:cubicBezTo>
                    <a:cubicBezTo>
                      <a:pt x="303" y="434"/>
                      <a:pt x="324" y="423"/>
                      <a:pt x="341" y="408"/>
                    </a:cubicBezTo>
                    <a:cubicBezTo>
                      <a:pt x="357" y="393"/>
                      <a:pt x="351" y="376"/>
                      <a:pt x="353" y="374"/>
                    </a:cubicBezTo>
                    <a:cubicBezTo>
                      <a:pt x="355" y="373"/>
                      <a:pt x="345" y="366"/>
                      <a:pt x="345" y="366"/>
                    </a:cubicBezTo>
                    <a:cubicBezTo>
                      <a:pt x="346" y="358"/>
                      <a:pt x="346" y="358"/>
                      <a:pt x="346" y="358"/>
                    </a:cubicBezTo>
                    <a:cubicBezTo>
                      <a:pt x="354" y="357"/>
                      <a:pt x="354" y="357"/>
                      <a:pt x="354" y="357"/>
                    </a:cubicBezTo>
                    <a:cubicBezTo>
                      <a:pt x="361" y="350"/>
                      <a:pt x="361" y="350"/>
                      <a:pt x="361" y="350"/>
                    </a:cubicBezTo>
                    <a:cubicBezTo>
                      <a:pt x="361" y="350"/>
                      <a:pt x="353" y="341"/>
                      <a:pt x="352" y="337"/>
                    </a:cubicBezTo>
                    <a:cubicBezTo>
                      <a:pt x="350" y="333"/>
                      <a:pt x="356" y="333"/>
                      <a:pt x="357" y="331"/>
                    </a:cubicBezTo>
                    <a:cubicBezTo>
                      <a:pt x="357" y="330"/>
                      <a:pt x="357" y="323"/>
                      <a:pt x="357" y="323"/>
                    </a:cubicBezTo>
                    <a:cubicBezTo>
                      <a:pt x="357" y="323"/>
                      <a:pt x="360" y="325"/>
                      <a:pt x="361" y="312"/>
                    </a:cubicBezTo>
                    <a:cubicBezTo>
                      <a:pt x="362" y="299"/>
                      <a:pt x="360" y="303"/>
                      <a:pt x="360" y="300"/>
                    </a:cubicBezTo>
                    <a:cubicBezTo>
                      <a:pt x="359" y="296"/>
                      <a:pt x="363" y="291"/>
                      <a:pt x="363" y="289"/>
                    </a:cubicBezTo>
                    <a:cubicBezTo>
                      <a:pt x="364" y="287"/>
                      <a:pt x="345" y="288"/>
                      <a:pt x="345" y="288"/>
                    </a:cubicBezTo>
                    <a:cubicBezTo>
                      <a:pt x="347" y="282"/>
                      <a:pt x="347" y="282"/>
                      <a:pt x="347" y="282"/>
                    </a:cubicBezTo>
                    <a:cubicBezTo>
                      <a:pt x="331" y="273"/>
                      <a:pt x="331" y="273"/>
                      <a:pt x="331" y="273"/>
                    </a:cubicBezTo>
                    <a:cubicBezTo>
                      <a:pt x="331" y="257"/>
                      <a:pt x="331" y="257"/>
                      <a:pt x="331" y="257"/>
                    </a:cubicBezTo>
                    <a:cubicBezTo>
                      <a:pt x="331" y="257"/>
                      <a:pt x="342" y="238"/>
                      <a:pt x="344" y="231"/>
                    </a:cubicBezTo>
                    <a:cubicBezTo>
                      <a:pt x="346" y="224"/>
                      <a:pt x="336" y="223"/>
                      <a:pt x="334" y="217"/>
                    </a:cubicBezTo>
                    <a:cubicBezTo>
                      <a:pt x="332" y="211"/>
                      <a:pt x="349" y="201"/>
                      <a:pt x="351" y="199"/>
                    </a:cubicBezTo>
                    <a:cubicBezTo>
                      <a:pt x="353" y="198"/>
                      <a:pt x="353" y="166"/>
                      <a:pt x="353" y="166"/>
                    </a:cubicBezTo>
                    <a:cubicBezTo>
                      <a:pt x="347" y="155"/>
                      <a:pt x="347" y="155"/>
                      <a:pt x="347" y="155"/>
                    </a:cubicBezTo>
                    <a:cubicBezTo>
                      <a:pt x="347" y="155"/>
                      <a:pt x="348" y="152"/>
                      <a:pt x="351" y="147"/>
                    </a:cubicBezTo>
                    <a:cubicBezTo>
                      <a:pt x="354" y="142"/>
                      <a:pt x="342" y="135"/>
                      <a:pt x="342" y="135"/>
                    </a:cubicBezTo>
                    <a:cubicBezTo>
                      <a:pt x="342" y="135"/>
                      <a:pt x="336" y="127"/>
                      <a:pt x="343" y="110"/>
                    </a:cubicBezTo>
                    <a:cubicBezTo>
                      <a:pt x="350" y="93"/>
                      <a:pt x="370" y="94"/>
                      <a:pt x="376" y="90"/>
                    </a:cubicBezTo>
                    <a:cubicBezTo>
                      <a:pt x="382" y="86"/>
                      <a:pt x="379" y="74"/>
                      <a:pt x="379" y="74"/>
                    </a:cubicBezTo>
                    <a:cubicBezTo>
                      <a:pt x="390" y="65"/>
                      <a:pt x="390" y="65"/>
                      <a:pt x="390" y="65"/>
                    </a:cubicBezTo>
                    <a:cubicBezTo>
                      <a:pt x="371" y="41"/>
                      <a:pt x="371" y="41"/>
                      <a:pt x="371" y="41"/>
                    </a:cubicBezTo>
                    <a:cubicBezTo>
                      <a:pt x="371" y="41"/>
                      <a:pt x="368" y="30"/>
                      <a:pt x="372" y="28"/>
                    </a:cubicBezTo>
                    <a:cubicBezTo>
                      <a:pt x="377" y="26"/>
                      <a:pt x="376" y="17"/>
                      <a:pt x="377" y="15"/>
                    </a:cubicBezTo>
                    <a:cubicBezTo>
                      <a:pt x="377" y="14"/>
                      <a:pt x="382" y="8"/>
                      <a:pt x="385" y="3"/>
                    </a:cubicBezTo>
                    <a:cubicBezTo>
                      <a:pt x="382" y="5"/>
                      <a:pt x="379" y="8"/>
                      <a:pt x="379" y="8"/>
                    </a:cubicBezTo>
                    <a:cubicBezTo>
                      <a:pt x="379" y="8"/>
                      <a:pt x="355" y="2"/>
                      <a:pt x="354" y="1"/>
                    </a:cubicBezTo>
                    <a:cubicBezTo>
                      <a:pt x="353" y="0"/>
                      <a:pt x="319" y="30"/>
                      <a:pt x="316" y="31"/>
                    </a:cubicBezTo>
                    <a:cubicBezTo>
                      <a:pt x="314" y="33"/>
                      <a:pt x="307" y="25"/>
                      <a:pt x="307" y="25"/>
                    </a:cubicBezTo>
                    <a:cubicBezTo>
                      <a:pt x="290" y="30"/>
                      <a:pt x="290" y="30"/>
                      <a:pt x="290" y="30"/>
                    </a:cubicBezTo>
                    <a:cubicBezTo>
                      <a:pt x="270" y="15"/>
                      <a:pt x="270" y="15"/>
                      <a:pt x="270" y="15"/>
                    </a:cubicBezTo>
                    <a:cubicBezTo>
                      <a:pt x="242" y="17"/>
                      <a:pt x="242" y="17"/>
                      <a:pt x="242" y="17"/>
                    </a:cubicBezTo>
                    <a:cubicBezTo>
                      <a:pt x="242" y="17"/>
                      <a:pt x="240" y="55"/>
                      <a:pt x="238" y="61"/>
                    </a:cubicBezTo>
                    <a:cubicBezTo>
                      <a:pt x="236" y="66"/>
                      <a:pt x="214" y="77"/>
                      <a:pt x="212" y="78"/>
                    </a:cubicBezTo>
                    <a:cubicBezTo>
                      <a:pt x="211" y="78"/>
                      <a:pt x="212" y="75"/>
                      <a:pt x="207" y="72"/>
                    </a:cubicBezTo>
                    <a:cubicBezTo>
                      <a:pt x="203" y="69"/>
                      <a:pt x="186" y="79"/>
                      <a:pt x="186" y="79"/>
                    </a:cubicBezTo>
                    <a:cubicBezTo>
                      <a:pt x="184" y="65"/>
                      <a:pt x="184" y="65"/>
                      <a:pt x="184" y="65"/>
                    </a:cubicBezTo>
                    <a:cubicBezTo>
                      <a:pt x="184" y="65"/>
                      <a:pt x="113" y="59"/>
                      <a:pt x="113" y="58"/>
                    </a:cubicBezTo>
                    <a:cubicBezTo>
                      <a:pt x="113" y="57"/>
                      <a:pt x="97" y="77"/>
                      <a:pt x="97" y="77"/>
                    </a:cubicBezTo>
                    <a:cubicBezTo>
                      <a:pt x="89" y="69"/>
                      <a:pt x="89" y="69"/>
                      <a:pt x="89" y="69"/>
                    </a:cubicBezTo>
                    <a:cubicBezTo>
                      <a:pt x="84" y="68"/>
                      <a:pt x="84" y="68"/>
                      <a:pt x="84" y="68"/>
                    </a:cubicBezTo>
                    <a:cubicBezTo>
                      <a:pt x="84" y="68"/>
                      <a:pt x="60" y="71"/>
                      <a:pt x="57" y="71"/>
                    </a:cubicBezTo>
                    <a:cubicBezTo>
                      <a:pt x="54" y="71"/>
                      <a:pt x="58" y="84"/>
                      <a:pt x="59" y="85"/>
                    </a:cubicBezTo>
                    <a:cubicBezTo>
                      <a:pt x="59" y="87"/>
                      <a:pt x="46" y="95"/>
                      <a:pt x="38" y="100"/>
                    </a:cubicBezTo>
                    <a:cubicBezTo>
                      <a:pt x="31" y="106"/>
                      <a:pt x="16" y="130"/>
                      <a:pt x="16" y="131"/>
                    </a:cubicBezTo>
                    <a:cubicBezTo>
                      <a:pt x="16" y="132"/>
                      <a:pt x="17" y="138"/>
                      <a:pt x="18" y="143"/>
                    </a:cubicBezTo>
                    <a:cubicBezTo>
                      <a:pt x="18" y="148"/>
                      <a:pt x="6" y="152"/>
                      <a:pt x="4" y="154"/>
                    </a:cubicBezTo>
                    <a:cubicBezTo>
                      <a:pt x="2" y="155"/>
                      <a:pt x="5" y="166"/>
                      <a:pt x="5" y="166"/>
                    </a:cubicBezTo>
                    <a:cubicBezTo>
                      <a:pt x="5" y="166"/>
                      <a:pt x="0" y="165"/>
                      <a:pt x="1" y="178"/>
                    </a:cubicBezTo>
                    <a:cubicBezTo>
                      <a:pt x="3" y="192"/>
                      <a:pt x="10" y="192"/>
                      <a:pt x="10" y="192"/>
                    </a:cubicBezTo>
                    <a:cubicBezTo>
                      <a:pt x="10" y="192"/>
                      <a:pt x="6" y="206"/>
                      <a:pt x="6" y="209"/>
                    </a:cubicBezTo>
                    <a:cubicBezTo>
                      <a:pt x="6" y="212"/>
                      <a:pt x="17" y="214"/>
                      <a:pt x="19" y="225"/>
                    </a:cubicBezTo>
                    <a:cubicBezTo>
                      <a:pt x="21" y="237"/>
                      <a:pt x="3" y="248"/>
                      <a:pt x="3" y="248"/>
                    </a:cubicBezTo>
                    <a:cubicBezTo>
                      <a:pt x="2" y="248"/>
                      <a:pt x="2" y="248"/>
                      <a:pt x="2" y="248"/>
                    </a:cubicBezTo>
                    <a:cubicBezTo>
                      <a:pt x="1" y="255"/>
                      <a:pt x="1" y="255"/>
                      <a:pt x="1" y="255"/>
                    </a:cubicBezTo>
                    <a:cubicBezTo>
                      <a:pt x="3" y="255"/>
                      <a:pt x="7" y="258"/>
                      <a:pt x="9" y="261"/>
                    </a:cubicBezTo>
                    <a:cubicBezTo>
                      <a:pt x="11" y="263"/>
                      <a:pt x="8" y="267"/>
                      <a:pt x="9" y="272"/>
                    </a:cubicBezTo>
                    <a:cubicBezTo>
                      <a:pt x="10" y="277"/>
                      <a:pt x="12" y="277"/>
                      <a:pt x="12" y="286"/>
                    </a:cubicBezTo>
                    <a:cubicBezTo>
                      <a:pt x="12" y="291"/>
                      <a:pt x="12" y="296"/>
                      <a:pt x="12" y="302"/>
                    </a:cubicBezTo>
                    <a:cubicBezTo>
                      <a:pt x="16" y="302"/>
                      <a:pt x="16" y="302"/>
                      <a:pt x="16" y="302"/>
                    </a:cubicBezTo>
                    <a:cubicBezTo>
                      <a:pt x="20" y="322"/>
                      <a:pt x="20" y="322"/>
                      <a:pt x="20" y="322"/>
                    </a:cubicBezTo>
                    <a:cubicBezTo>
                      <a:pt x="37" y="337"/>
                      <a:pt x="37" y="337"/>
                      <a:pt x="37" y="337"/>
                    </a:cubicBezTo>
                    <a:cubicBezTo>
                      <a:pt x="37" y="337"/>
                      <a:pt x="31" y="346"/>
                      <a:pt x="32" y="351"/>
                    </a:cubicBezTo>
                    <a:cubicBezTo>
                      <a:pt x="32" y="356"/>
                      <a:pt x="48" y="355"/>
                      <a:pt x="57" y="356"/>
                    </a:cubicBezTo>
                    <a:cubicBezTo>
                      <a:pt x="66" y="356"/>
                      <a:pt x="80" y="349"/>
                      <a:pt x="80" y="349"/>
                    </a:cubicBezTo>
                    <a:cubicBezTo>
                      <a:pt x="80" y="349"/>
                      <a:pt x="97" y="374"/>
                      <a:pt x="98" y="379"/>
                    </a:cubicBezTo>
                    <a:cubicBezTo>
                      <a:pt x="99" y="385"/>
                      <a:pt x="94" y="387"/>
                      <a:pt x="94" y="387"/>
                    </a:cubicBezTo>
                    <a:cubicBezTo>
                      <a:pt x="110" y="407"/>
                      <a:pt x="110" y="407"/>
                      <a:pt x="110" y="407"/>
                    </a:cubicBezTo>
                    <a:cubicBezTo>
                      <a:pt x="114" y="403"/>
                      <a:pt x="114" y="403"/>
                      <a:pt x="114" y="403"/>
                    </a:cubicBezTo>
                    <a:cubicBezTo>
                      <a:pt x="127" y="408"/>
                      <a:pt x="127" y="408"/>
                      <a:pt x="127" y="408"/>
                    </a:cubicBezTo>
                    <a:cubicBezTo>
                      <a:pt x="134" y="401"/>
                      <a:pt x="134" y="401"/>
                      <a:pt x="134" y="401"/>
                    </a:cubicBezTo>
                    <a:cubicBezTo>
                      <a:pt x="134" y="401"/>
                      <a:pt x="140" y="406"/>
                      <a:pt x="144" y="406"/>
                    </a:cubicBezTo>
                    <a:cubicBezTo>
                      <a:pt x="148" y="407"/>
                      <a:pt x="182" y="379"/>
                      <a:pt x="182" y="379"/>
                    </a:cubicBezTo>
                    <a:cubicBezTo>
                      <a:pt x="196" y="394"/>
                      <a:pt x="196" y="394"/>
                      <a:pt x="196" y="394"/>
                    </a:cubicBezTo>
                    <a:cubicBezTo>
                      <a:pt x="196" y="394"/>
                      <a:pt x="211" y="396"/>
                      <a:pt x="211" y="399"/>
                    </a:cubicBezTo>
                    <a:cubicBezTo>
                      <a:pt x="211" y="402"/>
                      <a:pt x="199" y="408"/>
                      <a:pt x="197" y="409"/>
                    </a:cubicBezTo>
                    <a:cubicBezTo>
                      <a:pt x="196" y="409"/>
                      <a:pt x="218" y="431"/>
                      <a:pt x="224" y="437"/>
                    </a:cubicBezTo>
                    <a:cubicBezTo>
                      <a:pt x="230" y="437"/>
                      <a:pt x="236" y="436"/>
                      <a:pt x="239" y="436"/>
                    </a:cubicBezTo>
                    <a:cubicBezTo>
                      <a:pt x="245" y="436"/>
                      <a:pt x="251" y="420"/>
                      <a:pt x="251" y="42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90" name="Sumy">
                <a:extLst>
                  <a:ext uri="{FF2B5EF4-FFF2-40B4-BE49-F238E27FC236}">
                    <a16:creationId xmlns:a16="http://schemas.microsoft.com/office/drawing/2014/main" xmlns="" id="{DB85252E-CBAE-4472-B3C0-B5490DA45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51457" y="1086476"/>
                <a:ext cx="2135287" cy="2077128"/>
              </a:xfrm>
              <a:custGeom>
                <a:avLst/>
                <a:gdLst>
                  <a:gd name="T0" fmla="*/ 2147483647 w 373"/>
                  <a:gd name="T1" fmla="*/ 2147483647 h 480"/>
                  <a:gd name="T2" fmla="*/ 2147483647 w 373"/>
                  <a:gd name="T3" fmla="*/ 2147483647 h 480"/>
                  <a:gd name="T4" fmla="*/ 2147483647 w 373"/>
                  <a:gd name="T5" fmla="*/ 2147483647 h 480"/>
                  <a:gd name="T6" fmla="*/ 2147483647 w 373"/>
                  <a:gd name="T7" fmla="*/ 2147483647 h 480"/>
                  <a:gd name="T8" fmla="*/ 2147483647 w 373"/>
                  <a:gd name="T9" fmla="*/ 2147483647 h 480"/>
                  <a:gd name="T10" fmla="*/ 2147483647 w 373"/>
                  <a:gd name="T11" fmla="*/ 2147483647 h 480"/>
                  <a:gd name="T12" fmla="*/ 2147483647 w 373"/>
                  <a:gd name="T13" fmla="*/ 2147483647 h 480"/>
                  <a:gd name="T14" fmla="*/ 2147483647 w 373"/>
                  <a:gd name="T15" fmla="*/ 2147483647 h 480"/>
                  <a:gd name="T16" fmla="*/ 2147483647 w 373"/>
                  <a:gd name="T17" fmla="*/ 2147483647 h 480"/>
                  <a:gd name="T18" fmla="*/ 2147483647 w 373"/>
                  <a:gd name="T19" fmla="*/ 2147483647 h 480"/>
                  <a:gd name="T20" fmla="*/ 2147483647 w 373"/>
                  <a:gd name="T21" fmla="*/ 2147483647 h 480"/>
                  <a:gd name="T22" fmla="*/ 2147483647 w 373"/>
                  <a:gd name="T23" fmla="*/ 2147483647 h 480"/>
                  <a:gd name="T24" fmla="*/ 2147483647 w 373"/>
                  <a:gd name="T25" fmla="*/ 2147483647 h 480"/>
                  <a:gd name="T26" fmla="*/ 2147483647 w 373"/>
                  <a:gd name="T27" fmla="*/ 2147483647 h 480"/>
                  <a:gd name="T28" fmla="*/ 2147483647 w 373"/>
                  <a:gd name="T29" fmla="*/ 2147483647 h 480"/>
                  <a:gd name="T30" fmla="*/ 2147483647 w 373"/>
                  <a:gd name="T31" fmla="*/ 2147483647 h 480"/>
                  <a:gd name="T32" fmla="*/ 2147483647 w 373"/>
                  <a:gd name="T33" fmla="*/ 2147483647 h 480"/>
                  <a:gd name="T34" fmla="*/ 2147483647 w 373"/>
                  <a:gd name="T35" fmla="*/ 2147483647 h 480"/>
                  <a:gd name="T36" fmla="*/ 2147483647 w 373"/>
                  <a:gd name="T37" fmla="*/ 2147483647 h 480"/>
                  <a:gd name="T38" fmla="*/ 2147483647 w 373"/>
                  <a:gd name="T39" fmla="*/ 2147483647 h 480"/>
                  <a:gd name="T40" fmla="*/ 2147483647 w 373"/>
                  <a:gd name="T41" fmla="*/ 2147483647 h 480"/>
                  <a:gd name="T42" fmla="*/ 2147483647 w 373"/>
                  <a:gd name="T43" fmla="*/ 2147483647 h 480"/>
                  <a:gd name="T44" fmla="*/ 2147483647 w 373"/>
                  <a:gd name="T45" fmla="*/ 2147483647 h 480"/>
                  <a:gd name="T46" fmla="*/ 2147483647 w 373"/>
                  <a:gd name="T47" fmla="*/ 2147483647 h 480"/>
                  <a:gd name="T48" fmla="*/ 2147483647 w 373"/>
                  <a:gd name="T49" fmla="*/ 2147483647 h 480"/>
                  <a:gd name="T50" fmla="*/ 2147483647 w 373"/>
                  <a:gd name="T51" fmla="*/ 2147483647 h 480"/>
                  <a:gd name="T52" fmla="*/ 2147483647 w 373"/>
                  <a:gd name="T53" fmla="*/ 2147483647 h 480"/>
                  <a:gd name="T54" fmla="*/ 2147483647 w 373"/>
                  <a:gd name="T55" fmla="*/ 2147483647 h 480"/>
                  <a:gd name="T56" fmla="*/ 2147483647 w 373"/>
                  <a:gd name="T57" fmla="*/ 2147483647 h 480"/>
                  <a:gd name="T58" fmla="*/ 2147483647 w 373"/>
                  <a:gd name="T59" fmla="*/ 2147483647 h 480"/>
                  <a:gd name="T60" fmla="*/ 2147483647 w 373"/>
                  <a:gd name="T61" fmla="*/ 2147483647 h 480"/>
                  <a:gd name="T62" fmla="*/ 2147483647 w 373"/>
                  <a:gd name="T63" fmla="*/ 2147483647 h 480"/>
                  <a:gd name="T64" fmla="*/ 2147483647 w 373"/>
                  <a:gd name="T65" fmla="*/ 2147483647 h 480"/>
                  <a:gd name="T66" fmla="*/ 2147483647 w 373"/>
                  <a:gd name="T67" fmla="*/ 2147483647 h 480"/>
                  <a:gd name="T68" fmla="*/ 2147483647 w 373"/>
                  <a:gd name="T69" fmla="*/ 2147483647 h 480"/>
                  <a:gd name="T70" fmla="*/ 2147483647 w 373"/>
                  <a:gd name="T71" fmla="*/ 2147483647 h 480"/>
                  <a:gd name="T72" fmla="*/ 2147483647 w 373"/>
                  <a:gd name="T73" fmla="*/ 2147483647 h 480"/>
                  <a:gd name="T74" fmla="*/ 2147483647 w 373"/>
                  <a:gd name="T75" fmla="*/ 2147483647 h 480"/>
                  <a:gd name="T76" fmla="*/ 2147483647 w 373"/>
                  <a:gd name="T77" fmla="*/ 2147483647 h 480"/>
                  <a:gd name="T78" fmla="*/ 2147483647 w 373"/>
                  <a:gd name="T79" fmla="*/ 2147483647 h 480"/>
                  <a:gd name="T80" fmla="*/ 2147483647 w 373"/>
                  <a:gd name="T81" fmla="*/ 2147483647 h 480"/>
                  <a:gd name="T82" fmla="*/ 2147483647 w 373"/>
                  <a:gd name="T83" fmla="*/ 2147483647 h 480"/>
                  <a:gd name="T84" fmla="*/ 2147483647 w 373"/>
                  <a:gd name="T85" fmla="*/ 2147483647 h 480"/>
                  <a:gd name="T86" fmla="*/ 2147483647 w 373"/>
                  <a:gd name="T87" fmla="*/ 2147483647 h 480"/>
                  <a:gd name="T88" fmla="*/ 2147483647 w 373"/>
                  <a:gd name="T89" fmla="*/ 2147483647 h 480"/>
                  <a:gd name="T90" fmla="*/ 0 w 373"/>
                  <a:gd name="T91" fmla="*/ 2147483647 h 480"/>
                  <a:gd name="T92" fmla="*/ 2147483647 w 373"/>
                  <a:gd name="T93" fmla="*/ 2147483647 h 480"/>
                  <a:gd name="T94" fmla="*/ 2147483647 w 373"/>
                  <a:gd name="T95" fmla="*/ 2147483647 h 480"/>
                  <a:gd name="T96" fmla="*/ 2147483647 w 373"/>
                  <a:gd name="T97" fmla="*/ 2147483647 h 480"/>
                  <a:gd name="T98" fmla="*/ 2147483647 w 373"/>
                  <a:gd name="T99" fmla="*/ 2147483647 h 480"/>
                  <a:gd name="T100" fmla="*/ 2147483647 w 373"/>
                  <a:gd name="T101" fmla="*/ 2147483647 h 480"/>
                  <a:gd name="T102" fmla="*/ 2147483647 w 373"/>
                  <a:gd name="T103" fmla="*/ 2147483647 h 480"/>
                  <a:gd name="T104" fmla="*/ 2147483647 w 373"/>
                  <a:gd name="T105" fmla="*/ 2147483647 h 480"/>
                  <a:gd name="T106" fmla="*/ 2147483647 w 373"/>
                  <a:gd name="T107" fmla="*/ 2147483647 h 48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73"/>
                  <a:gd name="T163" fmla="*/ 0 h 480"/>
                  <a:gd name="T164" fmla="*/ 373 w 373"/>
                  <a:gd name="T165" fmla="*/ 480 h 48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73" h="480">
                    <a:moveTo>
                      <a:pt x="45" y="394"/>
                    </a:moveTo>
                    <a:cubicBezTo>
                      <a:pt x="47" y="394"/>
                      <a:pt x="64" y="401"/>
                      <a:pt x="70" y="402"/>
                    </a:cubicBezTo>
                    <a:cubicBezTo>
                      <a:pt x="75" y="403"/>
                      <a:pt x="85" y="397"/>
                      <a:pt x="86" y="396"/>
                    </a:cubicBezTo>
                    <a:cubicBezTo>
                      <a:pt x="87" y="396"/>
                      <a:pt x="89" y="403"/>
                      <a:pt x="89" y="404"/>
                    </a:cubicBezTo>
                    <a:cubicBezTo>
                      <a:pt x="90" y="405"/>
                      <a:pt x="100" y="403"/>
                      <a:pt x="100" y="403"/>
                    </a:cubicBezTo>
                    <a:cubicBezTo>
                      <a:pt x="107" y="410"/>
                      <a:pt x="107" y="410"/>
                      <a:pt x="107" y="410"/>
                    </a:cubicBezTo>
                    <a:cubicBezTo>
                      <a:pt x="114" y="403"/>
                      <a:pt x="114" y="403"/>
                      <a:pt x="114" y="403"/>
                    </a:cubicBezTo>
                    <a:cubicBezTo>
                      <a:pt x="120" y="404"/>
                      <a:pt x="120" y="404"/>
                      <a:pt x="120" y="404"/>
                    </a:cubicBezTo>
                    <a:cubicBezTo>
                      <a:pt x="131" y="393"/>
                      <a:pt x="131" y="393"/>
                      <a:pt x="131" y="393"/>
                    </a:cubicBezTo>
                    <a:cubicBezTo>
                      <a:pt x="152" y="407"/>
                      <a:pt x="152" y="407"/>
                      <a:pt x="152" y="407"/>
                    </a:cubicBezTo>
                    <a:cubicBezTo>
                      <a:pt x="160" y="402"/>
                      <a:pt x="160" y="402"/>
                      <a:pt x="160" y="402"/>
                    </a:cubicBezTo>
                    <a:cubicBezTo>
                      <a:pt x="160" y="395"/>
                      <a:pt x="160" y="395"/>
                      <a:pt x="160" y="395"/>
                    </a:cubicBezTo>
                    <a:cubicBezTo>
                      <a:pt x="175" y="386"/>
                      <a:pt x="175" y="386"/>
                      <a:pt x="175" y="386"/>
                    </a:cubicBezTo>
                    <a:cubicBezTo>
                      <a:pt x="180" y="390"/>
                      <a:pt x="180" y="390"/>
                      <a:pt x="180" y="390"/>
                    </a:cubicBezTo>
                    <a:cubicBezTo>
                      <a:pt x="180" y="390"/>
                      <a:pt x="180" y="409"/>
                      <a:pt x="180" y="411"/>
                    </a:cubicBezTo>
                    <a:cubicBezTo>
                      <a:pt x="181" y="413"/>
                      <a:pt x="200" y="429"/>
                      <a:pt x="200" y="429"/>
                    </a:cubicBezTo>
                    <a:cubicBezTo>
                      <a:pt x="197" y="435"/>
                      <a:pt x="197" y="435"/>
                      <a:pt x="197" y="435"/>
                    </a:cubicBezTo>
                    <a:cubicBezTo>
                      <a:pt x="197" y="435"/>
                      <a:pt x="206" y="448"/>
                      <a:pt x="208" y="453"/>
                    </a:cubicBezTo>
                    <a:cubicBezTo>
                      <a:pt x="211" y="458"/>
                      <a:pt x="219" y="465"/>
                      <a:pt x="219" y="465"/>
                    </a:cubicBezTo>
                    <a:cubicBezTo>
                      <a:pt x="219" y="465"/>
                      <a:pt x="211" y="473"/>
                      <a:pt x="209" y="474"/>
                    </a:cubicBezTo>
                    <a:cubicBezTo>
                      <a:pt x="207" y="475"/>
                      <a:pt x="215" y="480"/>
                      <a:pt x="218" y="480"/>
                    </a:cubicBezTo>
                    <a:cubicBezTo>
                      <a:pt x="222" y="480"/>
                      <a:pt x="226" y="473"/>
                      <a:pt x="226" y="473"/>
                    </a:cubicBezTo>
                    <a:cubicBezTo>
                      <a:pt x="229" y="478"/>
                      <a:pt x="229" y="478"/>
                      <a:pt x="229" y="478"/>
                    </a:cubicBezTo>
                    <a:cubicBezTo>
                      <a:pt x="243" y="479"/>
                      <a:pt x="243" y="479"/>
                      <a:pt x="243" y="479"/>
                    </a:cubicBezTo>
                    <a:cubicBezTo>
                      <a:pt x="243" y="471"/>
                      <a:pt x="243" y="471"/>
                      <a:pt x="243" y="471"/>
                    </a:cubicBezTo>
                    <a:cubicBezTo>
                      <a:pt x="243" y="471"/>
                      <a:pt x="246" y="471"/>
                      <a:pt x="253" y="468"/>
                    </a:cubicBezTo>
                    <a:cubicBezTo>
                      <a:pt x="259" y="465"/>
                      <a:pt x="262" y="462"/>
                      <a:pt x="262" y="462"/>
                    </a:cubicBezTo>
                    <a:cubicBezTo>
                      <a:pt x="274" y="469"/>
                      <a:pt x="274" y="469"/>
                      <a:pt x="274" y="469"/>
                    </a:cubicBezTo>
                    <a:cubicBezTo>
                      <a:pt x="303" y="445"/>
                      <a:pt x="303" y="445"/>
                      <a:pt x="303" y="445"/>
                    </a:cubicBezTo>
                    <a:cubicBezTo>
                      <a:pt x="314" y="450"/>
                      <a:pt x="314" y="450"/>
                      <a:pt x="314" y="450"/>
                    </a:cubicBezTo>
                    <a:cubicBezTo>
                      <a:pt x="318" y="445"/>
                      <a:pt x="318" y="445"/>
                      <a:pt x="318" y="445"/>
                    </a:cubicBezTo>
                    <a:cubicBezTo>
                      <a:pt x="321" y="438"/>
                      <a:pt x="321" y="438"/>
                      <a:pt x="321" y="438"/>
                    </a:cubicBezTo>
                    <a:cubicBezTo>
                      <a:pt x="325" y="437"/>
                      <a:pt x="325" y="437"/>
                      <a:pt x="325" y="437"/>
                    </a:cubicBezTo>
                    <a:cubicBezTo>
                      <a:pt x="331" y="429"/>
                      <a:pt x="331" y="429"/>
                      <a:pt x="331" y="429"/>
                    </a:cubicBezTo>
                    <a:cubicBezTo>
                      <a:pt x="334" y="434"/>
                      <a:pt x="334" y="434"/>
                      <a:pt x="334" y="434"/>
                    </a:cubicBezTo>
                    <a:cubicBezTo>
                      <a:pt x="340" y="422"/>
                      <a:pt x="340" y="422"/>
                      <a:pt x="340" y="422"/>
                    </a:cubicBezTo>
                    <a:cubicBezTo>
                      <a:pt x="350" y="432"/>
                      <a:pt x="350" y="432"/>
                      <a:pt x="350" y="432"/>
                    </a:cubicBezTo>
                    <a:cubicBezTo>
                      <a:pt x="373" y="421"/>
                      <a:pt x="373" y="421"/>
                      <a:pt x="373" y="421"/>
                    </a:cubicBezTo>
                    <a:cubicBezTo>
                      <a:pt x="369" y="417"/>
                      <a:pt x="362" y="410"/>
                      <a:pt x="362" y="410"/>
                    </a:cubicBezTo>
                    <a:cubicBezTo>
                      <a:pt x="360" y="397"/>
                      <a:pt x="360" y="397"/>
                      <a:pt x="360" y="397"/>
                    </a:cubicBezTo>
                    <a:cubicBezTo>
                      <a:pt x="360" y="397"/>
                      <a:pt x="352" y="396"/>
                      <a:pt x="346" y="394"/>
                    </a:cubicBezTo>
                    <a:cubicBezTo>
                      <a:pt x="340" y="391"/>
                      <a:pt x="333" y="362"/>
                      <a:pt x="333" y="362"/>
                    </a:cubicBezTo>
                    <a:cubicBezTo>
                      <a:pt x="339" y="352"/>
                      <a:pt x="339" y="352"/>
                      <a:pt x="339" y="352"/>
                    </a:cubicBezTo>
                    <a:cubicBezTo>
                      <a:pt x="339" y="352"/>
                      <a:pt x="341" y="332"/>
                      <a:pt x="336" y="329"/>
                    </a:cubicBezTo>
                    <a:cubicBezTo>
                      <a:pt x="332" y="326"/>
                      <a:pt x="328" y="320"/>
                      <a:pt x="327" y="313"/>
                    </a:cubicBezTo>
                    <a:cubicBezTo>
                      <a:pt x="327" y="305"/>
                      <a:pt x="316" y="287"/>
                      <a:pt x="316" y="287"/>
                    </a:cubicBezTo>
                    <a:cubicBezTo>
                      <a:pt x="323" y="274"/>
                      <a:pt x="323" y="274"/>
                      <a:pt x="323" y="274"/>
                    </a:cubicBezTo>
                    <a:cubicBezTo>
                      <a:pt x="323" y="274"/>
                      <a:pt x="315" y="269"/>
                      <a:pt x="313" y="268"/>
                    </a:cubicBezTo>
                    <a:cubicBezTo>
                      <a:pt x="311" y="267"/>
                      <a:pt x="303" y="274"/>
                      <a:pt x="295" y="275"/>
                    </a:cubicBezTo>
                    <a:cubicBezTo>
                      <a:pt x="287" y="275"/>
                      <a:pt x="290" y="244"/>
                      <a:pt x="290" y="243"/>
                    </a:cubicBezTo>
                    <a:cubicBezTo>
                      <a:pt x="290" y="242"/>
                      <a:pt x="263" y="243"/>
                      <a:pt x="261" y="243"/>
                    </a:cubicBezTo>
                    <a:cubicBezTo>
                      <a:pt x="259" y="243"/>
                      <a:pt x="248" y="252"/>
                      <a:pt x="248" y="252"/>
                    </a:cubicBezTo>
                    <a:cubicBezTo>
                      <a:pt x="230" y="251"/>
                      <a:pt x="230" y="251"/>
                      <a:pt x="230" y="251"/>
                    </a:cubicBezTo>
                    <a:cubicBezTo>
                      <a:pt x="230" y="251"/>
                      <a:pt x="222" y="241"/>
                      <a:pt x="222" y="240"/>
                    </a:cubicBezTo>
                    <a:cubicBezTo>
                      <a:pt x="222" y="240"/>
                      <a:pt x="213" y="242"/>
                      <a:pt x="213" y="242"/>
                    </a:cubicBezTo>
                    <a:cubicBezTo>
                      <a:pt x="213" y="242"/>
                      <a:pt x="197" y="235"/>
                      <a:pt x="190" y="233"/>
                    </a:cubicBezTo>
                    <a:cubicBezTo>
                      <a:pt x="183" y="231"/>
                      <a:pt x="177" y="243"/>
                      <a:pt x="176" y="243"/>
                    </a:cubicBezTo>
                    <a:cubicBezTo>
                      <a:pt x="176" y="244"/>
                      <a:pt x="165" y="238"/>
                      <a:pt x="165" y="238"/>
                    </a:cubicBezTo>
                    <a:cubicBezTo>
                      <a:pt x="165" y="238"/>
                      <a:pt x="174" y="228"/>
                      <a:pt x="174" y="224"/>
                    </a:cubicBezTo>
                    <a:cubicBezTo>
                      <a:pt x="174" y="219"/>
                      <a:pt x="180" y="214"/>
                      <a:pt x="180" y="214"/>
                    </a:cubicBezTo>
                    <a:cubicBezTo>
                      <a:pt x="169" y="212"/>
                      <a:pt x="169" y="212"/>
                      <a:pt x="169" y="212"/>
                    </a:cubicBezTo>
                    <a:cubicBezTo>
                      <a:pt x="160" y="207"/>
                      <a:pt x="160" y="207"/>
                      <a:pt x="160" y="207"/>
                    </a:cubicBezTo>
                    <a:cubicBezTo>
                      <a:pt x="167" y="202"/>
                      <a:pt x="167" y="202"/>
                      <a:pt x="167" y="202"/>
                    </a:cubicBezTo>
                    <a:cubicBezTo>
                      <a:pt x="166" y="177"/>
                      <a:pt x="166" y="177"/>
                      <a:pt x="166" y="177"/>
                    </a:cubicBezTo>
                    <a:cubicBezTo>
                      <a:pt x="146" y="152"/>
                      <a:pt x="146" y="152"/>
                      <a:pt x="146" y="152"/>
                    </a:cubicBezTo>
                    <a:cubicBezTo>
                      <a:pt x="146" y="152"/>
                      <a:pt x="162" y="145"/>
                      <a:pt x="166" y="140"/>
                    </a:cubicBezTo>
                    <a:cubicBezTo>
                      <a:pt x="171" y="136"/>
                      <a:pt x="188" y="140"/>
                      <a:pt x="188" y="140"/>
                    </a:cubicBezTo>
                    <a:cubicBezTo>
                      <a:pt x="189" y="139"/>
                      <a:pt x="189" y="120"/>
                      <a:pt x="189" y="120"/>
                    </a:cubicBezTo>
                    <a:cubicBezTo>
                      <a:pt x="189" y="120"/>
                      <a:pt x="170" y="108"/>
                      <a:pt x="162" y="100"/>
                    </a:cubicBezTo>
                    <a:cubicBezTo>
                      <a:pt x="154" y="93"/>
                      <a:pt x="138" y="71"/>
                      <a:pt x="138" y="71"/>
                    </a:cubicBezTo>
                    <a:cubicBezTo>
                      <a:pt x="140" y="47"/>
                      <a:pt x="140" y="47"/>
                      <a:pt x="140" y="47"/>
                    </a:cubicBezTo>
                    <a:cubicBezTo>
                      <a:pt x="140" y="47"/>
                      <a:pt x="139" y="45"/>
                      <a:pt x="134" y="39"/>
                    </a:cubicBezTo>
                    <a:cubicBezTo>
                      <a:pt x="129" y="33"/>
                      <a:pt x="123" y="32"/>
                      <a:pt x="123" y="32"/>
                    </a:cubicBezTo>
                    <a:cubicBezTo>
                      <a:pt x="123" y="32"/>
                      <a:pt x="108" y="5"/>
                      <a:pt x="96" y="2"/>
                    </a:cubicBezTo>
                    <a:cubicBezTo>
                      <a:pt x="84" y="0"/>
                      <a:pt x="65" y="20"/>
                      <a:pt x="63" y="20"/>
                    </a:cubicBezTo>
                    <a:cubicBezTo>
                      <a:pt x="62" y="20"/>
                      <a:pt x="61" y="11"/>
                      <a:pt x="59" y="6"/>
                    </a:cubicBezTo>
                    <a:cubicBezTo>
                      <a:pt x="59" y="3"/>
                      <a:pt x="56" y="4"/>
                      <a:pt x="54" y="6"/>
                    </a:cubicBezTo>
                    <a:cubicBezTo>
                      <a:pt x="51" y="11"/>
                      <a:pt x="46" y="17"/>
                      <a:pt x="46" y="18"/>
                    </a:cubicBezTo>
                    <a:cubicBezTo>
                      <a:pt x="45" y="20"/>
                      <a:pt x="46" y="29"/>
                      <a:pt x="41" y="31"/>
                    </a:cubicBezTo>
                    <a:cubicBezTo>
                      <a:pt x="37" y="33"/>
                      <a:pt x="40" y="44"/>
                      <a:pt x="40" y="44"/>
                    </a:cubicBezTo>
                    <a:cubicBezTo>
                      <a:pt x="59" y="68"/>
                      <a:pt x="59" y="68"/>
                      <a:pt x="59" y="68"/>
                    </a:cubicBezTo>
                    <a:cubicBezTo>
                      <a:pt x="48" y="77"/>
                      <a:pt x="48" y="77"/>
                      <a:pt x="48" y="77"/>
                    </a:cubicBezTo>
                    <a:cubicBezTo>
                      <a:pt x="48" y="77"/>
                      <a:pt x="51" y="89"/>
                      <a:pt x="45" y="93"/>
                    </a:cubicBezTo>
                    <a:cubicBezTo>
                      <a:pt x="39" y="97"/>
                      <a:pt x="19" y="96"/>
                      <a:pt x="12" y="113"/>
                    </a:cubicBezTo>
                    <a:cubicBezTo>
                      <a:pt x="5" y="130"/>
                      <a:pt x="11" y="138"/>
                      <a:pt x="11" y="138"/>
                    </a:cubicBezTo>
                    <a:cubicBezTo>
                      <a:pt x="11" y="138"/>
                      <a:pt x="23" y="145"/>
                      <a:pt x="20" y="150"/>
                    </a:cubicBezTo>
                    <a:cubicBezTo>
                      <a:pt x="17" y="155"/>
                      <a:pt x="16" y="158"/>
                      <a:pt x="16" y="158"/>
                    </a:cubicBezTo>
                    <a:cubicBezTo>
                      <a:pt x="22" y="169"/>
                      <a:pt x="22" y="169"/>
                      <a:pt x="22" y="169"/>
                    </a:cubicBezTo>
                    <a:cubicBezTo>
                      <a:pt x="22" y="169"/>
                      <a:pt x="22" y="201"/>
                      <a:pt x="20" y="202"/>
                    </a:cubicBezTo>
                    <a:cubicBezTo>
                      <a:pt x="18" y="204"/>
                      <a:pt x="1" y="214"/>
                      <a:pt x="3" y="220"/>
                    </a:cubicBezTo>
                    <a:cubicBezTo>
                      <a:pt x="5" y="226"/>
                      <a:pt x="15" y="227"/>
                      <a:pt x="13" y="234"/>
                    </a:cubicBezTo>
                    <a:cubicBezTo>
                      <a:pt x="11" y="241"/>
                      <a:pt x="0" y="260"/>
                      <a:pt x="0" y="260"/>
                    </a:cubicBezTo>
                    <a:cubicBezTo>
                      <a:pt x="0" y="276"/>
                      <a:pt x="0" y="276"/>
                      <a:pt x="0" y="276"/>
                    </a:cubicBezTo>
                    <a:cubicBezTo>
                      <a:pt x="16" y="285"/>
                      <a:pt x="16" y="285"/>
                      <a:pt x="16" y="285"/>
                    </a:cubicBezTo>
                    <a:cubicBezTo>
                      <a:pt x="14" y="291"/>
                      <a:pt x="14" y="291"/>
                      <a:pt x="14" y="291"/>
                    </a:cubicBezTo>
                    <a:cubicBezTo>
                      <a:pt x="14" y="291"/>
                      <a:pt x="33" y="290"/>
                      <a:pt x="32" y="292"/>
                    </a:cubicBezTo>
                    <a:cubicBezTo>
                      <a:pt x="32" y="294"/>
                      <a:pt x="28" y="299"/>
                      <a:pt x="29" y="303"/>
                    </a:cubicBezTo>
                    <a:cubicBezTo>
                      <a:pt x="29" y="306"/>
                      <a:pt x="31" y="302"/>
                      <a:pt x="30" y="315"/>
                    </a:cubicBezTo>
                    <a:cubicBezTo>
                      <a:pt x="29" y="328"/>
                      <a:pt x="26" y="326"/>
                      <a:pt x="26" y="326"/>
                    </a:cubicBezTo>
                    <a:cubicBezTo>
                      <a:pt x="26" y="326"/>
                      <a:pt x="26" y="333"/>
                      <a:pt x="26" y="334"/>
                    </a:cubicBezTo>
                    <a:cubicBezTo>
                      <a:pt x="25" y="336"/>
                      <a:pt x="19" y="336"/>
                      <a:pt x="21" y="340"/>
                    </a:cubicBezTo>
                    <a:cubicBezTo>
                      <a:pt x="22" y="344"/>
                      <a:pt x="30" y="353"/>
                      <a:pt x="30" y="353"/>
                    </a:cubicBezTo>
                    <a:cubicBezTo>
                      <a:pt x="23" y="360"/>
                      <a:pt x="23" y="360"/>
                      <a:pt x="23" y="360"/>
                    </a:cubicBezTo>
                    <a:cubicBezTo>
                      <a:pt x="15" y="361"/>
                      <a:pt x="15" y="361"/>
                      <a:pt x="15" y="361"/>
                    </a:cubicBezTo>
                    <a:cubicBezTo>
                      <a:pt x="14" y="369"/>
                      <a:pt x="14" y="369"/>
                      <a:pt x="14" y="369"/>
                    </a:cubicBezTo>
                    <a:cubicBezTo>
                      <a:pt x="14" y="369"/>
                      <a:pt x="24" y="376"/>
                      <a:pt x="22" y="377"/>
                    </a:cubicBezTo>
                    <a:cubicBezTo>
                      <a:pt x="21" y="378"/>
                      <a:pt x="23" y="387"/>
                      <a:pt x="19" y="397"/>
                    </a:cubicBezTo>
                    <a:cubicBezTo>
                      <a:pt x="24" y="398"/>
                      <a:pt x="34" y="401"/>
                      <a:pt x="35" y="401"/>
                    </a:cubicBezTo>
                    <a:cubicBezTo>
                      <a:pt x="36" y="401"/>
                      <a:pt x="43" y="393"/>
                      <a:pt x="45" y="394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91" name="Poltava">
                <a:extLst>
                  <a:ext uri="{FF2B5EF4-FFF2-40B4-BE49-F238E27FC236}">
                    <a16:creationId xmlns:a16="http://schemas.microsoft.com/office/drawing/2014/main" xmlns="" id="{679C06BB-67BA-4DC1-BF4F-B5ABD5D78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84289" y="2760307"/>
                <a:ext cx="2743853" cy="1683543"/>
              </a:xfrm>
              <a:custGeom>
                <a:avLst/>
                <a:gdLst>
                  <a:gd name="T0" fmla="*/ 2147483647 w 480"/>
                  <a:gd name="T1" fmla="*/ 2147483647 h 389"/>
                  <a:gd name="T2" fmla="*/ 2147483647 w 480"/>
                  <a:gd name="T3" fmla="*/ 2147483647 h 389"/>
                  <a:gd name="T4" fmla="*/ 2147483647 w 480"/>
                  <a:gd name="T5" fmla="*/ 2147483647 h 389"/>
                  <a:gd name="T6" fmla="*/ 2147483647 w 480"/>
                  <a:gd name="T7" fmla="*/ 2147483647 h 389"/>
                  <a:gd name="T8" fmla="*/ 2147483647 w 480"/>
                  <a:gd name="T9" fmla="*/ 2147483647 h 389"/>
                  <a:gd name="T10" fmla="*/ 2147483647 w 480"/>
                  <a:gd name="T11" fmla="*/ 2147483647 h 389"/>
                  <a:gd name="T12" fmla="*/ 2147483647 w 480"/>
                  <a:gd name="T13" fmla="*/ 2147483647 h 389"/>
                  <a:gd name="T14" fmla="*/ 2147483647 w 480"/>
                  <a:gd name="T15" fmla="*/ 2147483647 h 389"/>
                  <a:gd name="T16" fmla="*/ 2147483647 w 480"/>
                  <a:gd name="T17" fmla="*/ 2147483647 h 389"/>
                  <a:gd name="T18" fmla="*/ 2147483647 w 480"/>
                  <a:gd name="T19" fmla="*/ 2147483647 h 389"/>
                  <a:gd name="T20" fmla="*/ 2147483647 w 480"/>
                  <a:gd name="T21" fmla="*/ 2147483647 h 389"/>
                  <a:gd name="T22" fmla="*/ 2147483647 w 480"/>
                  <a:gd name="T23" fmla="*/ 2147483647 h 389"/>
                  <a:gd name="T24" fmla="*/ 2147483647 w 480"/>
                  <a:gd name="T25" fmla="*/ 2147483647 h 389"/>
                  <a:gd name="T26" fmla="*/ 2147483647 w 480"/>
                  <a:gd name="T27" fmla="*/ 2147483647 h 389"/>
                  <a:gd name="T28" fmla="*/ 2147483647 w 480"/>
                  <a:gd name="T29" fmla="*/ 2147483647 h 389"/>
                  <a:gd name="T30" fmla="*/ 2147483647 w 480"/>
                  <a:gd name="T31" fmla="*/ 2147483647 h 389"/>
                  <a:gd name="T32" fmla="*/ 2147483647 w 480"/>
                  <a:gd name="T33" fmla="*/ 2147483647 h 389"/>
                  <a:gd name="T34" fmla="*/ 2147483647 w 480"/>
                  <a:gd name="T35" fmla="*/ 2147483647 h 389"/>
                  <a:gd name="T36" fmla="*/ 2147483647 w 480"/>
                  <a:gd name="T37" fmla="*/ 2147483647 h 389"/>
                  <a:gd name="T38" fmla="*/ 2147483647 w 480"/>
                  <a:gd name="T39" fmla="*/ 2147483647 h 389"/>
                  <a:gd name="T40" fmla="*/ 2147483647 w 480"/>
                  <a:gd name="T41" fmla="*/ 2147483647 h 389"/>
                  <a:gd name="T42" fmla="*/ 2147483647 w 480"/>
                  <a:gd name="T43" fmla="*/ 2147483647 h 389"/>
                  <a:gd name="T44" fmla="*/ 2147483647 w 480"/>
                  <a:gd name="T45" fmla="*/ 2147483647 h 389"/>
                  <a:gd name="T46" fmla="*/ 2147483647 w 480"/>
                  <a:gd name="T47" fmla="*/ 2147483647 h 389"/>
                  <a:gd name="T48" fmla="*/ 2147483647 w 480"/>
                  <a:gd name="T49" fmla="*/ 0 h 389"/>
                  <a:gd name="T50" fmla="*/ 2147483647 w 480"/>
                  <a:gd name="T51" fmla="*/ 2147483647 h 389"/>
                  <a:gd name="T52" fmla="*/ 2147483647 w 480"/>
                  <a:gd name="T53" fmla="*/ 2147483647 h 389"/>
                  <a:gd name="T54" fmla="*/ 2147483647 w 480"/>
                  <a:gd name="T55" fmla="*/ 2147483647 h 389"/>
                  <a:gd name="T56" fmla="*/ 2147483647 w 480"/>
                  <a:gd name="T57" fmla="*/ 2147483647 h 389"/>
                  <a:gd name="T58" fmla="*/ 2147483647 w 480"/>
                  <a:gd name="T59" fmla="*/ 2147483647 h 389"/>
                  <a:gd name="T60" fmla="*/ 2147483647 w 480"/>
                  <a:gd name="T61" fmla="*/ 2147483647 h 389"/>
                  <a:gd name="T62" fmla="*/ 2147483647 w 480"/>
                  <a:gd name="T63" fmla="*/ 2147483647 h 389"/>
                  <a:gd name="T64" fmla="*/ 2147483647 w 480"/>
                  <a:gd name="T65" fmla="*/ 2147483647 h 389"/>
                  <a:gd name="T66" fmla="*/ 2147483647 w 480"/>
                  <a:gd name="T67" fmla="*/ 2147483647 h 389"/>
                  <a:gd name="T68" fmla="*/ 2147483647 w 480"/>
                  <a:gd name="T69" fmla="*/ 2147483647 h 389"/>
                  <a:gd name="T70" fmla="*/ 2147483647 w 480"/>
                  <a:gd name="T71" fmla="*/ 2147483647 h 389"/>
                  <a:gd name="T72" fmla="*/ 2147483647 w 480"/>
                  <a:gd name="T73" fmla="*/ 2147483647 h 389"/>
                  <a:gd name="T74" fmla="*/ 2147483647 w 480"/>
                  <a:gd name="T75" fmla="*/ 2147483647 h 389"/>
                  <a:gd name="T76" fmla="*/ 2147483647 w 480"/>
                  <a:gd name="T77" fmla="*/ 2147483647 h 389"/>
                  <a:gd name="T78" fmla="*/ 2147483647 w 480"/>
                  <a:gd name="T79" fmla="*/ 2147483647 h 389"/>
                  <a:gd name="T80" fmla="*/ 2147483647 w 480"/>
                  <a:gd name="T81" fmla="*/ 2147483647 h 389"/>
                  <a:gd name="T82" fmla="*/ 2147483647 w 480"/>
                  <a:gd name="T83" fmla="*/ 2147483647 h 389"/>
                  <a:gd name="T84" fmla="*/ 2147483647 w 480"/>
                  <a:gd name="T85" fmla="*/ 2147483647 h 389"/>
                  <a:gd name="T86" fmla="*/ 2147483647 w 480"/>
                  <a:gd name="T87" fmla="*/ 2147483647 h 389"/>
                  <a:gd name="T88" fmla="*/ 2147483647 w 480"/>
                  <a:gd name="T89" fmla="*/ 2147483647 h 389"/>
                  <a:gd name="T90" fmla="*/ 2147483647 w 480"/>
                  <a:gd name="T91" fmla="*/ 2147483647 h 389"/>
                  <a:gd name="T92" fmla="*/ 2147483647 w 480"/>
                  <a:gd name="T93" fmla="*/ 2147483647 h 389"/>
                  <a:gd name="T94" fmla="*/ 2147483647 w 480"/>
                  <a:gd name="T95" fmla="*/ 2147483647 h 389"/>
                  <a:gd name="T96" fmla="*/ 2147483647 w 480"/>
                  <a:gd name="T97" fmla="*/ 2147483647 h 389"/>
                  <a:gd name="T98" fmla="*/ 2147483647 w 480"/>
                  <a:gd name="T99" fmla="*/ 2147483647 h 389"/>
                  <a:gd name="T100" fmla="*/ 2147483647 w 480"/>
                  <a:gd name="T101" fmla="*/ 2147483647 h 389"/>
                  <a:gd name="T102" fmla="*/ 2147483647 w 480"/>
                  <a:gd name="T103" fmla="*/ 2147483647 h 389"/>
                  <a:gd name="T104" fmla="*/ 2147483647 w 480"/>
                  <a:gd name="T105" fmla="*/ 2147483647 h 389"/>
                  <a:gd name="T106" fmla="*/ 2147483647 w 480"/>
                  <a:gd name="T107" fmla="*/ 2147483647 h 389"/>
                  <a:gd name="T108" fmla="*/ 2147483647 w 480"/>
                  <a:gd name="T109" fmla="*/ 2147483647 h 389"/>
                  <a:gd name="T110" fmla="*/ 2147483647 w 480"/>
                  <a:gd name="T111" fmla="*/ 2147483647 h 389"/>
                  <a:gd name="T112" fmla="*/ 2147483647 w 480"/>
                  <a:gd name="T113" fmla="*/ 2147483647 h 389"/>
                  <a:gd name="T114" fmla="*/ 2147483647 w 480"/>
                  <a:gd name="T115" fmla="*/ 2147483647 h 389"/>
                  <a:gd name="T116" fmla="*/ 2147483647 w 480"/>
                  <a:gd name="T117" fmla="*/ 2147483647 h 389"/>
                  <a:gd name="T118" fmla="*/ 2147483647 w 480"/>
                  <a:gd name="T119" fmla="*/ 2147483647 h 389"/>
                  <a:gd name="T120" fmla="*/ 2147483647 w 480"/>
                  <a:gd name="T121" fmla="*/ 2147483647 h 38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80"/>
                  <a:gd name="T184" fmla="*/ 0 h 389"/>
                  <a:gd name="T185" fmla="*/ 480 w 480"/>
                  <a:gd name="T186" fmla="*/ 389 h 389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80" h="389">
                    <a:moveTo>
                      <a:pt x="314" y="354"/>
                    </a:moveTo>
                    <a:cubicBezTo>
                      <a:pt x="338" y="316"/>
                      <a:pt x="338" y="316"/>
                      <a:pt x="338" y="316"/>
                    </a:cubicBezTo>
                    <a:cubicBezTo>
                      <a:pt x="338" y="316"/>
                      <a:pt x="355" y="311"/>
                      <a:pt x="361" y="309"/>
                    </a:cubicBezTo>
                    <a:cubicBezTo>
                      <a:pt x="367" y="308"/>
                      <a:pt x="386" y="291"/>
                      <a:pt x="386" y="291"/>
                    </a:cubicBezTo>
                    <a:cubicBezTo>
                      <a:pt x="416" y="295"/>
                      <a:pt x="416" y="295"/>
                      <a:pt x="416" y="295"/>
                    </a:cubicBezTo>
                    <a:cubicBezTo>
                      <a:pt x="416" y="283"/>
                      <a:pt x="416" y="283"/>
                      <a:pt x="416" y="283"/>
                    </a:cubicBezTo>
                    <a:cubicBezTo>
                      <a:pt x="409" y="278"/>
                      <a:pt x="409" y="278"/>
                      <a:pt x="409" y="278"/>
                    </a:cubicBezTo>
                    <a:cubicBezTo>
                      <a:pt x="417" y="273"/>
                      <a:pt x="417" y="273"/>
                      <a:pt x="417" y="273"/>
                    </a:cubicBezTo>
                    <a:cubicBezTo>
                      <a:pt x="413" y="264"/>
                      <a:pt x="413" y="264"/>
                      <a:pt x="413" y="264"/>
                    </a:cubicBezTo>
                    <a:cubicBezTo>
                      <a:pt x="413" y="264"/>
                      <a:pt x="419" y="260"/>
                      <a:pt x="419" y="259"/>
                    </a:cubicBezTo>
                    <a:cubicBezTo>
                      <a:pt x="420" y="258"/>
                      <a:pt x="427" y="263"/>
                      <a:pt x="427" y="263"/>
                    </a:cubicBezTo>
                    <a:cubicBezTo>
                      <a:pt x="442" y="263"/>
                      <a:pt x="442" y="263"/>
                      <a:pt x="442" y="263"/>
                    </a:cubicBezTo>
                    <a:cubicBezTo>
                      <a:pt x="442" y="263"/>
                      <a:pt x="447" y="261"/>
                      <a:pt x="451" y="257"/>
                    </a:cubicBezTo>
                    <a:cubicBezTo>
                      <a:pt x="455" y="252"/>
                      <a:pt x="460" y="246"/>
                      <a:pt x="460" y="242"/>
                    </a:cubicBezTo>
                    <a:cubicBezTo>
                      <a:pt x="460" y="238"/>
                      <a:pt x="461" y="237"/>
                      <a:pt x="462" y="235"/>
                    </a:cubicBezTo>
                    <a:cubicBezTo>
                      <a:pt x="463" y="233"/>
                      <a:pt x="458" y="221"/>
                      <a:pt x="458" y="221"/>
                    </a:cubicBezTo>
                    <a:cubicBezTo>
                      <a:pt x="470" y="221"/>
                      <a:pt x="470" y="221"/>
                      <a:pt x="470" y="221"/>
                    </a:cubicBezTo>
                    <a:cubicBezTo>
                      <a:pt x="480" y="217"/>
                      <a:pt x="480" y="217"/>
                      <a:pt x="480" y="217"/>
                    </a:cubicBezTo>
                    <a:cubicBezTo>
                      <a:pt x="480" y="217"/>
                      <a:pt x="466" y="207"/>
                      <a:pt x="465" y="207"/>
                    </a:cubicBezTo>
                    <a:cubicBezTo>
                      <a:pt x="464" y="206"/>
                      <a:pt x="478" y="204"/>
                      <a:pt x="478" y="204"/>
                    </a:cubicBezTo>
                    <a:cubicBezTo>
                      <a:pt x="467" y="188"/>
                      <a:pt x="467" y="188"/>
                      <a:pt x="467" y="188"/>
                    </a:cubicBezTo>
                    <a:cubicBezTo>
                      <a:pt x="469" y="181"/>
                      <a:pt x="469" y="181"/>
                      <a:pt x="469" y="181"/>
                    </a:cubicBezTo>
                    <a:cubicBezTo>
                      <a:pt x="469" y="181"/>
                      <a:pt x="468" y="176"/>
                      <a:pt x="468" y="175"/>
                    </a:cubicBezTo>
                    <a:cubicBezTo>
                      <a:pt x="468" y="174"/>
                      <a:pt x="461" y="181"/>
                      <a:pt x="455" y="182"/>
                    </a:cubicBezTo>
                    <a:cubicBezTo>
                      <a:pt x="449" y="182"/>
                      <a:pt x="431" y="165"/>
                      <a:pt x="431" y="165"/>
                    </a:cubicBezTo>
                    <a:cubicBezTo>
                      <a:pt x="433" y="149"/>
                      <a:pt x="433" y="149"/>
                      <a:pt x="433" y="149"/>
                    </a:cubicBezTo>
                    <a:cubicBezTo>
                      <a:pt x="429" y="143"/>
                      <a:pt x="429" y="143"/>
                      <a:pt x="429" y="143"/>
                    </a:cubicBezTo>
                    <a:cubicBezTo>
                      <a:pt x="421" y="146"/>
                      <a:pt x="421" y="146"/>
                      <a:pt x="421" y="146"/>
                    </a:cubicBezTo>
                    <a:cubicBezTo>
                      <a:pt x="410" y="136"/>
                      <a:pt x="410" y="136"/>
                      <a:pt x="410" y="136"/>
                    </a:cubicBezTo>
                    <a:cubicBezTo>
                      <a:pt x="400" y="137"/>
                      <a:pt x="400" y="137"/>
                      <a:pt x="400" y="137"/>
                    </a:cubicBezTo>
                    <a:cubicBezTo>
                      <a:pt x="387" y="132"/>
                      <a:pt x="387" y="132"/>
                      <a:pt x="387" y="132"/>
                    </a:cubicBezTo>
                    <a:cubicBezTo>
                      <a:pt x="387" y="132"/>
                      <a:pt x="387" y="127"/>
                      <a:pt x="387" y="124"/>
                    </a:cubicBezTo>
                    <a:cubicBezTo>
                      <a:pt x="387" y="121"/>
                      <a:pt x="378" y="116"/>
                      <a:pt x="378" y="116"/>
                    </a:cubicBezTo>
                    <a:cubicBezTo>
                      <a:pt x="393" y="103"/>
                      <a:pt x="393" y="103"/>
                      <a:pt x="393" y="103"/>
                    </a:cubicBezTo>
                    <a:cubicBezTo>
                      <a:pt x="390" y="82"/>
                      <a:pt x="390" y="82"/>
                      <a:pt x="390" y="82"/>
                    </a:cubicBezTo>
                    <a:cubicBezTo>
                      <a:pt x="379" y="76"/>
                      <a:pt x="379" y="76"/>
                      <a:pt x="379" y="76"/>
                    </a:cubicBezTo>
                    <a:cubicBezTo>
                      <a:pt x="379" y="76"/>
                      <a:pt x="376" y="79"/>
                      <a:pt x="370" y="82"/>
                    </a:cubicBezTo>
                    <a:cubicBezTo>
                      <a:pt x="363" y="85"/>
                      <a:pt x="360" y="85"/>
                      <a:pt x="360" y="85"/>
                    </a:cubicBezTo>
                    <a:cubicBezTo>
                      <a:pt x="360" y="93"/>
                      <a:pt x="360" y="93"/>
                      <a:pt x="360" y="93"/>
                    </a:cubicBezTo>
                    <a:cubicBezTo>
                      <a:pt x="346" y="92"/>
                      <a:pt x="346" y="92"/>
                      <a:pt x="346" y="92"/>
                    </a:cubicBezTo>
                    <a:cubicBezTo>
                      <a:pt x="343" y="87"/>
                      <a:pt x="343" y="87"/>
                      <a:pt x="343" y="87"/>
                    </a:cubicBezTo>
                    <a:cubicBezTo>
                      <a:pt x="343" y="87"/>
                      <a:pt x="339" y="94"/>
                      <a:pt x="335" y="94"/>
                    </a:cubicBezTo>
                    <a:cubicBezTo>
                      <a:pt x="332" y="94"/>
                      <a:pt x="324" y="89"/>
                      <a:pt x="326" y="88"/>
                    </a:cubicBezTo>
                    <a:cubicBezTo>
                      <a:pt x="328" y="87"/>
                      <a:pt x="336" y="79"/>
                      <a:pt x="336" y="79"/>
                    </a:cubicBezTo>
                    <a:cubicBezTo>
                      <a:pt x="336" y="79"/>
                      <a:pt x="328" y="72"/>
                      <a:pt x="325" y="67"/>
                    </a:cubicBezTo>
                    <a:cubicBezTo>
                      <a:pt x="323" y="62"/>
                      <a:pt x="314" y="49"/>
                      <a:pt x="314" y="49"/>
                    </a:cubicBezTo>
                    <a:cubicBezTo>
                      <a:pt x="317" y="43"/>
                      <a:pt x="317" y="43"/>
                      <a:pt x="317" y="43"/>
                    </a:cubicBezTo>
                    <a:cubicBezTo>
                      <a:pt x="317" y="43"/>
                      <a:pt x="298" y="27"/>
                      <a:pt x="297" y="25"/>
                    </a:cubicBezTo>
                    <a:cubicBezTo>
                      <a:pt x="297" y="23"/>
                      <a:pt x="297" y="4"/>
                      <a:pt x="297" y="4"/>
                    </a:cubicBezTo>
                    <a:cubicBezTo>
                      <a:pt x="292" y="0"/>
                      <a:pt x="292" y="0"/>
                      <a:pt x="292" y="0"/>
                    </a:cubicBezTo>
                    <a:cubicBezTo>
                      <a:pt x="277" y="9"/>
                      <a:pt x="277" y="9"/>
                      <a:pt x="277" y="9"/>
                    </a:cubicBezTo>
                    <a:cubicBezTo>
                      <a:pt x="277" y="16"/>
                      <a:pt x="277" y="16"/>
                      <a:pt x="277" y="16"/>
                    </a:cubicBezTo>
                    <a:cubicBezTo>
                      <a:pt x="269" y="21"/>
                      <a:pt x="269" y="21"/>
                      <a:pt x="269" y="21"/>
                    </a:cubicBezTo>
                    <a:cubicBezTo>
                      <a:pt x="248" y="7"/>
                      <a:pt x="248" y="7"/>
                      <a:pt x="248" y="7"/>
                    </a:cubicBezTo>
                    <a:cubicBezTo>
                      <a:pt x="237" y="18"/>
                      <a:pt x="237" y="18"/>
                      <a:pt x="237" y="18"/>
                    </a:cubicBezTo>
                    <a:cubicBezTo>
                      <a:pt x="231" y="17"/>
                      <a:pt x="231" y="17"/>
                      <a:pt x="231" y="17"/>
                    </a:cubicBezTo>
                    <a:cubicBezTo>
                      <a:pt x="224" y="24"/>
                      <a:pt x="224" y="24"/>
                      <a:pt x="224" y="24"/>
                    </a:cubicBezTo>
                    <a:cubicBezTo>
                      <a:pt x="217" y="17"/>
                      <a:pt x="217" y="17"/>
                      <a:pt x="217" y="17"/>
                    </a:cubicBezTo>
                    <a:cubicBezTo>
                      <a:pt x="217" y="17"/>
                      <a:pt x="207" y="19"/>
                      <a:pt x="206" y="18"/>
                    </a:cubicBezTo>
                    <a:cubicBezTo>
                      <a:pt x="206" y="17"/>
                      <a:pt x="204" y="10"/>
                      <a:pt x="203" y="10"/>
                    </a:cubicBezTo>
                    <a:cubicBezTo>
                      <a:pt x="202" y="11"/>
                      <a:pt x="192" y="17"/>
                      <a:pt x="187" y="16"/>
                    </a:cubicBezTo>
                    <a:cubicBezTo>
                      <a:pt x="181" y="15"/>
                      <a:pt x="164" y="8"/>
                      <a:pt x="162" y="8"/>
                    </a:cubicBezTo>
                    <a:cubicBezTo>
                      <a:pt x="160" y="7"/>
                      <a:pt x="153" y="15"/>
                      <a:pt x="152" y="15"/>
                    </a:cubicBezTo>
                    <a:cubicBezTo>
                      <a:pt x="151" y="15"/>
                      <a:pt x="141" y="12"/>
                      <a:pt x="136" y="11"/>
                    </a:cubicBezTo>
                    <a:cubicBezTo>
                      <a:pt x="135" y="15"/>
                      <a:pt x="132" y="20"/>
                      <a:pt x="127" y="25"/>
                    </a:cubicBezTo>
                    <a:cubicBezTo>
                      <a:pt x="110" y="40"/>
                      <a:pt x="89" y="51"/>
                      <a:pt x="89" y="51"/>
                    </a:cubicBezTo>
                    <a:cubicBezTo>
                      <a:pt x="82" y="48"/>
                      <a:pt x="82" y="48"/>
                      <a:pt x="82" y="48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64" y="48"/>
                      <a:pt x="64" y="48"/>
                      <a:pt x="64" y="48"/>
                    </a:cubicBezTo>
                    <a:cubicBezTo>
                      <a:pt x="54" y="40"/>
                      <a:pt x="54" y="40"/>
                      <a:pt x="54" y="40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37" y="37"/>
                      <a:pt x="31" y="53"/>
                      <a:pt x="25" y="53"/>
                    </a:cubicBezTo>
                    <a:cubicBezTo>
                      <a:pt x="22" y="53"/>
                      <a:pt x="16" y="54"/>
                      <a:pt x="10" y="54"/>
                    </a:cubicBezTo>
                    <a:cubicBezTo>
                      <a:pt x="11" y="54"/>
                      <a:pt x="12" y="55"/>
                      <a:pt x="12" y="55"/>
                    </a:cubicBezTo>
                    <a:cubicBezTo>
                      <a:pt x="12" y="55"/>
                      <a:pt x="3" y="73"/>
                      <a:pt x="3" y="75"/>
                    </a:cubicBezTo>
                    <a:cubicBezTo>
                      <a:pt x="3" y="75"/>
                      <a:pt x="2" y="75"/>
                      <a:pt x="0" y="75"/>
                    </a:cubicBezTo>
                    <a:cubicBezTo>
                      <a:pt x="0" y="75"/>
                      <a:pt x="1" y="75"/>
                      <a:pt x="1" y="75"/>
                    </a:cubicBezTo>
                    <a:cubicBezTo>
                      <a:pt x="1" y="75"/>
                      <a:pt x="9" y="88"/>
                      <a:pt x="13" y="90"/>
                    </a:cubicBezTo>
                    <a:cubicBezTo>
                      <a:pt x="17" y="91"/>
                      <a:pt x="22" y="101"/>
                      <a:pt x="24" y="104"/>
                    </a:cubicBezTo>
                    <a:cubicBezTo>
                      <a:pt x="26" y="107"/>
                      <a:pt x="25" y="119"/>
                      <a:pt x="25" y="119"/>
                    </a:cubicBezTo>
                    <a:cubicBezTo>
                      <a:pt x="25" y="119"/>
                      <a:pt x="28" y="120"/>
                      <a:pt x="39" y="123"/>
                    </a:cubicBezTo>
                    <a:cubicBezTo>
                      <a:pt x="49" y="127"/>
                      <a:pt x="50" y="137"/>
                      <a:pt x="50" y="137"/>
                    </a:cubicBezTo>
                    <a:cubicBezTo>
                      <a:pt x="50" y="137"/>
                      <a:pt x="50" y="147"/>
                      <a:pt x="50" y="150"/>
                    </a:cubicBezTo>
                    <a:cubicBezTo>
                      <a:pt x="50" y="153"/>
                      <a:pt x="42" y="153"/>
                      <a:pt x="42" y="153"/>
                    </a:cubicBezTo>
                    <a:cubicBezTo>
                      <a:pt x="56" y="173"/>
                      <a:pt x="56" y="173"/>
                      <a:pt x="56" y="173"/>
                    </a:cubicBezTo>
                    <a:cubicBezTo>
                      <a:pt x="68" y="173"/>
                      <a:pt x="68" y="173"/>
                      <a:pt x="68" y="173"/>
                    </a:cubicBezTo>
                    <a:cubicBezTo>
                      <a:pt x="72" y="182"/>
                      <a:pt x="72" y="182"/>
                      <a:pt x="72" y="182"/>
                    </a:cubicBezTo>
                    <a:cubicBezTo>
                      <a:pt x="71" y="192"/>
                      <a:pt x="71" y="192"/>
                      <a:pt x="71" y="192"/>
                    </a:cubicBezTo>
                    <a:cubicBezTo>
                      <a:pt x="71" y="192"/>
                      <a:pt x="71" y="192"/>
                      <a:pt x="82" y="195"/>
                    </a:cubicBezTo>
                    <a:cubicBezTo>
                      <a:pt x="92" y="198"/>
                      <a:pt x="102" y="217"/>
                      <a:pt x="102" y="217"/>
                    </a:cubicBezTo>
                    <a:cubicBezTo>
                      <a:pt x="102" y="217"/>
                      <a:pt x="99" y="221"/>
                      <a:pt x="96" y="223"/>
                    </a:cubicBezTo>
                    <a:cubicBezTo>
                      <a:pt x="98" y="225"/>
                      <a:pt x="99" y="228"/>
                      <a:pt x="99" y="228"/>
                    </a:cubicBezTo>
                    <a:cubicBezTo>
                      <a:pt x="99" y="228"/>
                      <a:pt x="90" y="236"/>
                      <a:pt x="93" y="239"/>
                    </a:cubicBezTo>
                    <a:cubicBezTo>
                      <a:pt x="96" y="242"/>
                      <a:pt x="113" y="253"/>
                      <a:pt x="122" y="260"/>
                    </a:cubicBezTo>
                    <a:cubicBezTo>
                      <a:pt x="131" y="267"/>
                      <a:pt x="151" y="299"/>
                      <a:pt x="158" y="307"/>
                    </a:cubicBezTo>
                    <a:cubicBezTo>
                      <a:pt x="166" y="316"/>
                      <a:pt x="173" y="326"/>
                      <a:pt x="173" y="326"/>
                    </a:cubicBezTo>
                    <a:cubicBezTo>
                      <a:pt x="173" y="326"/>
                      <a:pt x="172" y="326"/>
                      <a:pt x="171" y="326"/>
                    </a:cubicBezTo>
                    <a:cubicBezTo>
                      <a:pt x="182" y="332"/>
                      <a:pt x="182" y="332"/>
                      <a:pt x="182" y="332"/>
                    </a:cubicBezTo>
                    <a:cubicBezTo>
                      <a:pt x="180" y="338"/>
                      <a:pt x="180" y="338"/>
                      <a:pt x="180" y="338"/>
                    </a:cubicBezTo>
                    <a:cubicBezTo>
                      <a:pt x="180" y="338"/>
                      <a:pt x="189" y="350"/>
                      <a:pt x="190" y="352"/>
                    </a:cubicBezTo>
                    <a:cubicBezTo>
                      <a:pt x="196" y="352"/>
                      <a:pt x="196" y="352"/>
                      <a:pt x="196" y="352"/>
                    </a:cubicBezTo>
                    <a:cubicBezTo>
                      <a:pt x="198" y="352"/>
                      <a:pt x="200" y="351"/>
                      <a:pt x="200" y="351"/>
                    </a:cubicBezTo>
                    <a:cubicBezTo>
                      <a:pt x="201" y="350"/>
                      <a:pt x="209" y="356"/>
                      <a:pt x="212" y="359"/>
                    </a:cubicBezTo>
                    <a:cubicBezTo>
                      <a:pt x="219" y="358"/>
                      <a:pt x="219" y="358"/>
                      <a:pt x="219" y="358"/>
                    </a:cubicBezTo>
                    <a:cubicBezTo>
                      <a:pt x="220" y="357"/>
                      <a:pt x="221" y="356"/>
                      <a:pt x="223" y="356"/>
                    </a:cubicBezTo>
                    <a:cubicBezTo>
                      <a:pt x="225" y="355"/>
                      <a:pt x="228" y="358"/>
                      <a:pt x="230" y="360"/>
                    </a:cubicBezTo>
                    <a:cubicBezTo>
                      <a:pt x="232" y="361"/>
                      <a:pt x="232" y="361"/>
                      <a:pt x="232" y="361"/>
                    </a:cubicBezTo>
                    <a:cubicBezTo>
                      <a:pt x="242" y="355"/>
                      <a:pt x="242" y="355"/>
                      <a:pt x="242" y="355"/>
                    </a:cubicBezTo>
                    <a:cubicBezTo>
                      <a:pt x="241" y="354"/>
                      <a:pt x="241" y="353"/>
                      <a:pt x="241" y="353"/>
                    </a:cubicBezTo>
                    <a:cubicBezTo>
                      <a:pt x="237" y="347"/>
                      <a:pt x="226" y="353"/>
                      <a:pt x="226" y="353"/>
                    </a:cubicBezTo>
                    <a:cubicBezTo>
                      <a:pt x="204" y="333"/>
                      <a:pt x="204" y="333"/>
                      <a:pt x="204" y="333"/>
                    </a:cubicBezTo>
                    <a:cubicBezTo>
                      <a:pt x="204" y="333"/>
                      <a:pt x="206" y="334"/>
                      <a:pt x="216" y="334"/>
                    </a:cubicBezTo>
                    <a:cubicBezTo>
                      <a:pt x="226" y="334"/>
                      <a:pt x="238" y="344"/>
                      <a:pt x="238" y="344"/>
                    </a:cubicBezTo>
                    <a:cubicBezTo>
                      <a:pt x="238" y="344"/>
                      <a:pt x="249" y="349"/>
                      <a:pt x="257" y="350"/>
                    </a:cubicBezTo>
                    <a:cubicBezTo>
                      <a:pt x="264" y="351"/>
                      <a:pt x="275" y="363"/>
                      <a:pt x="277" y="365"/>
                    </a:cubicBezTo>
                    <a:cubicBezTo>
                      <a:pt x="279" y="366"/>
                      <a:pt x="297" y="356"/>
                      <a:pt x="300" y="357"/>
                    </a:cubicBezTo>
                    <a:cubicBezTo>
                      <a:pt x="302" y="359"/>
                      <a:pt x="293" y="366"/>
                      <a:pt x="293" y="371"/>
                    </a:cubicBezTo>
                    <a:cubicBezTo>
                      <a:pt x="292" y="376"/>
                      <a:pt x="295" y="371"/>
                      <a:pt x="307" y="375"/>
                    </a:cubicBezTo>
                    <a:cubicBezTo>
                      <a:pt x="318" y="378"/>
                      <a:pt x="311" y="381"/>
                      <a:pt x="320" y="389"/>
                    </a:cubicBezTo>
                    <a:cubicBezTo>
                      <a:pt x="323" y="366"/>
                      <a:pt x="323" y="366"/>
                      <a:pt x="323" y="366"/>
                    </a:cubicBezTo>
                    <a:lnTo>
                      <a:pt x="314" y="354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92" name="Dnepropetrovsk">
                <a:extLst>
                  <a:ext uri="{FF2B5EF4-FFF2-40B4-BE49-F238E27FC236}">
                    <a16:creationId xmlns:a16="http://schemas.microsoft.com/office/drawing/2014/main" xmlns="" id="{92588CC3-CD1F-4E61-B9C2-C433898B09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06214" y="4010228"/>
                <a:ext cx="3213623" cy="1645572"/>
              </a:xfrm>
              <a:custGeom>
                <a:avLst/>
                <a:gdLst>
                  <a:gd name="T0" fmla="*/ 2147483647 w 562"/>
                  <a:gd name="T1" fmla="*/ 2147483647 h 380"/>
                  <a:gd name="T2" fmla="*/ 2147483647 w 562"/>
                  <a:gd name="T3" fmla="*/ 2147483647 h 380"/>
                  <a:gd name="T4" fmla="*/ 2147483647 w 562"/>
                  <a:gd name="T5" fmla="*/ 2147483647 h 380"/>
                  <a:gd name="T6" fmla="*/ 2147483647 w 562"/>
                  <a:gd name="T7" fmla="*/ 2147483647 h 380"/>
                  <a:gd name="T8" fmla="*/ 2147483647 w 562"/>
                  <a:gd name="T9" fmla="*/ 2147483647 h 380"/>
                  <a:gd name="T10" fmla="*/ 2147483647 w 562"/>
                  <a:gd name="T11" fmla="*/ 2147483647 h 380"/>
                  <a:gd name="T12" fmla="*/ 2147483647 w 562"/>
                  <a:gd name="T13" fmla="*/ 2147483647 h 380"/>
                  <a:gd name="T14" fmla="*/ 2147483647 w 562"/>
                  <a:gd name="T15" fmla="*/ 2147483647 h 380"/>
                  <a:gd name="T16" fmla="*/ 2147483647 w 562"/>
                  <a:gd name="T17" fmla="*/ 2147483647 h 380"/>
                  <a:gd name="T18" fmla="*/ 2147483647 w 562"/>
                  <a:gd name="T19" fmla="*/ 2147483647 h 380"/>
                  <a:gd name="T20" fmla="*/ 2147483647 w 562"/>
                  <a:gd name="T21" fmla="*/ 2147483647 h 380"/>
                  <a:gd name="T22" fmla="*/ 2147483647 w 562"/>
                  <a:gd name="T23" fmla="*/ 2147483647 h 380"/>
                  <a:gd name="T24" fmla="*/ 2147483647 w 562"/>
                  <a:gd name="T25" fmla="*/ 2147483647 h 380"/>
                  <a:gd name="T26" fmla="*/ 2147483647 w 562"/>
                  <a:gd name="T27" fmla="*/ 2147483647 h 380"/>
                  <a:gd name="T28" fmla="*/ 2147483647 w 562"/>
                  <a:gd name="T29" fmla="*/ 2147483647 h 380"/>
                  <a:gd name="T30" fmla="*/ 2147483647 w 562"/>
                  <a:gd name="T31" fmla="*/ 2147483647 h 380"/>
                  <a:gd name="T32" fmla="*/ 2147483647 w 562"/>
                  <a:gd name="T33" fmla="*/ 2147483647 h 380"/>
                  <a:gd name="T34" fmla="*/ 2147483647 w 562"/>
                  <a:gd name="T35" fmla="*/ 2147483647 h 380"/>
                  <a:gd name="T36" fmla="*/ 2147483647 w 562"/>
                  <a:gd name="T37" fmla="*/ 2147483647 h 380"/>
                  <a:gd name="T38" fmla="*/ 2147483647 w 562"/>
                  <a:gd name="T39" fmla="*/ 2147483647 h 380"/>
                  <a:gd name="T40" fmla="*/ 2147483647 w 562"/>
                  <a:gd name="T41" fmla="*/ 0 h 380"/>
                  <a:gd name="T42" fmla="*/ 2147483647 w 562"/>
                  <a:gd name="T43" fmla="*/ 2147483647 h 380"/>
                  <a:gd name="T44" fmla="*/ 2147483647 w 562"/>
                  <a:gd name="T45" fmla="*/ 2147483647 h 380"/>
                  <a:gd name="T46" fmla="*/ 2147483647 w 562"/>
                  <a:gd name="T47" fmla="*/ 2147483647 h 380"/>
                  <a:gd name="T48" fmla="*/ 2147483647 w 562"/>
                  <a:gd name="T49" fmla="*/ 2147483647 h 380"/>
                  <a:gd name="T50" fmla="*/ 2147483647 w 562"/>
                  <a:gd name="T51" fmla="*/ 2147483647 h 380"/>
                  <a:gd name="T52" fmla="*/ 2147483647 w 562"/>
                  <a:gd name="T53" fmla="*/ 2147483647 h 380"/>
                  <a:gd name="T54" fmla="*/ 2147483647 w 562"/>
                  <a:gd name="T55" fmla="*/ 2147483647 h 380"/>
                  <a:gd name="T56" fmla="*/ 2147483647 w 562"/>
                  <a:gd name="T57" fmla="*/ 2147483647 h 380"/>
                  <a:gd name="T58" fmla="*/ 2147483647 w 562"/>
                  <a:gd name="T59" fmla="*/ 2147483647 h 380"/>
                  <a:gd name="T60" fmla="*/ 2147483647 w 562"/>
                  <a:gd name="T61" fmla="*/ 2147483647 h 380"/>
                  <a:gd name="T62" fmla="*/ 2147483647 w 562"/>
                  <a:gd name="T63" fmla="*/ 2147483647 h 380"/>
                  <a:gd name="T64" fmla="*/ 2147483647 w 562"/>
                  <a:gd name="T65" fmla="*/ 2147483647 h 380"/>
                  <a:gd name="T66" fmla="*/ 2147483647 w 562"/>
                  <a:gd name="T67" fmla="*/ 2147483647 h 380"/>
                  <a:gd name="T68" fmla="*/ 2147483647 w 562"/>
                  <a:gd name="T69" fmla="*/ 2147483647 h 380"/>
                  <a:gd name="T70" fmla="*/ 2147483647 w 562"/>
                  <a:gd name="T71" fmla="*/ 2147483647 h 380"/>
                  <a:gd name="T72" fmla="*/ 2147483647 w 562"/>
                  <a:gd name="T73" fmla="*/ 2147483647 h 380"/>
                  <a:gd name="T74" fmla="*/ 2147483647 w 562"/>
                  <a:gd name="T75" fmla="*/ 2147483647 h 380"/>
                  <a:gd name="T76" fmla="*/ 2147483647 w 562"/>
                  <a:gd name="T77" fmla="*/ 2147483647 h 380"/>
                  <a:gd name="T78" fmla="*/ 2147483647 w 562"/>
                  <a:gd name="T79" fmla="*/ 2147483647 h 380"/>
                  <a:gd name="T80" fmla="*/ 2147483647 w 562"/>
                  <a:gd name="T81" fmla="*/ 2147483647 h 380"/>
                  <a:gd name="T82" fmla="*/ 2147483647 w 562"/>
                  <a:gd name="T83" fmla="*/ 2147483647 h 380"/>
                  <a:gd name="T84" fmla="*/ 2147483647 w 562"/>
                  <a:gd name="T85" fmla="*/ 2147483647 h 380"/>
                  <a:gd name="T86" fmla="*/ 2147483647 w 562"/>
                  <a:gd name="T87" fmla="*/ 2147483647 h 380"/>
                  <a:gd name="T88" fmla="*/ 2147483647 w 562"/>
                  <a:gd name="T89" fmla="*/ 2147483647 h 380"/>
                  <a:gd name="T90" fmla="*/ 2147483647 w 562"/>
                  <a:gd name="T91" fmla="*/ 2147483647 h 38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62"/>
                  <a:gd name="T139" fmla="*/ 0 h 380"/>
                  <a:gd name="T140" fmla="*/ 562 w 562"/>
                  <a:gd name="T141" fmla="*/ 380 h 380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62" h="380">
                    <a:moveTo>
                      <a:pt x="284" y="343"/>
                    </a:moveTo>
                    <a:cubicBezTo>
                      <a:pt x="285" y="340"/>
                      <a:pt x="281" y="337"/>
                      <a:pt x="281" y="337"/>
                    </a:cubicBezTo>
                    <a:cubicBezTo>
                      <a:pt x="282" y="310"/>
                      <a:pt x="282" y="310"/>
                      <a:pt x="282" y="310"/>
                    </a:cubicBezTo>
                    <a:cubicBezTo>
                      <a:pt x="282" y="310"/>
                      <a:pt x="273" y="301"/>
                      <a:pt x="276" y="300"/>
                    </a:cubicBezTo>
                    <a:cubicBezTo>
                      <a:pt x="279" y="298"/>
                      <a:pt x="277" y="292"/>
                      <a:pt x="277" y="292"/>
                    </a:cubicBezTo>
                    <a:cubicBezTo>
                      <a:pt x="277" y="292"/>
                      <a:pt x="263" y="284"/>
                      <a:pt x="261" y="279"/>
                    </a:cubicBezTo>
                    <a:cubicBezTo>
                      <a:pt x="258" y="273"/>
                      <a:pt x="274" y="268"/>
                      <a:pt x="276" y="263"/>
                    </a:cubicBezTo>
                    <a:cubicBezTo>
                      <a:pt x="279" y="258"/>
                      <a:pt x="260" y="249"/>
                      <a:pt x="260" y="249"/>
                    </a:cubicBezTo>
                    <a:cubicBezTo>
                      <a:pt x="260" y="249"/>
                      <a:pt x="264" y="246"/>
                      <a:pt x="266" y="242"/>
                    </a:cubicBezTo>
                    <a:cubicBezTo>
                      <a:pt x="268" y="238"/>
                      <a:pt x="263" y="231"/>
                      <a:pt x="263" y="231"/>
                    </a:cubicBezTo>
                    <a:cubicBezTo>
                      <a:pt x="268" y="228"/>
                      <a:pt x="268" y="228"/>
                      <a:pt x="268" y="228"/>
                    </a:cubicBezTo>
                    <a:cubicBezTo>
                      <a:pt x="268" y="228"/>
                      <a:pt x="273" y="236"/>
                      <a:pt x="281" y="236"/>
                    </a:cubicBezTo>
                    <a:cubicBezTo>
                      <a:pt x="288" y="237"/>
                      <a:pt x="293" y="225"/>
                      <a:pt x="293" y="225"/>
                    </a:cubicBezTo>
                    <a:cubicBezTo>
                      <a:pt x="293" y="225"/>
                      <a:pt x="296" y="226"/>
                      <a:pt x="305" y="227"/>
                    </a:cubicBezTo>
                    <a:cubicBezTo>
                      <a:pt x="314" y="228"/>
                      <a:pt x="311" y="226"/>
                      <a:pt x="320" y="222"/>
                    </a:cubicBezTo>
                    <a:cubicBezTo>
                      <a:pt x="329" y="219"/>
                      <a:pt x="335" y="226"/>
                      <a:pt x="336" y="227"/>
                    </a:cubicBezTo>
                    <a:cubicBezTo>
                      <a:pt x="337" y="228"/>
                      <a:pt x="353" y="227"/>
                      <a:pt x="353" y="226"/>
                    </a:cubicBezTo>
                    <a:cubicBezTo>
                      <a:pt x="352" y="225"/>
                      <a:pt x="354" y="229"/>
                      <a:pt x="359" y="232"/>
                    </a:cubicBezTo>
                    <a:cubicBezTo>
                      <a:pt x="365" y="235"/>
                      <a:pt x="374" y="222"/>
                      <a:pt x="382" y="220"/>
                    </a:cubicBezTo>
                    <a:cubicBezTo>
                      <a:pt x="390" y="217"/>
                      <a:pt x="405" y="232"/>
                      <a:pt x="405" y="232"/>
                    </a:cubicBezTo>
                    <a:cubicBezTo>
                      <a:pt x="405" y="232"/>
                      <a:pt x="420" y="223"/>
                      <a:pt x="421" y="221"/>
                    </a:cubicBezTo>
                    <a:cubicBezTo>
                      <a:pt x="422" y="220"/>
                      <a:pt x="424" y="226"/>
                      <a:pt x="426" y="228"/>
                    </a:cubicBezTo>
                    <a:cubicBezTo>
                      <a:pt x="427" y="231"/>
                      <a:pt x="429" y="238"/>
                      <a:pt x="429" y="238"/>
                    </a:cubicBezTo>
                    <a:cubicBezTo>
                      <a:pt x="438" y="234"/>
                      <a:pt x="438" y="234"/>
                      <a:pt x="438" y="234"/>
                    </a:cubicBezTo>
                    <a:cubicBezTo>
                      <a:pt x="434" y="241"/>
                      <a:pt x="434" y="241"/>
                      <a:pt x="434" y="241"/>
                    </a:cubicBezTo>
                    <a:cubicBezTo>
                      <a:pt x="452" y="263"/>
                      <a:pt x="452" y="263"/>
                      <a:pt x="452" y="263"/>
                    </a:cubicBezTo>
                    <a:cubicBezTo>
                      <a:pt x="452" y="263"/>
                      <a:pt x="444" y="268"/>
                      <a:pt x="443" y="269"/>
                    </a:cubicBezTo>
                    <a:cubicBezTo>
                      <a:pt x="442" y="270"/>
                      <a:pt x="448" y="278"/>
                      <a:pt x="451" y="279"/>
                    </a:cubicBezTo>
                    <a:cubicBezTo>
                      <a:pt x="454" y="279"/>
                      <a:pt x="462" y="268"/>
                      <a:pt x="463" y="270"/>
                    </a:cubicBezTo>
                    <a:cubicBezTo>
                      <a:pt x="464" y="272"/>
                      <a:pt x="475" y="278"/>
                      <a:pt x="475" y="278"/>
                    </a:cubicBezTo>
                    <a:cubicBezTo>
                      <a:pt x="475" y="278"/>
                      <a:pt x="489" y="273"/>
                      <a:pt x="490" y="271"/>
                    </a:cubicBezTo>
                    <a:cubicBezTo>
                      <a:pt x="490" y="269"/>
                      <a:pt x="499" y="273"/>
                      <a:pt x="503" y="271"/>
                    </a:cubicBezTo>
                    <a:cubicBezTo>
                      <a:pt x="507" y="270"/>
                      <a:pt x="507" y="263"/>
                      <a:pt x="508" y="258"/>
                    </a:cubicBezTo>
                    <a:cubicBezTo>
                      <a:pt x="509" y="254"/>
                      <a:pt x="520" y="255"/>
                      <a:pt x="524" y="251"/>
                    </a:cubicBezTo>
                    <a:cubicBezTo>
                      <a:pt x="528" y="246"/>
                      <a:pt x="515" y="240"/>
                      <a:pt x="515" y="240"/>
                    </a:cubicBezTo>
                    <a:cubicBezTo>
                      <a:pt x="513" y="223"/>
                      <a:pt x="513" y="223"/>
                      <a:pt x="513" y="223"/>
                    </a:cubicBezTo>
                    <a:cubicBezTo>
                      <a:pt x="513" y="223"/>
                      <a:pt x="517" y="219"/>
                      <a:pt x="522" y="216"/>
                    </a:cubicBezTo>
                    <a:cubicBezTo>
                      <a:pt x="527" y="212"/>
                      <a:pt x="538" y="221"/>
                      <a:pt x="546" y="225"/>
                    </a:cubicBezTo>
                    <a:cubicBezTo>
                      <a:pt x="554" y="230"/>
                      <a:pt x="559" y="222"/>
                      <a:pt x="560" y="213"/>
                    </a:cubicBezTo>
                    <a:cubicBezTo>
                      <a:pt x="562" y="204"/>
                      <a:pt x="553" y="199"/>
                      <a:pt x="553" y="199"/>
                    </a:cubicBezTo>
                    <a:cubicBezTo>
                      <a:pt x="553" y="199"/>
                      <a:pt x="561" y="187"/>
                      <a:pt x="561" y="178"/>
                    </a:cubicBezTo>
                    <a:cubicBezTo>
                      <a:pt x="560" y="169"/>
                      <a:pt x="544" y="166"/>
                      <a:pt x="544" y="166"/>
                    </a:cubicBezTo>
                    <a:cubicBezTo>
                      <a:pt x="539" y="128"/>
                      <a:pt x="539" y="128"/>
                      <a:pt x="539" y="128"/>
                    </a:cubicBezTo>
                    <a:cubicBezTo>
                      <a:pt x="539" y="128"/>
                      <a:pt x="552" y="115"/>
                      <a:pt x="552" y="114"/>
                    </a:cubicBezTo>
                    <a:cubicBezTo>
                      <a:pt x="552" y="113"/>
                      <a:pt x="547" y="112"/>
                      <a:pt x="544" y="107"/>
                    </a:cubicBezTo>
                    <a:cubicBezTo>
                      <a:pt x="541" y="102"/>
                      <a:pt x="533" y="117"/>
                      <a:pt x="531" y="117"/>
                    </a:cubicBezTo>
                    <a:cubicBezTo>
                      <a:pt x="528" y="116"/>
                      <a:pt x="524" y="103"/>
                      <a:pt x="524" y="103"/>
                    </a:cubicBezTo>
                    <a:cubicBezTo>
                      <a:pt x="513" y="104"/>
                      <a:pt x="513" y="104"/>
                      <a:pt x="513" y="104"/>
                    </a:cubicBezTo>
                    <a:cubicBezTo>
                      <a:pt x="510" y="111"/>
                      <a:pt x="510" y="111"/>
                      <a:pt x="510" y="111"/>
                    </a:cubicBezTo>
                    <a:cubicBezTo>
                      <a:pt x="491" y="96"/>
                      <a:pt x="491" y="96"/>
                      <a:pt x="491" y="96"/>
                    </a:cubicBezTo>
                    <a:cubicBezTo>
                      <a:pt x="471" y="124"/>
                      <a:pt x="471" y="124"/>
                      <a:pt x="471" y="124"/>
                    </a:cubicBezTo>
                    <a:cubicBezTo>
                      <a:pt x="465" y="124"/>
                      <a:pt x="465" y="124"/>
                      <a:pt x="465" y="124"/>
                    </a:cubicBezTo>
                    <a:cubicBezTo>
                      <a:pt x="465" y="124"/>
                      <a:pt x="467" y="113"/>
                      <a:pt x="462" y="105"/>
                    </a:cubicBezTo>
                    <a:cubicBezTo>
                      <a:pt x="457" y="97"/>
                      <a:pt x="444" y="93"/>
                      <a:pt x="441" y="88"/>
                    </a:cubicBezTo>
                    <a:cubicBezTo>
                      <a:pt x="439" y="83"/>
                      <a:pt x="442" y="78"/>
                      <a:pt x="442" y="77"/>
                    </a:cubicBezTo>
                    <a:cubicBezTo>
                      <a:pt x="442" y="76"/>
                      <a:pt x="418" y="58"/>
                      <a:pt x="418" y="58"/>
                    </a:cubicBezTo>
                    <a:cubicBezTo>
                      <a:pt x="418" y="58"/>
                      <a:pt x="418" y="55"/>
                      <a:pt x="419" y="46"/>
                    </a:cubicBezTo>
                    <a:cubicBezTo>
                      <a:pt x="420" y="37"/>
                      <a:pt x="406" y="34"/>
                      <a:pt x="406" y="34"/>
                    </a:cubicBezTo>
                    <a:cubicBezTo>
                      <a:pt x="406" y="34"/>
                      <a:pt x="386" y="46"/>
                      <a:pt x="385" y="46"/>
                    </a:cubicBezTo>
                    <a:cubicBezTo>
                      <a:pt x="384" y="46"/>
                      <a:pt x="355" y="37"/>
                      <a:pt x="355" y="37"/>
                    </a:cubicBezTo>
                    <a:cubicBezTo>
                      <a:pt x="355" y="37"/>
                      <a:pt x="350" y="39"/>
                      <a:pt x="341" y="38"/>
                    </a:cubicBezTo>
                    <a:cubicBezTo>
                      <a:pt x="332" y="37"/>
                      <a:pt x="297" y="5"/>
                      <a:pt x="297" y="5"/>
                    </a:cubicBezTo>
                    <a:cubicBezTo>
                      <a:pt x="272" y="0"/>
                      <a:pt x="272" y="0"/>
                      <a:pt x="272" y="0"/>
                    </a:cubicBezTo>
                    <a:cubicBezTo>
                      <a:pt x="272" y="5"/>
                      <a:pt x="272" y="5"/>
                      <a:pt x="272" y="5"/>
                    </a:cubicBezTo>
                    <a:cubicBezTo>
                      <a:pt x="242" y="1"/>
                      <a:pt x="242" y="1"/>
                      <a:pt x="242" y="1"/>
                    </a:cubicBezTo>
                    <a:cubicBezTo>
                      <a:pt x="242" y="1"/>
                      <a:pt x="223" y="18"/>
                      <a:pt x="217" y="19"/>
                    </a:cubicBezTo>
                    <a:cubicBezTo>
                      <a:pt x="211" y="21"/>
                      <a:pt x="194" y="26"/>
                      <a:pt x="194" y="26"/>
                    </a:cubicBezTo>
                    <a:cubicBezTo>
                      <a:pt x="170" y="64"/>
                      <a:pt x="170" y="64"/>
                      <a:pt x="170" y="64"/>
                    </a:cubicBezTo>
                    <a:cubicBezTo>
                      <a:pt x="179" y="76"/>
                      <a:pt x="179" y="76"/>
                      <a:pt x="179" y="76"/>
                    </a:cubicBezTo>
                    <a:cubicBezTo>
                      <a:pt x="176" y="99"/>
                      <a:pt x="176" y="99"/>
                      <a:pt x="176" y="99"/>
                    </a:cubicBezTo>
                    <a:cubicBezTo>
                      <a:pt x="176" y="100"/>
                      <a:pt x="177" y="100"/>
                      <a:pt x="177" y="101"/>
                    </a:cubicBezTo>
                    <a:cubicBezTo>
                      <a:pt x="189" y="110"/>
                      <a:pt x="190" y="107"/>
                      <a:pt x="200" y="110"/>
                    </a:cubicBezTo>
                    <a:cubicBezTo>
                      <a:pt x="209" y="114"/>
                      <a:pt x="212" y="120"/>
                      <a:pt x="218" y="126"/>
                    </a:cubicBezTo>
                    <a:cubicBezTo>
                      <a:pt x="224" y="132"/>
                      <a:pt x="239" y="136"/>
                      <a:pt x="246" y="143"/>
                    </a:cubicBezTo>
                    <a:cubicBezTo>
                      <a:pt x="253" y="150"/>
                      <a:pt x="269" y="146"/>
                      <a:pt x="277" y="146"/>
                    </a:cubicBezTo>
                    <a:cubicBezTo>
                      <a:pt x="284" y="147"/>
                      <a:pt x="293" y="152"/>
                      <a:pt x="295" y="152"/>
                    </a:cubicBezTo>
                    <a:cubicBezTo>
                      <a:pt x="297" y="153"/>
                      <a:pt x="301" y="146"/>
                      <a:pt x="304" y="143"/>
                    </a:cubicBezTo>
                    <a:cubicBezTo>
                      <a:pt x="307" y="140"/>
                      <a:pt x="305" y="129"/>
                      <a:pt x="305" y="124"/>
                    </a:cubicBezTo>
                    <a:cubicBezTo>
                      <a:pt x="305" y="120"/>
                      <a:pt x="318" y="116"/>
                      <a:pt x="318" y="116"/>
                    </a:cubicBezTo>
                    <a:cubicBezTo>
                      <a:pt x="318" y="116"/>
                      <a:pt x="319" y="132"/>
                      <a:pt x="316" y="138"/>
                    </a:cubicBezTo>
                    <a:cubicBezTo>
                      <a:pt x="314" y="145"/>
                      <a:pt x="310" y="147"/>
                      <a:pt x="306" y="152"/>
                    </a:cubicBezTo>
                    <a:cubicBezTo>
                      <a:pt x="301" y="156"/>
                      <a:pt x="301" y="165"/>
                      <a:pt x="299" y="163"/>
                    </a:cubicBezTo>
                    <a:cubicBezTo>
                      <a:pt x="285" y="152"/>
                      <a:pt x="280" y="160"/>
                      <a:pt x="267" y="160"/>
                    </a:cubicBezTo>
                    <a:cubicBezTo>
                      <a:pt x="253" y="159"/>
                      <a:pt x="259" y="154"/>
                      <a:pt x="252" y="152"/>
                    </a:cubicBezTo>
                    <a:cubicBezTo>
                      <a:pt x="246" y="150"/>
                      <a:pt x="239" y="149"/>
                      <a:pt x="223" y="146"/>
                    </a:cubicBezTo>
                    <a:cubicBezTo>
                      <a:pt x="206" y="143"/>
                      <a:pt x="203" y="135"/>
                      <a:pt x="201" y="133"/>
                    </a:cubicBezTo>
                    <a:cubicBezTo>
                      <a:pt x="199" y="131"/>
                      <a:pt x="198" y="133"/>
                      <a:pt x="194" y="133"/>
                    </a:cubicBezTo>
                    <a:cubicBezTo>
                      <a:pt x="190" y="134"/>
                      <a:pt x="186" y="117"/>
                      <a:pt x="183" y="115"/>
                    </a:cubicBezTo>
                    <a:cubicBezTo>
                      <a:pt x="181" y="113"/>
                      <a:pt x="181" y="117"/>
                      <a:pt x="176" y="116"/>
                    </a:cubicBezTo>
                    <a:cubicBezTo>
                      <a:pt x="171" y="115"/>
                      <a:pt x="159" y="100"/>
                      <a:pt x="159" y="99"/>
                    </a:cubicBezTo>
                    <a:cubicBezTo>
                      <a:pt x="159" y="98"/>
                      <a:pt x="158" y="103"/>
                      <a:pt x="155" y="103"/>
                    </a:cubicBezTo>
                    <a:cubicBezTo>
                      <a:pt x="152" y="104"/>
                      <a:pt x="142" y="96"/>
                      <a:pt x="141" y="95"/>
                    </a:cubicBezTo>
                    <a:cubicBezTo>
                      <a:pt x="139" y="93"/>
                      <a:pt x="129" y="96"/>
                      <a:pt x="129" y="96"/>
                    </a:cubicBezTo>
                    <a:cubicBezTo>
                      <a:pt x="129" y="96"/>
                      <a:pt x="130" y="84"/>
                      <a:pt x="129" y="79"/>
                    </a:cubicBezTo>
                    <a:cubicBezTo>
                      <a:pt x="129" y="77"/>
                      <a:pt x="128" y="77"/>
                      <a:pt x="127" y="76"/>
                    </a:cubicBezTo>
                    <a:cubicBezTo>
                      <a:pt x="123" y="81"/>
                      <a:pt x="114" y="91"/>
                      <a:pt x="113" y="92"/>
                    </a:cubicBezTo>
                    <a:cubicBezTo>
                      <a:pt x="111" y="94"/>
                      <a:pt x="92" y="89"/>
                      <a:pt x="92" y="89"/>
                    </a:cubicBezTo>
                    <a:cubicBezTo>
                      <a:pt x="92" y="89"/>
                      <a:pt x="78" y="95"/>
                      <a:pt x="76" y="96"/>
                    </a:cubicBezTo>
                    <a:cubicBezTo>
                      <a:pt x="74" y="97"/>
                      <a:pt x="81" y="105"/>
                      <a:pt x="83" y="106"/>
                    </a:cubicBezTo>
                    <a:cubicBezTo>
                      <a:pt x="84" y="106"/>
                      <a:pt x="112" y="117"/>
                      <a:pt x="112" y="117"/>
                    </a:cubicBezTo>
                    <a:cubicBezTo>
                      <a:pt x="112" y="117"/>
                      <a:pt x="103" y="123"/>
                      <a:pt x="91" y="135"/>
                    </a:cubicBezTo>
                    <a:cubicBezTo>
                      <a:pt x="79" y="146"/>
                      <a:pt x="64" y="141"/>
                      <a:pt x="62" y="146"/>
                    </a:cubicBezTo>
                    <a:cubicBezTo>
                      <a:pt x="60" y="151"/>
                      <a:pt x="63" y="164"/>
                      <a:pt x="68" y="173"/>
                    </a:cubicBezTo>
                    <a:cubicBezTo>
                      <a:pt x="72" y="182"/>
                      <a:pt x="71" y="193"/>
                      <a:pt x="70" y="196"/>
                    </a:cubicBezTo>
                    <a:cubicBezTo>
                      <a:pt x="70" y="199"/>
                      <a:pt x="75" y="204"/>
                      <a:pt x="75" y="204"/>
                    </a:cubicBezTo>
                    <a:cubicBezTo>
                      <a:pt x="75" y="204"/>
                      <a:pt x="54" y="225"/>
                      <a:pt x="43" y="229"/>
                    </a:cubicBezTo>
                    <a:cubicBezTo>
                      <a:pt x="34" y="233"/>
                      <a:pt x="17" y="251"/>
                      <a:pt x="9" y="260"/>
                    </a:cubicBezTo>
                    <a:cubicBezTo>
                      <a:pt x="11" y="260"/>
                      <a:pt x="11" y="260"/>
                      <a:pt x="11" y="260"/>
                    </a:cubicBezTo>
                    <a:cubicBezTo>
                      <a:pt x="5" y="277"/>
                      <a:pt x="5" y="277"/>
                      <a:pt x="5" y="277"/>
                    </a:cubicBezTo>
                    <a:cubicBezTo>
                      <a:pt x="16" y="289"/>
                      <a:pt x="16" y="289"/>
                      <a:pt x="16" y="289"/>
                    </a:cubicBezTo>
                    <a:cubicBezTo>
                      <a:pt x="12" y="293"/>
                      <a:pt x="12" y="293"/>
                      <a:pt x="12" y="293"/>
                    </a:cubicBezTo>
                    <a:cubicBezTo>
                      <a:pt x="12" y="315"/>
                      <a:pt x="12" y="315"/>
                      <a:pt x="12" y="315"/>
                    </a:cubicBezTo>
                    <a:cubicBezTo>
                      <a:pt x="17" y="324"/>
                      <a:pt x="17" y="324"/>
                      <a:pt x="17" y="324"/>
                    </a:cubicBezTo>
                    <a:cubicBezTo>
                      <a:pt x="17" y="324"/>
                      <a:pt x="10" y="322"/>
                      <a:pt x="5" y="325"/>
                    </a:cubicBezTo>
                    <a:cubicBezTo>
                      <a:pt x="0" y="329"/>
                      <a:pt x="1" y="344"/>
                      <a:pt x="1" y="348"/>
                    </a:cubicBezTo>
                    <a:cubicBezTo>
                      <a:pt x="1" y="351"/>
                      <a:pt x="17" y="355"/>
                      <a:pt x="17" y="355"/>
                    </a:cubicBezTo>
                    <a:cubicBezTo>
                      <a:pt x="17" y="355"/>
                      <a:pt x="17" y="355"/>
                      <a:pt x="17" y="355"/>
                    </a:cubicBezTo>
                    <a:cubicBezTo>
                      <a:pt x="27" y="356"/>
                      <a:pt x="27" y="356"/>
                      <a:pt x="27" y="356"/>
                    </a:cubicBezTo>
                    <a:cubicBezTo>
                      <a:pt x="34" y="362"/>
                      <a:pt x="34" y="362"/>
                      <a:pt x="34" y="362"/>
                    </a:cubicBezTo>
                    <a:cubicBezTo>
                      <a:pt x="45" y="362"/>
                      <a:pt x="45" y="362"/>
                      <a:pt x="45" y="362"/>
                    </a:cubicBezTo>
                    <a:cubicBezTo>
                      <a:pt x="53" y="376"/>
                      <a:pt x="53" y="376"/>
                      <a:pt x="53" y="376"/>
                    </a:cubicBezTo>
                    <a:cubicBezTo>
                      <a:pt x="53" y="376"/>
                      <a:pt x="56" y="369"/>
                      <a:pt x="60" y="367"/>
                    </a:cubicBezTo>
                    <a:cubicBezTo>
                      <a:pt x="64" y="365"/>
                      <a:pt x="71" y="366"/>
                      <a:pt x="71" y="366"/>
                    </a:cubicBezTo>
                    <a:cubicBezTo>
                      <a:pt x="85" y="355"/>
                      <a:pt x="85" y="355"/>
                      <a:pt x="85" y="355"/>
                    </a:cubicBezTo>
                    <a:cubicBezTo>
                      <a:pt x="85" y="355"/>
                      <a:pt x="92" y="361"/>
                      <a:pt x="102" y="370"/>
                    </a:cubicBezTo>
                    <a:cubicBezTo>
                      <a:pt x="113" y="380"/>
                      <a:pt x="125" y="365"/>
                      <a:pt x="137" y="365"/>
                    </a:cubicBezTo>
                    <a:cubicBezTo>
                      <a:pt x="138" y="365"/>
                      <a:pt x="139" y="366"/>
                      <a:pt x="141" y="366"/>
                    </a:cubicBezTo>
                    <a:cubicBezTo>
                      <a:pt x="139" y="365"/>
                      <a:pt x="138" y="363"/>
                      <a:pt x="138" y="361"/>
                    </a:cubicBezTo>
                    <a:cubicBezTo>
                      <a:pt x="138" y="356"/>
                      <a:pt x="152" y="359"/>
                      <a:pt x="152" y="359"/>
                    </a:cubicBezTo>
                    <a:cubicBezTo>
                      <a:pt x="152" y="359"/>
                      <a:pt x="162" y="355"/>
                      <a:pt x="162" y="354"/>
                    </a:cubicBezTo>
                    <a:cubicBezTo>
                      <a:pt x="163" y="353"/>
                      <a:pt x="171" y="361"/>
                      <a:pt x="176" y="365"/>
                    </a:cubicBezTo>
                    <a:cubicBezTo>
                      <a:pt x="181" y="369"/>
                      <a:pt x="186" y="357"/>
                      <a:pt x="187" y="355"/>
                    </a:cubicBezTo>
                    <a:cubicBezTo>
                      <a:pt x="188" y="354"/>
                      <a:pt x="179" y="348"/>
                      <a:pt x="178" y="348"/>
                    </a:cubicBezTo>
                    <a:cubicBezTo>
                      <a:pt x="177" y="348"/>
                      <a:pt x="180" y="348"/>
                      <a:pt x="183" y="344"/>
                    </a:cubicBezTo>
                    <a:cubicBezTo>
                      <a:pt x="186" y="340"/>
                      <a:pt x="200" y="354"/>
                      <a:pt x="205" y="355"/>
                    </a:cubicBezTo>
                    <a:cubicBezTo>
                      <a:pt x="210" y="357"/>
                      <a:pt x="227" y="340"/>
                      <a:pt x="234" y="339"/>
                    </a:cubicBezTo>
                    <a:cubicBezTo>
                      <a:pt x="241" y="338"/>
                      <a:pt x="245" y="353"/>
                      <a:pt x="264" y="355"/>
                    </a:cubicBezTo>
                    <a:cubicBezTo>
                      <a:pt x="275" y="356"/>
                      <a:pt x="281" y="354"/>
                      <a:pt x="287" y="351"/>
                    </a:cubicBezTo>
                    <a:cubicBezTo>
                      <a:pt x="285" y="348"/>
                      <a:pt x="283" y="345"/>
                      <a:pt x="284" y="343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93" name="Zaporozhie">
                <a:extLst>
                  <a:ext uri="{FF2B5EF4-FFF2-40B4-BE49-F238E27FC236}">
                    <a16:creationId xmlns:a16="http://schemas.microsoft.com/office/drawing/2014/main" xmlns="" id="{B93E56D8-F92B-4BEC-81F1-AC1D2A789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6880" y="4946058"/>
                <a:ext cx="2463180" cy="1982926"/>
              </a:xfrm>
              <a:custGeom>
                <a:avLst/>
                <a:gdLst>
                  <a:gd name="T0" fmla="*/ 2147483647 w 431"/>
                  <a:gd name="T1" fmla="*/ 2147483647 h 458"/>
                  <a:gd name="T2" fmla="*/ 2147483647 w 431"/>
                  <a:gd name="T3" fmla="*/ 2147483647 h 458"/>
                  <a:gd name="T4" fmla="*/ 2147483647 w 431"/>
                  <a:gd name="T5" fmla="*/ 2147483647 h 458"/>
                  <a:gd name="T6" fmla="*/ 2147483647 w 431"/>
                  <a:gd name="T7" fmla="*/ 2147483647 h 458"/>
                  <a:gd name="T8" fmla="*/ 2147483647 w 431"/>
                  <a:gd name="T9" fmla="*/ 2147483647 h 458"/>
                  <a:gd name="T10" fmla="*/ 2147483647 w 431"/>
                  <a:gd name="T11" fmla="*/ 2147483647 h 458"/>
                  <a:gd name="T12" fmla="*/ 2147483647 w 431"/>
                  <a:gd name="T13" fmla="*/ 2147483647 h 458"/>
                  <a:gd name="T14" fmla="*/ 2147483647 w 431"/>
                  <a:gd name="T15" fmla="*/ 2147483647 h 458"/>
                  <a:gd name="T16" fmla="*/ 2147483647 w 431"/>
                  <a:gd name="T17" fmla="*/ 2147483647 h 458"/>
                  <a:gd name="T18" fmla="*/ 2147483647 w 431"/>
                  <a:gd name="T19" fmla="*/ 2147483647 h 458"/>
                  <a:gd name="T20" fmla="*/ 2147483647 w 431"/>
                  <a:gd name="T21" fmla="*/ 2147483647 h 458"/>
                  <a:gd name="T22" fmla="*/ 2147483647 w 431"/>
                  <a:gd name="T23" fmla="*/ 2147483647 h 458"/>
                  <a:gd name="T24" fmla="*/ 2147483647 w 431"/>
                  <a:gd name="T25" fmla="*/ 2147483647 h 458"/>
                  <a:gd name="T26" fmla="*/ 2147483647 w 431"/>
                  <a:gd name="T27" fmla="*/ 2147483647 h 458"/>
                  <a:gd name="T28" fmla="*/ 2147483647 w 431"/>
                  <a:gd name="T29" fmla="*/ 2147483647 h 458"/>
                  <a:gd name="T30" fmla="*/ 2147483647 w 431"/>
                  <a:gd name="T31" fmla="*/ 2147483647 h 458"/>
                  <a:gd name="T32" fmla="*/ 2147483647 w 431"/>
                  <a:gd name="T33" fmla="*/ 2147483647 h 458"/>
                  <a:gd name="T34" fmla="*/ 2147483647 w 431"/>
                  <a:gd name="T35" fmla="*/ 2147483647 h 458"/>
                  <a:gd name="T36" fmla="*/ 2147483647 w 431"/>
                  <a:gd name="T37" fmla="*/ 2147483647 h 458"/>
                  <a:gd name="T38" fmla="*/ 2147483647 w 431"/>
                  <a:gd name="T39" fmla="*/ 2147483647 h 458"/>
                  <a:gd name="T40" fmla="*/ 2147483647 w 431"/>
                  <a:gd name="T41" fmla="*/ 2147483647 h 458"/>
                  <a:gd name="T42" fmla="*/ 2147483647 w 431"/>
                  <a:gd name="T43" fmla="*/ 2147483647 h 458"/>
                  <a:gd name="T44" fmla="*/ 2147483647 w 431"/>
                  <a:gd name="T45" fmla="*/ 2147483647 h 458"/>
                  <a:gd name="T46" fmla="*/ 2147483647 w 431"/>
                  <a:gd name="T47" fmla="*/ 2147483647 h 458"/>
                  <a:gd name="T48" fmla="*/ 2147483647 w 431"/>
                  <a:gd name="T49" fmla="*/ 2147483647 h 458"/>
                  <a:gd name="T50" fmla="*/ 2147483647 w 431"/>
                  <a:gd name="T51" fmla="*/ 2147483647 h 458"/>
                  <a:gd name="T52" fmla="*/ 2147483647 w 431"/>
                  <a:gd name="T53" fmla="*/ 2147483647 h 458"/>
                  <a:gd name="T54" fmla="*/ 2147483647 w 431"/>
                  <a:gd name="T55" fmla="*/ 2147483647 h 458"/>
                  <a:gd name="T56" fmla="*/ 2147483647 w 431"/>
                  <a:gd name="T57" fmla="*/ 2147483647 h 458"/>
                  <a:gd name="T58" fmla="*/ 2147483647 w 431"/>
                  <a:gd name="T59" fmla="*/ 2147483647 h 458"/>
                  <a:gd name="T60" fmla="*/ 2147483647 w 431"/>
                  <a:gd name="T61" fmla="*/ 2147483647 h 458"/>
                  <a:gd name="T62" fmla="*/ 2147483647 w 431"/>
                  <a:gd name="T63" fmla="*/ 2147483647 h 458"/>
                  <a:gd name="T64" fmla="*/ 2147483647 w 431"/>
                  <a:gd name="T65" fmla="*/ 2147483647 h 458"/>
                  <a:gd name="T66" fmla="*/ 2147483647 w 431"/>
                  <a:gd name="T67" fmla="*/ 2147483647 h 458"/>
                  <a:gd name="T68" fmla="*/ 2147483647 w 431"/>
                  <a:gd name="T69" fmla="*/ 2147483647 h 458"/>
                  <a:gd name="T70" fmla="*/ 2147483647 w 431"/>
                  <a:gd name="T71" fmla="*/ 2147483647 h 458"/>
                  <a:gd name="T72" fmla="*/ 2147483647 w 431"/>
                  <a:gd name="T73" fmla="*/ 2147483647 h 458"/>
                  <a:gd name="T74" fmla="*/ 2147483647 w 431"/>
                  <a:gd name="T75" fmla="*/ 2147483647 h 458"/>
                  <a:gd name="T76" fmla="*/ 2147483647 w 431"/>
                  <a:gd name="T77" fmla="*/ 2147483647 h 458"/>
                  <a:gd name="T78" fmla="*/ 2147483647 w 431"/>
                  <a:gd name="T79" fmla="*/ 2147483647 h 458"/>
                  <a:gd name="T80" fmla="*/ 2147483647 w 431"/>
                  <a:gd name="T81" fmla="*/ 2147483647 h 458"/>
                  <a:gd name="T82" fmla="*/ 2147483647 w 431"/>
                  <a:gd name="T83" fmla="*/ 2147483647 h 458"/>
                  <a:gd name="T84" fmla="*/ 2147483647 w 431"/>
                  <a:gd name="T85" fmla="*/ 2147483647 h 458"/>
                  <a:gd name="T86" fmla="*/ 2147483647 w 431"/>
                  <a:gd name="T87" fmla="*/ 2147483647 h 458"/>
                  <a:gd name="T88" fmla="*/ 2147483647 w 431"/>
                  <a:gd name="T89" fmla="*/ 2147483647 h 458"/>
                  <a:gd name="T90" fmla="*/ 2147483647 w 431"/>
                  <a:gd name="T91" fmla="*/ 2147483647 h 458"/>
                  <a:gd name="T92" fmla="*/ 2147483647 w 431"/>
                  <a:gd name="T93" fmla="*/ 2147483647 h 458"/>
                  <a:gd name="T94" fmla="*/ 2147483647 w 431"/>
                  <a:gd name="T95" fmla="*/ 2147483647 h 458"/>
                  <a:gd name="T96" fmla="*/ 2147483647 w 431"/>
                  <a:gd name="T97" fmla="*/ 2147483647 h 458"/>
                  <a:gd name="T98" fmla="*/ 2147483647 w 431"/>
                  <a:gd name="T99" fmla="*/ 2147483647 h 458"/>
                  <a:gd name="T100" fmla="*/ 2147483647 w 431"/>
                  <a:gd name="T101" fmla="*/ 2147483647 h 458"/>
                  <a:gd name="T102" fmla="*/ 2147483647 w 431"/>
                  <a:gd name="T103" fmla="*/ 2147483647 h 458"/>
                  <a:gd name="T104" fmla="*/ 2147483647 w 431"/>
                  <a:gd name="T105" fmla="*/ 2147483647 h 458"/>
                  <a:gd name="T106" fmla="*/ 2147483647 w 431"/>
                  <a:gd name="T107" fmla="*/ 2147483647 h 45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31"/>
                  <a:gd name="T163" fmla="*/ 0 h 458"/>
                  <a:gd name="T164" fmla="*/ 431 w 431"/>
                  <a:gd name="T165" fmla="*/ 458 h 45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31" h="458">
                    <a:moveTo>
                      <a:pt x="427" y="125"/>
                    </a:moveTo>
                    <a:cubicBezTo>
                      <a:pt x="414" y="129"/>
                      <a:pt x="414" y="129"/>
                      <a:pt x="414" y="129"/>
                    </a:cubicBezTo>
                    <a:cubicBezTo>
                      <a:pt x="414" y="129"/>
                      <a:pt x="394" y="105"/>
                      <a:pt x="390" y="106"/>
                    </a:cubicBezTo>
                    <a:cubicBezTo>
                      <a:pt x="386" y="107"/>
                      <a:pt x="380" y="114"/>
                      <a:pt x="380" y="114"/>
                    </a:cubicBezTo>
                    <a:cubicBezTo>
                      <a:pt x="373" y="103"/>
                      <a:pt x="373" y="103"/>
                      <a:pt x="373" y="103"/>
                    </a:cubicBezTo>
                    <a:cubicBezTo>
                      <a:pt x="357" y="94"/>
                      <a:pt x="357" y="94"/>
                      <a:pt x="357" y="94"/>
                    </a:cubicBezTo>
                    <a:cubicBezTo>
                      <a:pt x="353" y="88"/>
                      <a:pt x="353" y="88"/>
                      <a:pt x="353" y="88"/>
                    </a:cubicBezTo>
                    <a:cubicBezTo>
                      <a:pt x="353" y="88"/>
                      <a:pt x="344" y="79"/>
                      <a:pt x="344" y="78"/>
                    </a:cubicBezTo>
                    <a:cubicBezTo>
                      <a:pt x="345" y="77"/>
                      <a:pt x="338" y="60"/>
                      <a:pt x="337" y="63"/>
                    </a:cubicBezTo>
                    <a:cubicBezTo>
                      <a:pt x="337" y="66"/>
                      <a:pt x="331" y="63"/>
                      <a:pt x="331" y="63"/>
                    </a:cubicBezTo>
                    <a:cubicBezTo>
                      <a:pt x="331" y="63"/>
                      <a:pt x="333" y="55"/>
                      <a:pt x="329" y="51"/>
                    </a:cubicBezTo>
                    <a:cubicBezTo>
                      <a:pt x="325" y="47"/>
                      <a:pt x="322" y="47"/>
                      <a:pt x="322" y="47"/>
                    </a:cubicBezTo>
                    <a:cubicBezTo>
                      <a:pt x="321" y="54"/>
                      <a:pt x="321" y="54"/>
                      <a:pt x="321" y="54"/>
                    </a:cubicBezTo>
                    <a:cubicBezTo>
                      <a:pt x="313" y="59"/>
                      <a:pt x="313" y="59"/>
                      <a:pt x="313" y="59"/>
                    </a:cubicBezTo>
                    <a:cubicBezTo>
                      <a:pt x="313" y="59"/>
                      <a:pt x="306" y="56"/>
                      <a:pt x="302" y="56"/>
                    </a:cubicBezTo>
                    <a:cubicBezTo>
                      <a:pt x="301" y="56"/>
                      <a:pt x="300" y="56"/>
                      <a:pt x="299" y="57"/>
                    </a:cubicBezTo>
                    <a:cubicBezTo>
                      <a:pt x="298" y="57"/>
                      <a:pt x="297" y="58"/>
                      <a:pt x="296" y="59"/>
                    </a:cubicBezTo>
                    <a:cubicBezTo>
                      <a:pt x="292" y="61"/>
                      <a:pt x="288" y="62"/>
                      <a:pt x="288" y="62"/>
                    </a:cubicBezTo>
                    <a:cubicBezTo>
                      <a:pt x="288" y="62"/>
                      <a:pt x="287" y="61"/>
                      <a:pt x="285" y="60"/>
                    </a:cubicBezTo>
                    <a:cubicBezTo>
                      <a:pt x="282" y="58"/>
                      <a:pt x="279" y="56"/>
                      <a:pt x="279" y="55"/>
                    </a:cubicBezTo>
                    <a:cubicBezTo>
                      <a:pt x="278" y="54"/>
                      <a:pt x="278" y="54"/>
                      <a:pt x="276" y="55"/>
                    </a:cubicBezTo>
                    <a:cubicBezTo>
                      <a:pt x="276" y="55"/>
                      <a:pt x="276" y="54"/>
                      <a:pt x="276" y="54"/>
                    </a:cubicBezTo>
                    <a:cubicBezTo>
                      <a:pt x="275" y="53"/>
                      <a:pt x="273" y="56"/>
                      <a:pt x="271" y="58"/>
                    </a:cubicBezTo>
                    <a:cubicBezTo>
                      <a:pt x="268" y="60"/>
                      <a:pt x="265" y="62"/>
                      <a:pt x="265" y="62"/>
                    </a:cubicBezTo>
                    <a:cubicBezTo>
                      <a:pt x="257" y="56"/>
                      <a:pt x="257" y="56"/>
                      <a:pt x="257" y="56"/>
                    </a:cubicBezTo>
                    <a:cubicBezTo>
                      <a:pt x="256" y="55"/>
                      <a:pt x="256" y="54"/>
                      <a:pt x="256" y="53"/>
                    </a:cubicBezTo>
                    <a:cubicBezTo>
                      <a:pt x="256" y="53"/>
                      <a:pt x="258" y="52"/>
                      <a:pt x="259" y="51"/>
                    </a:cubicBezTo>
                    <a:cubicBezTo>
                      <a:pt x="262" y="49"/>
                      <a:pt x="265" y="47"/>
                      <a:pt x="265" y="47"/>
                    </a:cubicBezTo>
                    <a:cubicBezTo>
                      <a:pt x="248" y="26"/>
                      <a:pt x="248" y="26"/>
                      <a:pt x="248" y="26"/>
                    </a:cubicBezTo>
                    <a:cubicBezTo>
                      <a:pt x="254" y="17"/>
                      <a:pt x="254" y="17"/>
                      <a:pt x="254" y="17"/>
                    </a:cubicBezTo>
                    <a:cubicBezTo>
                      <a:pt x="254" y="17"/>
                      <a:pt x="252" y="18"/>
                      <a:pt x="251" y="18"/>
                    </a:cubicBezTo>
                    <a:cubicBezTo>
                      <a:pt x="251" y="18"/>
                      <a:pt x="251" y="18"/>
                      <a:pt x="251" y="18"/>
                    </a:cubicBezTo>
                    <a:cubicBezTo>
                      <a:pt x="248" y="19"/>
                      <a:pt x="248" y="19"/>
                      <a:pt x="248" y="19"/>
                    </a:cubicBezTo>
                    <a:cubicBezTo>
                      <a:pt x="245" y="20"/>
                      <a:pt x="243" y="21"/>
                      <a:pt x="243" y="21"/>
                    </a:cubicBezTo>
                    <a:cubicBezTo>
                      <a:pt x="242" y="20"/>
                      <a:pt x="241" y="14"/>
                      <a:pt x="240" y="12"/>
                    </a:cubicBezTo>
                    <a:cubicBezTo>
                      <a:pt x="239" y="11"/>
                      <a:pt x="238" y="9"/>
                      <a:pt x="237" y="8"/>
                    </a:cubicBezTo>
                    <a:cubicBezTo>
                      <a:pt x="236" y="6"/>
                      <a:pt x="235" y="4"/>
                      <a:pt x="234" y="5"/>
                    </a:cubicBezTo>
                    <a:cubicBezTo>
                      <a:pt x="233" y="6"/>
                      <a:pt x="220" y="14"/>
                      <a:pt x="218" y="15"/>
                    </a:cubicBezTo>
                    <a:cubicBezTo>
                      <a:pt x="214" y="12"/>
                      <a:pt x="200" y="0"/>
                      <a:pt x="194" y="3"/>
                    </a:cubicBezTo>
                    <a:cubicBezTo>
                      <a:pt x="191" y="5"/>
                      <a:pt x="185" y="10"/>
                      <a:pt x="180" y="14"/>
                    </a:cubicBezTo>
                    <a:cubicBezTo>
                      <a:pt x="177" y="16"/>
                      <a:pt x="174" y="17"/>
                      <a:pt x="172" y="16"/>
                    </a:cubicBezTo>
                    <a:cubicBezTo>
                      <a:pt x="167" y="13"/>
                      <a:pt x="165" y="9"/>
                      <a:pt x="166" y="10"/>
                    </a:cubicBezTo>
                    <a:cubicBezTo>
                      <a:pt x="166" y="11"/>
                      <a:pt x="161" y="11"/>
                      <a:pt x="156" y="12"/>
                    </a:cubicBezTo>
                    <a:cubicBezTo>
                      <a:pt x="149" y="11"/>
                      <a:pt x="149" y="11"/>
                      <a:pt x="149" y="11"/>
                    </a:cubicBezTo>
                    <a:cubicBezTo>
                      <a:pt x="149" y="11"/>
                      <a:pt x="149" y="11"/>
                      <a:pt x="149" y="11"/>
                    </a:cubicBezTo>
                    <a:cubicBezTo>
                      <a:pt x="148" y="10"/>
                      <a:pt x="143" y="4"/>
                      <a:pt x="136" y="6"/>
                    </a:cubicBezTo>
                    <a:cubicBezTo>
                      <a:pt x="134" y="5"/>
                      <a:pt x="132" y="5"/>
                      <a:pt x="131" y="5"/>
                    </a:cubicBezTo>
                    <a:cubicBezTo>
                      <a:pt x="128" y="7"/>
                      <a:pt x="125" y="10"/>
                      <a:pt x="125" y="10"/>
                    </a:cubicBezTo>
                    <a:cubicBezTo>
                      <a:pt x="112" y="10"/>
                      <a:pt x="112" y="10"/>
                      <a:pt x="112" y="10"/>
                    </a:cubicBezTo>
                    <a:cubicBezTo>
                      <a:pt x="108" y="10"/>
                      <a:pt x="106" y="9"/>
                      <a:pt x="106" y="9"/>
                    </a:cubicBezTo>
                    <a:cubicBezTo>
                      <a:pt x="106" y="9"/>
                      <a:pt x="106" y="10"/>
                      <a:pt x="105" y="11"/>
                    </a:cubicBezTo>
                    <a:cubicBezTo>
                      <a:pt x="105" y="11"/>
                      <a:pt x="105" y="11"/>
                      <a:pt x="105" y="11"/>
                    </a:cubicBezTo>
                    <a:cubicBezTo>
                      <a:pt x="105" y="11"/>
                      <a:pt x="94" y="19"/>
                      <a:pt x="93" y="19"/>
                    </a:cubicBezTo>
                    <a:cubicBezTo>
                      <a:pt x="93" y="19"/>
                      <a:pt x="90" y="19"/>
                      <a:pt x="88" y="18"/>
                    </a:cubicBezTo>
                    <a:cubicBezTo>
                      <a:pt x="86" y="17"/>
                      <a:pt x="85" y="16"/>
                      <a:pt x="83" y="15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77" y="14"/>
                      <a:pt x="77" y="14"/>
                      <a:pt x="77" y="14"/>
                    </a:cubicBezTo>
                    <a:cubicBezTo>
                      <a:pt x="77" y="14"/>
                      <a:pt x="77" y="14"/>
                      <a:pt x="77" y="14"/>
                    </a:cubicBezTo>
                    <a:cubicBezTo>
                      <a:pt x="76" y="15"/>
                      <a:pt x="76" y="15"/>
                      <a:pt x="76" y="15"/>
                    </a:cubicBezTo>
                    <a:cubicBezTo>
                      <a:pt x="76" y="15"/>
                      <a:pt x="81" y="22"/>
                      <a:pt x="79" y="26"/>
                    </a:cubicBezTo>
                    <a:cubicBezTo>
                      <a:pt x="77" y="30"/>
                      <a:pt x="73" y="33"/>
                      <a:pt x="73" y="33"/>
                    </a:cubicBezTo>
                    <a:cubicBezTo>
                      <a:pt x="73" y="33"/>
                      <a:pt x="75" y="34"/>
                      <a:pt x="77" y="35"/>
                    </a:cubicBezTo>
                    <a:cubicBezTo>
                      <a:pt x="80" y="38"/>
                      <a:pt x="86" y="44"/>
                      <a:pt x="89" y="47"/>
                    </a:cubicBezTo>
                    <a:cubicBezTo>
                      <a:pt x="86" y="52"/>
                      <a:pt x="71" y="57"/>
                      <a:pt x="74" y="63"/>
                    </a:cubicBezTo>
                    <a:cubicBezTo>
                      <a:pt x="76" y="68"/>
                      <a:pt x="90" y="76"/>
                      <a:pt x="90" y="76"/>
                    </a:cubicBezTo>
                    <a:cubicBezTo>
                      <a:pt x="90" y="76"/>
                      <a:pt x="90" y="78"/>
                      <a:pt x="90" y="80"/>
                    </a:cubicBezTo>
                    <a:cubicBezTo>
                      <a:pt x="90" y="83"/>
                      <a:pt x="90" y="83"/>
                      <a:pt x="90" y="83"/>
                    </a:cubicBezTo>
                    <a:cubicBezTo>
                      <a:pt x="90" y="83"/>
                      <a:pt x="89" y="83"/>
                      <a:pt x="89" y="84"/>
                    </a:cubicBezTo>
                    <a:cubicBezTo>
                      <a:pt x="88" y="84"/>
                      <a:pt x="88" y="85"/>
                      <a:pt x="89" y="86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87"/>
                      <a:pt x="95" y="94"/>
                      <a:pt x="95" y="95"/>
                    </a:cubicBezTo>
                    <a:cubicBezTo>
                      <a:pt x="95" y="96"/>
                      <a:pt x="95" y="98"/>
                      <a:pt x="95" y="101"/>
                    </a:cubicBezTo>
                    <a:cubicBezTo>
                      <a:pt x="94" y="119"/>
                      <a:pt x="94" y="119"/>
                      <a:pt x="94" y="119"/>
                    </a:cubicBezTo>
                    <a:cubicBezTo>
                      <a:pt x="94" y="121"/>
                      <a:pt x="94" y="121"/>
                      <a:pt x="94" y="121"/>
                    </a:cubicBezTo>
                    <a:cubicBezTo>
                      <a:pt x="94" y="121"/>
                      <a:pt x="98" y="124"/>
                      <a:pt x="97" y="127"/>
                    </a:cubicBezTo>
                    <a:cubicBezTo>
                      <a:pt x="96" y="129"/>
                      <a:pt x="98" y="132"/>
                      <a:pt x="100" y="135"/>
                    </a:cubicBezTo>
                    <a:cubicBezTo>
                      <a:pt x="103" y="133"/>
                      <a:pt x="107" y="131"/>
                      <a:pt x="112" y="129"/>
                    </a:cubicBezTo>
                    <a:cubicBezTo>
                      <a:pt x="123" y="124"/>
                      <a:pt x="119" y="116"/>
                      <a:pt x="124" y="99"/>
                    </a:cubicBezTo>
                    <a:cubicBezTo>
                      <a:pt x="129" y="82"/>
                      <a:pt x="125" y="69"/>
                      <a:pt x="125" y="69"/>
                    </a:cubicBezTo>
                    <a:cubicBezTo>
                      <a:pt x="125" y="69"/>
                      <a:pt x="129" y="74"/>
                      <a:pt x="131" y="78"/>
                    </a:cubicBezTo>
                    <a:cubicBezTo>
                      <a:pt x="133" y="82"/>
                      <a:pt x="133" y="87"/>
                      <a:pt x="134" y="97"/>
                    </a:cubicBezTo>
                    <a:cubicBezTo>
                      <a:pt x="135" y="107"/>
                      <a:pt x="144" y="110"/>
                      <a:pt x="145" y="111"/>
                    </a:cubicBezTo>
                    <a:cubicBezTo>
                      <a:pt x="145" y="112"/>
                      <a:pt x="145" y="115"/>
                      <a:pt x="147" y="122"/>
                    </a:cubicBezTo>
                    <a:cubicBezTo>
                      <a:pt x="148" y="130"/>
                      <a:pt x="156" y="130"/>
                      <a:pt x="160" y="135"/>
                    </a:cubicBezTo>
                    <a:cubicBezTo>
                      <a:pt x="164" y="140"/>
                      <a:pt x="158" y="142"/>
                      <a:pt x="151" y="146"/>
                    </a:cubicBezTo>
                    <a:cubicBezTo>
                      <a:pt x="145" y="150"/>
                      <a:pt x="152" y="158"/>
                      <a:pt x="151" y="159"/>
                    </a:cubicBezTo>
                    <a:cubicBezTo>
                      <a:pt x="150" y="160"/>
                      <a:pt x="148" y="155"/>
                      <a:pt x="140" y="154"/>
                    </a:cubicBezTo>
                    <a:cubicBezTo>
                      <a:pt x="131" y="153"/>
                      <a:pt x="119" y="166"/>
                      <a:pt x="106" y="174"/>
                    </a:cubicBezTo>
                    <a:cubicBezTo>
                      <a:pt x="93" y="181"/>
                      <a:pt x="74" y="147"/>
                      <a:pt x="73" y="147"/>
                    </a:cubicBezTo>
                    <a:cubicBezTo>
                      <a:pt x="72" y="147"/>
                      <a:pt x="68" y="146"/>
                      <a:pt x="63" y="145"/>
                    </a:cubicBezTo>
                    <a:cubicBezTo>
                      <a:pt x="57" y="145"/>
                      <a:pt x="61" y="145"/>
                      <a:pt x="52" y="141"/>
                    </a:cubicBezTo>
                    <a:cubicBezTo>
                      <a:pt x="44" y="138"/>
                      <a:pt x="40" y="150"/>
                      <a:pt x="37" y="150"/>
                    </a:cubicBezTo>
                    <a:cubicBezTo>
                      <a:pt x="35" y="149"/>
                      <a:pt x="27" y="151"/>
                      <a:pt x="22" y="152"/>
                    </a:cubicBezTo>
                    <a:cubicBezTo>
                      <a:pt x="17" y="152"/>
                      <a:pt x="2" y="172"/>
                      <a:pt x="2" y="172"/>
                    </a:cubicBezTo>
                    <a:cubicBezTo>
                      <a:pt x="2" y="172"/>
                      <a:pt x="2" y="172"/>
                      <a:pt x="0" y="172"/>
                    </a:cubicBezTo>
                    <a:cubicBezTo>
                      <a:pt x="2" y="173"/>
                      <a:pt x="4" y="175"/>
                      <a:pt x="6" y="177"/>
                    </a:cubicBezTo>
                    <a:cubicBezTo>
                      <a:pt x="13" y="184"/>
                      <a:pt x="6" y="193"/>
                      <a:pt x="12" y="200"/>
                    </a:cubicBezTo>
                    <a:cubicBezTo>
                      <a:pt x="18" y="207"/>
                      <a:pt x="33" y="185"/>
                      <a:pt x="39" y="194"/>
                    </a:cubicBezTo>
                    <a:cubicBezTo>
                      <a:pt x="46" y="202"/>
                      <a:pt x="42" y="227"/>
                      <a:pt x="42" y="227"/>
                    </a:cubicBezTo>
                    <a:cubicBezTo>
                      <a:pt x="42" y="227"/>
                      <a:pt x="45" y="231"/>
                      <a:pt x="48" y="237"/>
                    </a:cubicBezTo>
                    <a:cubicBezTo>
                      <a:pt x="52" y="243"/>
                      <a:pt x="53" y="261"/>
                      <a:pt x="55" y="265"/>
                    </a:cubicBezTo>
                    <a:cubicBezTo>
                      <a:pt x="56" y="269"/>
                      <a:pt x="69" y="264"/>
                      <a:pt x="69" y="264"/>
                    </a:cubicBezTo>
                    <a:cubicBezTo>
                      <a:pt x="69" y="264"/>
                      <a:pt x="84" y="279"/>
                      <a:pt x="86" y="287"/>
                    </a:cubicBezTo>
                    <a:cubicBezTo>
                      <a:pt x="89" y="295"/>
                      <a:pt x="83" y="292"/>
                      <a:pt x="81" y="297"/>
                    </a:cubicBezTo>
                    <a:cubicBezTo>
                      <a:pt x="78" y="301"/>
                      <a:pt x="80" y="306"/>
                      <a:pt x="81" y="309"/>
                    </a:cubicBezTo>
                    <a:cubicBezTo>
                      <a:pt x="82" y="312"/>
                      <a:pt x="66" y="323"/>
                      <a:pt x="66" y="323"/>
                    </a:cubicBezTo>
                    <a:cubicBezTo>
                      <a:pt x="66" y="323"/>
                      <a:pt x="78" y="330"/>
                      <a:pt x="82" y="334"/>
                    </a:cubicBezTo>
                    <a:cubicBezTo>
                      <a:pt x="86" y="338"/>
                      <a:pt x="77" y="340"/>
                      <a:pt x="77" y="340"/>
                    </a:cubicBezTo>
                    <a:cubicBezTo>
                      <a:pt x="86" y="351"/>
                      <a:pt x="86" y="351"/>
                      <a:pt x="86" y="351"/>
                    </a:cubicBezTo>
                    <a:cubicBezTo>
                      <a:pt x="97" y="353"/>
                      <a:pt x="97" y="353"/>
                      <a:pt x="97" y="353"/>
                    </a:cubicBezTo>
                    <a:cubicBezTo>
                      <a:pt x="97" y="353"/>
                      <a:pt x="99" y="358"/>
                      <a:pt x="100" y="361"/>
                    </a:cubicBezTo>
                    <a:cubicBezTo>
                      <a:pt x="102" y="365"/>
                      <a:pt x="112" y="363"/>
                      <a:pt x="114" y="363"/>
                    </a:cubicBezTo>
                    <a:cubicBezTo>
                      <a:pt x="116" y="363"/>
                      <a:pt x="119" y="367"/>
                      <a:pt x="119" y="367"/>
                    </a:cubicBezTo>
                    <a:cubicBezTo>
                      <a:pt x="129" y="367"/>
                      <a:pt x="129" y="367"/>
                      <a:pt x="129" y="367"/>
                    </a:cubicBezTo>
                    <a:cubicBezTo>
                      <a:pt x="131" y="378"/>
                      <a:pt x="131" y="378"/>
                      <a:pt x="131" y="378"/>
                    </a:cubicBezTo>
                    <a:cubicBezTo>
                      <a:pt x="136" y="382"/>
                      <a:pt x="136" y="382"/>
                      <a:pt x="136" y="382"/>
                    </a:cubicBezTo>
                    <a:cubicBezTo>
                      <a:pt x="137" y="401"/>
                      <a:pt x="137" y="401"/>
                      <a:pt x="137" y="401"/>
                    </a:cubicBezTo>
                    <a:cubicBezTo>
                      <a:pt x="137" y="401"/>
                      <a:pt x="139" y="403"/>
                      <a:pt x="141" y="405"/>
                    </a:cubicBezTo>
                    <a:cubicBezTo>
                      <a:pt x="141" y="403"/>
                      <a:pt x="141" y="402"/>
                      <a:pt x="142" y="400"/>
                    </a:cubicBezTo>
                    <a:cubicBezTo>
                      <a:pt x="143" y="395"/>
                      <a:pt x="153" y="386"/>
                      <a:pt x="157" y="380"/>
                    </a:cubicBezTo>
                    <a:cubicBezTo>
                      <a:pt x="161" y="375"/>
                      <a:pt x="148" y="365"/>
                      <a:pt x="148" y="365"/>
                    </a:cubicBezTo>
                    <a:cubicBezTo>
                      <a:pt x="150" y="361"/>
                      <a:pt x="150" y="361"/>
                      <a:pt x="150" y="361"/>
                    </a:cubicBezTo>
                    <a:cubicBezTo>
                      <a:pt x="166" y="373"/>
                      <a:pt x="166" y="373"/>
                      <a:pt x="166" y="373"/>
                    </a:cubicBezTo>
                    <a:cubicBezTo>
                      <a:pt x="166" y="373"/>
                      <a:pt x="162" y="375"/>
                      <a:pt x="161" y="379"/>
                    </a:cubicBezTo>
                    <a:cubicBezTo>
                      <a:pt x="161" y="384"/>
                      <a:pt x="168" y="390"/>
                      <a:pt x="164" y="403"/>
                    </a:cubicBezTo>
                    <a:cubicBezTo>
                      <a:pt x="161" y="415"/>
                      <a:pt x="138" y="436"/>
                      <a:pt x="130" y="443"/>
                    </a:cubicBezTo>
                    <a:cubicBezTo>
                      <a:pt x="122" y="450"/>
                      <a:pt x="124" y="458"/>
                      <a:pt x="124" y="458"/>
                    </a:cubicBezTo>
                    <a:cubicBezTo>
                      <a:pt x="149" y="446"/>
                      <a:pt x="149" y="446"/>
                      <a:pt x="149" y="446"/>
                    </a:cubicBezTo>
                    <a:cubicBezTo>
                      <a:pt x="149" y="446"/>
                      <a:pt x="163" y="417"/>
                      <a:pt x="167" y="410"/>
                    </a:cubicBezTo>
                    <a:cubicBezTo>
                      <a:pt x="171" y="403"/>
                      <a:pt x="184" y="389"/>
                      <a:pt x="186" y="382"/>
                    </a:cubicBezTo>
                    <a:cubicBezTo>
                      <a:pt x="188" y="375"/>
                      <a:pt x="205" y="365"/>
                      <a:pt x="213" y="359"/>
                    </a:cubicBezTo>
                    <a:cubicBezTo>
                      <a:pt x="220" y="354"/>
                      <a:pt x="233" y="340"/>
                      <a:pt x="234" y="334"/>
                    </a:cubicBezTo>
                    <a:cubicBezTo>
                      <a:pt x="235" y="329"/>
                      <a:pt x="252" y="323"/>
                      <a:pt x="262" y="317"/>
                    </a:cubicBezTo>
                    <a:cubicBezTo>
                      <a:pt x="272" y="311"/>
                      <a:pt x="298" y="315"/>
                      <a:pt x="298" y="315"/>
                    </a:cubicBezTo>
                    <a:cubicBezTo>
                      <a:pt x="309" y="325"/>
                      <a:pt x="309" y="325"/>
                      <a:pt x="309" y="325"/>
                    </a:cubicBezTo>
                    <a:cubicBezTo>
                      <a:pt x="311" y="317"/>
                      <a:pt x="311" y="317"/>
                      <a:pt x="311" y="317"/>
                    </a:cubicBezTo>
                    <a:cubicBezTo>
                      <a:pt x="311" y="317"/>
                      <a:pt x="320" y="304"/>
                      <a:pt x="330" y="296"/>
                    </a:cubicBezTo>
                    <a:cubicBezTo>
                      <a:pt x="341" y="288"/>
                      <a:pt x="350" y="292"/>
                      <a:pt x="356" y="289"/>
                    </a:cubicBezTo>
                    <a:cubicBezTo>
                      <a:pt x="362" y="286"/>
                      <a:pt x="364" y="285"/>
                      <a:pt x="366" y="285"/>
                    </a:cubicBezTo>
                    <a:cubicBezTo>
                      <a:pt x="369" y="284"/>
                      <a:pt x="386" y="295"/>
                      <a:pt x="386" y="295"/>
                    </a:cubicBezTo>
                    <a:cubicBezTo>
                      <a:pt x="386" y="295"/>
                      <a:pt x="390" y="290"/>
                      <a:pt x="391" y="288"/>
                    </a:cubicBezTo>
                    <a:cubicBezTo>
                      <a:pt x="391" y="287"/>
                      <a:pt x="391" y="282"/>
                      <a:pt x="391" y="282"/>
                    </a:cubicBezTo>
                    <a:cubicBezTo>
                      <a:pt x="391" y="282"/>
                      <a:pt x="407" y="263"/>
                      <a:pt x="416" y="258"/>
                    </a:cubicBezTo>
                    <a:cubicBezTo>
                      <a:pt x="416" y="258"/>
                      <a:pt x="416" y="258"/>
                      <a:pt x="417" y="257"/>
                    </a:cubicBezTo>
                    <a:cubicBezTo>
                      <a:pt x="415" y="254"/>
                      <a:pt x="411" y="249"/>
                      <a:pt x="411" y="248"/>
                    </a:cubicBezTo>
                    <a:cubicBezTo>
                      <a:pt x="411" y="247"/>
                      <a:pt x="414" y="240"/>
                      <a:pt x="414" y="240"/>
                    </a:cubicBezTo>
                    <a:cubicBezTo>
                      <a:pt x="424" y="235"/>
                      <a:pt x="424" y="235"/>
                      <a:pt x="424" y="235"/>
                    </a:cubicBezTo>
                    <a:cubicBezTo>
                      <a:pt x="423" y="230"/>
                      <a:pt x="423" y="230"/>
                      <a:pt x="423" y="230"/>
                    </a:cubicBezTo>
                    <a:cubicBezTo>
                      <a:pt x="424" y="223"/>
                      <a:pt x="424" y="223"/>
                      <a:pt x="424" y="223"/>
                    </a:cubicBezTo>
                    <a:cubicBezTo>
                      <a:pt x="421" y="219"/>
                      <a:pt x="421" y="219"/>
                      <a:pt x="421" y="219"/>
                    </a:cubicBezTo>
                    <a:cubicBezTo>
                      <a:pt x="412" y="219"/>
                      <a:pt x="412" y="219"/>
                      <a:pt x="412" y="219"/>
                    </a:cubicBezTo>
                    <a:cubicBezTo>
                      <a:pt x="412" y="219"/>
                      <a:pt x="407" y="208"/>
                      <a:pt x="402" y="204"/>
                    </a:cubicBezTo>
                    <a:cubicBezTo>
                      <a:pt x="397" y="200"/>
                      <a:pt x="385" y="191"/>
                      <a:pt x="385" y="188"/>
                    </a:cubicBezTo>
                    <a:cubicBezTo>
                      <a:pt x="385" y="186"/>
                      <a:pt x="394" y="176"/>
                      <a:pt x="394" y="176"/>
                    </a:cubicBezTo>
                    <a:cubicBezTo>
                      <a:pt x="389" y="171"/>
                      <a:pt x="389" y="171"/>
                      <a:pt x="389" y="171"/>
                    </a:cubicBezTo>
                    <a:cubicBezTo>
                      <a:pt x="389" y="171"/>
                      <a:pt x="394" y="161"/>
                      <a:pt x="394" y="163"/>
                    </a:cubicBezTo>
                    <a:cubicBezTo>
                      <a:pt x="395" y="165"/>
                      <a:pt x="399" y="175"/>
                      <a:pt x="405" y="168"/>
                    </a:cubicBezTo>
                    <a:cubicBezTo>
                      <a:pt x="412" y="161"/>
                      <a:pt x="414" y="162"/>
                      <a:pt x="414" y="162"/>
                    </a:cubicBezTo>
                    <a:cubicBezTo>
                      <a:pt x="412" y="153"/>
                      <a:pt x="412" y="153"/>
                      <a:pt x="412" y="153"/>
                    </a:cubicBezTo>
                    <a:cubicBezTo>
                      <a:pt x="419" y="148"/>
                      <a:pt x="419" y="148"/>
                      <a:pt x="419" y="148"/>
                    </a:cubicBezTo>
                    <a:cubicBezTo>
                      <a:pt x="425" y="150"/>
                      <a:pt x="425" y="150"/>
                      <a:pt x="425" y="150"/>
                    </a:cubicBezTo>
                    <a:cubicBezTo>
                      <a:pt x="427" y="141"/>
                      <a:pt x="427" y="141"/>
                      <a:pt x="427" y="141"/>
                    </a:cubicBezTo>
                    <a:cubicBezTo>
                      <a:pt x="431" y="132"/>
                      <a:pt x="431" y="132"/>
                      <a:pt x="431" y="132"/>
                    </a:cubicBezTo>
                    <a:lnTo>
                      <a:pt x="427" y="125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94" name="Kharkov">
                <a:extLst>
                  <a:ext uri="{FF2B5EF4-FFF2-40B4-BE49-F238E27FC236}">
                    <a16:creationId xmlns:a16="http://schemas.microsoft.com/office/drawing/2014/main" xmlns="" id="{D178A1B4-5584-4FDD-B26E-BD157A048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45211" y="2736757"/>
                <a:ext cx="2703754" cy="1813362"/>
              </a:xfrm>
              <a:custGeom>
                <a:avLst/>
                <a:gdLst>
                  <a:gd name="T0" fmla="*/ 2147483647 w 473"/>
                  <a:gd name="T1" fmla="*/ 2147483647 h 419"/>
                  <a:gd name="T2" fmla="*/ 2147483647 w 473"/>
                  <a:gd name="T3" fmla="*/ 2147483647 h 419"/>
                  <a:gd name="T4" fmla="*/ 2147483647 w 473"/>
                  <a:gd name="T5" fmla="*/ 2147483647 h 419"/>
                  <a:gd name="T6" fmla="*/ 2147483647 w 473"/>
                  <a:gd name="T7" fmla="*/ 2147483647 h 419"/>
                  <a:gd name="T8" fmla="*/ 2147483647 w 473"/>
                  <a:gd name="T9" fmla="*/ 2147483647 h 419"/>
                  <a:gd name="T10" fmla="*/ 2147483647 w 473"/>
                  <a:gd name="T11" fmla="*/ 2147483647 h 419"/>
                  <a:gd name="T12" fmla="*/ 2147483647 w 473"/>
                  <a:gd name="T13" fmla="*/ 2147483647 h 419"/>
                  <a:gd name="T14" fmla="*/ 2147483647 w 473"/>
                  <a:gd name="T15" fmla="*/ 2147483647 h 419"/>
                  <a:gd name="T16" fmla="*/ 2147483647 w 473"/>
                  <a:gd name="T17" fmla="*/ 2147483647 h 419"/>
                  <a:gd name="T18" fmla="*/ 2147483647 w 473"/>
                  <a:gd name="T19" fmla="*/ 2147483647 h 419"/>
                  <a:gd name="T20" fmla="*/ 2147483647 w 473"/>
                  <a:gd name="T21" fmla="*/ 2147483647 h 419"/>
                  <a:gd name="T22" fmla="*/ 2147483647 w 473"/>
                  <a:gd name="T23" fmla="*/ 2147483647 h 419"/>
                  <a:gd name="T24" fmla="*/ 2147483647 w 473"/>
                  <a:gd name="T25" fmla="*/ 2147483647 h 419"/>
                  <a:gd name="T26" fmla="*/ 2147483647 w 473"/>
                  <a:gd name="T27" fmla="*/ 2147483647 h 419"/>
                  <a:gd name="T28" fmla="*/ 2147483647 w 473"/>
                  <a:gd name="T29" fmla="*/ 2147483647 h 419"/>
                  <a:gd name="T30" fmla="*/ 2147483647 w 473"/>
                  <a:gd name="T31" fmla="*/ 2147483647 h 419"/>
                  <a:gd name="T32" fmla="*/ 2147483647 w 473"/>
                  <a:gd name="T33" fmla="*/ 2147483647 h 419"/>
                  <a:gd name="T34" fmla="*/ 2147483647 w 473"/>
                  <a:gd name="T35" fmla="*/ 2147483647 h 419"/>
                  <a:gd name="T36" fmla="*/ 2147483647 w 473"/>
                  <a:gd name="T37" fmla="*/ 2147483647 h 419"/>
                  <a:gd name="T38" fmla="*/ 2147483647 w 473"/>
                  <a:gd name="T39" fmla="*/ 2147483647 h 419"/>
                  <a:gd name="T40" fmla="*/ 2147483647 w 473"/>
                  <a:gd name="T41" fmla="*/ 2147483647 h 419"/>
                  <a:gd name="T42" fmla="*/ 2147483647 w 473"/>
                  <a:gd name="T43" fmla="*/ 2147483647 h 419"/>
                  <a:gd name="T44" fmla="*/ 2147483647 w 473"/>
                  <a:gd name="T45" fmla="*/ 0 h 419"/>
                  <a:gd name="T46" fmla="*/ 2147483647 w 473"/>
                  <a:gd name="T47" fmla="*/ 2147483647 h 419"/>
                  <a:gd name="T48" fmla="*/ 2147483647 w 473"/>
                  <a:gd name="T49" fmla="*/ 2147483647 h 419"/>
                  <a:gd name="T50" fmla="*/ 2147483647 w 473"/>
                  <a:gd name="T51" fmla="*/ 2147483647 h 419"/>
                  <a:gd name="T52" fmla="*/ 2147483647 w 473"/>
                  <a:gd name="T53" fmla="*/ 2147483647 h 419"/>
                  <a:gd name="T54" fmla="*/ 2147483647 w 473"/>
                  <a:gd name="T55" fmla="*/ 2147483647 h 419"/>
                  <a:gd name="T56" fmla="*/ 2147483647 w 473"/>
                  <a:gd name="T57" fmla="*/ 2147483647 h 419"/>
                  <a:gd name="T58" fmla="*/ 2147483647 w 473"/>
                  <a:gd name="T59" fmla="*/ 2147483647 h 419"/>
                  <a:gd name="T60" fmla="*/ 2147483647 w 473"/>
                  <a:gd name="T61" fmla="*/ 2147483647 h 419"/>
                  <a:gd name="T62" fmla="*/ 2147483647 w 473"/>
                  <a:gd name="T63" fmla="*/ 2147483647 h 419"/>
                  <a:gd name="T64" fmla="*/ 2147483647 w 473"/>
                  <a:gd name="T65" fmla="*/ 2147483647 h 419"/>
                  <a:gd name="T66" fmla="*/ 2147483647 w 473"/>
                  <a:gd name="T67" fmla="*/ 2147483647 h 419"/>
                  <a:gd name="T68" fmla="*/ 2147483647 w 473"/>
                  <a:gd name="T69" fmla="*/ 2147483647 h 419"/>
                  <a:gd name="T70" fmla="*/ 0 w 473"/>
                  <a:gd name="T71" fmla="*/ 2147483647 h 419"/>
                  <a:gd name="T72" fmla="*/ 2147483647 w 473"/>
                  <a:gd name="T73" fmla="*/ 2147483647 h 419"/>
                  <a:gd name="T74" fmla="*/ 2147483647 w 473"/>
                  <a:gd name="T75" fmla="*/ 2147483647 h 419"/>
                  <a:gd name="T76" fmla="*/ 2147483647 w 473"/>
                  <a:gd name="T77" fmla="*/ 2147483647 h 419"/>
                  <a:gd name="T78" fmla="*/ 2147483647 w 473"/>
                  <a:gd name="T79" fmla="*/ 2147483647 h 419"/>
                  <a:gd name="T80" fmla="*/ 2147483647 w 473"/>
                  <a:gd name="T81" fmla="*/ 2147483647 h 419"/>
                  <a:gd name="T82" fmla="*/ 2147483647 w 473"/>
                  <a:gd name="T83" fmla="*/ 2147483647 h 419"/>
                  <a:gd name="T84" fmla="*/ 2147483647 w 473"/>
                  <a:gd name="T85" fmla="*/ 2147483647 h 419"/>
                  <a:gd name="T86" fmla="*/ 2147483647 w 473"/>
                  <a:gd name="T87" fmla="*/ 2147483647 h 419"/>
                  <a:gd name="T88" fmla="*/ 2147483647 w 473"/>
                  <a:gd name="T89" fmla="*/ 2147483647 h 419"/>
                  <a:gd name="T90" fmla="*/ 2147483647 w 473"/>
                  <a:gd name="T91" fmla="*/ 2147483647 h 419"/>
                  <a:gd name="T92" fmla="*/ 2147483647 w 473"/>
                  <a:gd name="T93" fmla="*/ 2147483647 h 419"/>
                  <a:gd name="T94" fmla="*/ 2147483647 w 473"/>
                  <a:gd name="T95" fmla="*/ 2147483647 h 419"/>
                  <a:gd name="T96" fmla="*/ 2147483647 w 473"/>
                  <a:gd name="T97" fmla="*/ 2147483647 h 419"/>
                  <a:gd name="T98" fmla="*/ 2147483647 w 473"/>
                  <a:gd name="T99" fmla="*/ 2147483647 h 419"/>
                  <a:gd name="T100" fmla="*/ 2147483647 w 473"/>
                  <a:gd name="T101" fmla="*/ 2147483647 h 419"/>
                  <a:gd name="T102" fmla="*/ 2147483647 w 473"/>
                  <a:gd name="T103" fmla="*/ 2147483647 h 419"/>
                  <a:gd name="T104" fmla="*/ 2147483647 w 473"/>
                  <a:gd name="T105" fmla="*/ 2147483647 h 419"/>
                  <a:gd name="T106" fmla="*/ 2147483647 w 473"/>
                  <a:gd name="T107" fmla="*/ 2147483647 h 419"/>
                  <a:gd name="T108" fmla="*/ 2147483647 w 473"/>
                  <a:gd name="T109" fmla="*/ 2147483647 h 419"/>
                  <a:gd name="T110" fmla="*/ 2147483647 w 473"/>
                  <a:gd name="T111" fmla="*/ 2147483647 h 419"/>
                  <a:gd name="T112" fmla="*/ 2147483647 w 473"/>
                  <a:gd name="T113" fmla="*/ 2147483647 h 419"/>
                  <a:gd name="T114" fmla="*/ 2147483647 w 473"/>
                  <a:gd name="T115" fmla="*/ 2147483647 h 419"/>
                  <a:gd name="T116" fmla="*/ 2147483647 w 473"/>
                  <a:gd name="T117" fmla="*/ 2147483647 h 41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73"/>
                  <a:gd name="T178" fmla="*/ 0 h 419"/>
                  <a:gd name="T179" fmla="*/ 473 w 473"/>
                  <a:gd name="T180" fmla="*/ 419 h 41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73" h="419">
                    <a:moveTo>
                      <a:pt x="281" y="365"/>
                    </a:moveTo>
                    <a:cubicBezTo>
                      <a:pt x="287" y="358"/>
                      <a:pt x="287" y="358"/>
                      <a:pt x="287" y="358"/>
                    </a:cubicBezTo>
                    <a:cubicBezTo>
                      <a:pt x="287" y="358"/>
                      <a:pt x="287" y="363"/>
                      <a:pt x="289" y="363"/>
                    </a:cubicBezTo>
                    <a:cubicBezTo>
                      <a:pt x="292" y="363"/>
                      <a:pt x="299" y="364"/>
                      <a:pt x="301" y="363"/>
                    </a:cubicBezTo>
                    <a:cubicBezTo>
                      <a:pt x="303" y="363"/>
                      <a:pt x="307" y="355"/>
                      <a:pt x="310" y="355"/>
                    </a:cubicBezTo>
                    <a:cubicBezTo>
                      <a:pt x="312" y="355"/>
                      <a:pt x="329" y="363"/>
                      <a:pt x="329" y="361"/>
                    </a:cubicBezTo>
                    <a:cubicBezTo>
                      <a:pt x="329" y="359"/>
                      <a:pt x="329" y="351"/>
                      <a:pt x="329" y="351"/>
                    </a:cubicBezTo>
                    <a:cubicBezTo>
                      <a:pt x="329" y="351"/>
                      <a:pt x="342" y="350"/>
                      <a:pt x="346" y="343"/>
                    </a:cubicBezTo>
                    <a:cubicBezTo>
                      <a:pt x="350" y="337"/>
                      <a:pt x="353" y="330"/>
                      <a:pt x="353" y="330"/>
                    </a:cubicBezTo>
                    <a:cubicBezTo>
                      <a:pt x="353" y="330"/>
                      <a:pt x="366" y="328"/>
                      <a:pt x="366" y="320"/>
                    </a:cubicBezTo>
                    <a:cubicBezTo>
                      <a:pt x="365" y="312"/>
                      <a:pt x="362" y="309"/>
                      <a:pt x="363" y="309"/>
                    </a:cubicBezTo>
                    <a:cubicBezTo>
                      <a:pt x="364" y="308"/>
                      <a:pt x="367" y="305"/>
                      <a:pt x="368" y="304"/>
                    </a:cubicBezTo>
                    <a:cubicBezTo>
                      <a:pt x="368" y="302"/>
                      <a:pt x="373" y="292"/>
                      <a:pt x="379" y="289"/>
                    </a:cubicBezTo>
                    <a:cubicBezTo>
                      <a:pt x="385" y="287"/>
                      <a:pt x="395" y="302"/>
                      <a:pt x="395" y="302"/>
                    </a:cubicBezTo>
                    <a:cubicBezTo>
                      <a:pt x="407" y="295"/>
                      <a:pt x="407" y="295"/>
                      <a:pt x="407" y="295"/>
                    </a:cubicBezTo>
                    <a:cubicBezTo>
                      <a:pt x="407" y="295"/>
                      <a:pt x="414" y="296"/>
                      <a:pt x="412" y="302"/>
                    </a:cubicBezTo>
                    <a:cubicBezTo>
                      <a:pt x="410" y="307"/>
                      <a:pt x="405" y="303"/>
                      <a:pt x="410" y="310"/>
                    </a:cubicBezTo>
                    <a:cubicBezTo>
                      <a:pt x="415" y="317"/>
                      <a:pt x="429" y="316"/>
                      <a:pt x="429" y="316"/>
                    </a:cubicBezTo>
                    <a:cubicBezTo>
                      <a:pt x="429" y="316"/>
                      <a:pt x="437" y="323"/>
                      <a:pt x="447" y="323"/>
                    </a:cubicBezTo>
                    <a:cubicBezTo>
                      <a:pt x="458" y="323"/>
                      <a:pt x="467" y="313"/>
                      <a:pt x="467" y="311"/>
                    </a:cubicBezTo>
                    <a:cubicBezTo>
                      <a:pt x="467" y="309"/>
                      <a:pt x="465" y="303"/>
                      <a:pt x="465" y="303"/>
                    </a:cubicBezTo>
                    <a:cubicBezTo>
                      <a:pt x="465" y="303"/>
                      <a:pt x="470" y="293"/>
                      <a:pt x="470" y="291"/>
                    </a:cubicBezTo>
                    <a:cubicBezTo>
                      <a:pt x="469" y="290"/>
                      <a:pt x="463" y="287"/>
                      <a:pt x="466" y="281"/>
                    </a:cubicBezTo>
                    <a:cubicBezTo>
                      <a:pt x="469" y="275"/>
                      <a:pt x="473" y="274"/>
                      <a:pt x="469" y="271"/>
                    </a:cubicBezTo>
                    <a:cubicBezTo>
                      <a:pt x="465" y="267"/>
                      <a:pt x="441" y="243"/>
                      <a:pt x="441" y="243"/>
                    </a:cubicBezTo>
                    <a:cubicBezTo>
                      <a:pt x="446" y="236"/>
                      <a:pt x="446" y="236"/>
                      <a:pt x="446" y="236"/>
                    </a:cubicBezTo>
                    <a:cubicBezTo>
                      <a:pt x="446" y="236"/>
                      <a:pt x="438" y="229"/>
                      <a:pt x="438" y="228"/>
                    </a:cubicBezTo>
                    <a:cubicBezTo>
                      <a:pt x="439" y="226"/>
                      <a:pt x="439" y="220"/>
                      <a:pt x="439" y="220"/>
                    </a:cubicBezTo>
                    <a:cubicBezTo>
                      <a:pt x="439" y="220"/>
                      <a:pt x="430" y="216"/>
                      <a:pt x="434" y="210"/>
                    </a:cubicBezTo>
                    <a:cubicBezTo>
                      <a:pt x="438" y="204"/>
                      <a:pt x="439" y="193"/>
                      <a:pt x="439" y="193"/>
                    </a:cubicBezTo>
                    <a:cubicBezTo>
                      <a:pt x="439" y="193"/>
                      <a:pt x="444" y="189"/>
                      <a:pt x="444" y="185"/>
                    </a:cubicBezTo>
                    <a:cubicBezTo>
                      <a:pt x="443" y="180"/>
                      <a:pt x="440" y="168"/>
                      <a:pt x="440" y="168"/>
                    </a:cubicBezTo>
                    <a:cubicBezTo>
                      <a:pt x="440" y="168"/>
                      <a:pt x="453" y="156"/>
                      <a:pt x="450" y="153"/>
                    </a:cubicBezTo>
                    <a:cubicBezTo>
                      <a:pt x="447" y="149"/>
                      <a:pt x="444" y="145"/>
                      <a:pt x="444" y="145"/>
                    </a:cubicBezTo>
                    <a:cubicBezTo>
                      <a:pt x="444" y="145"/>
                      <a:pt x="436" y="143"/>
                      <a:pt x="437" y="143"/>
                    </a:cubicBezTo>
                    <a:cubicBezTo>
                      <a:pt x="438" y="143"/>
                      <a:pt x="452" y="129"/>
                      <a:pt x="450" y="127"/>
                    </a:cubicBezTo>
                    <a:cubicBezTo>
                      <a:pt x="448" y="125"/>
                      <a:pt x="442" y="118"/>
                      <a:pt x="442" y="118"/>
                    </a:cubicBezTo>
                    <a:cubicBezTo>
                      <a:pt x="442" y="118"/>
                      <a:pt x="451" y="113"/>
                      <a:pt x="451" y="112"/>
                    </a:cubicBezTo>
                    <a:cubicBezTo>
                      <a:pt x="451" y="111"/>
                      <a:pt x="449" y="107"/>
                      <a:pt x="447" y="102"/>
                    </a:cubicBezTo>
                    <a:cubicBezTo>
                      <a:pt x="445" y="103"/>
                      <a:pt x="445" y="103"/>
                      <a:pt x="445" y="103"/>
                    </a:cubicBezTo>
                    <a:cubicBezTo>
                      <a:pt x="445" y="103"/>
                      <a:pt x="443" y="97"/>
                      <a:pt x="435" y="87"/>
                    </a:cubicBezTo>
                    <a:cubicBezTo>
                      <a:pt x="427" y="78"/>
                      <a:pt x="419" y="79"/>
                      <a:pt x="407" y="75"/>
                    </a:cubicBezTo>
                    <a:cubicBezTo>
                      <a:pt x="395" y="70"/>
                      <a:pt x="382" y="50"/>
                      <a:pt x="382" y="50"/>
                    </a:cubicBezTo>
                    <a:cubicBezTo>
                      <a:pt x="382" y="25"/>
                      <a:pt x="382" y="25"/>
                      <a:pt x="382" y="25"/>
                    </a:cubicBezTo>
                    <a:cubicBezTo>
                      <a:pt x="382" y="25"/>
                      <a:pt x="376" y="28"/>
                      <a:pt x="365" y="23"/>
                    </a:cubicBezTo>
                    <a:cubicBezTo>
                      <a:pt x="355" y="17"/>
                      <a:pt x="355" y="0"/>
                      <a:pt x="355" y="0"/>
                    </a:cubicBezTo>
                    <a:cubicBezTo>
                      <a:pt x="334" y="2"/>
                      <a:pt x="334" y="2"/>
                      <a:pt x="334" y="2"/>
                    </a:cubicBezTo>
                    <a:cubicBezTo>
                      <a:pt x="334" y="2"/>
                      <a:pt x="328" y="13"/>
                      <a:pt x="320" y="19"/>
                    </a:cubicBezTo>
                    <a:cubicBezTo>
                      <a:pt x="312" y="24"/>
                      <a:pt x="303" y="23"/>
                      <a:pt x="281" y="26"/>
                    </a:cubicBezTo>
                    <a:cubicBezTo>
                      <a:pt x="260" y="30"/>
                      <a:pt x="250" y="57"/>
                      <a:pt x="250" y="57"/>
                    </a:cubicBezTo>
                    <a:cubicBezTo>
                      <a:pt x="240" y="57"/>
                      <a:pt x="240" y="57"/>
                      <a:pt x="240" y="57"/>
                    </a:cubicBezTo>
                    <a:cubicBezTo>
                      <a:pt x="240" y="57"/>
                      <a:pt x="239" y="55"/>
                      <a:pt x="234" y="46"/>
                    </a:cubicBezTo>
                    <a:cubicBezTo>
                      <a:pt x="228" y="37"/>
                      <a:pt x="216" y="38"/>
                      <a:pt x="215" y="38"/>
                    </a:cubicBezTo>
                    <a:cubicBezTo>
                      <a:pt x="214" y="37"/>
                      <a:pt x="208" y="46"/>
                      <a:pt x="208" y="46"/>
                    </a:cubicBezTo>
                    <a:cubicBezTo>
                      <a:pt x="208" y="46"/>
                      <a:pt x="199" y="46"/>
                      <a:pt x="198" y="46"/>
                    </a:cubicBezTo>
                    <a:cubicBezTo>
                      <a:pt x="197" y="46"/>
                      <a:pt x="180" y="20"/>
                      <a:pt x="180" y="20"/>
                    </a:cubicBezTo>
                    <a:cubicBezTo>
                      <a:pt x="180" y="20"/>
                      <a:pt x="156" y="16"/>
                      <a:pt x="146" y="17"/>
                    </a:cubicBezTo>
                    <a:cubicBezTo>
                      <a:pt x="136" y="17"/>
                      <a:pt x="117" y="41"/>
                      <a:pt x="116" y="42"/>
                    </a:cubicBezTo>
                    <a:cubicBezTo>
                      <a:pt x="116" y="42"/>
                      <a:pt x="114" y="41"/>
                      <a:pt x="112" y="40"/>
                    </a:cubicBezTo>
                    <a:cubicBezTo>
                      <a:pt x="89" y="51"/>
                      <a:pt x="89" y="51"/>
                      <a:pt x="89" y="51"/>
                    </a:cubicBezTo>
                    <a:cubicBezTo>
                      <a:pt x="79" y="41"/>
                      <a:pt x="79" y="41"/>
                      <a:pt x="79" y="41"/>
                    </a:cubicBezTo>
                    <a:cubicBezTo>
                      <a:pt x="73" y="53"/>
                      <a:pt x="73" y="53"/>
                      <a:pt x="73" y="53"/>
                    </a:cubicBezTo>
                    <a:cubicBezTo>
                      <a:pt x="70" y="48"/>
                      <a:pt x="70" y="48"/>
                      <a:pt x="70" y="48"/>
                    </a:cubicBezTo>
                    <a:cubicBezTo>
                      <a:pt x="64" y="56"/>
                      <a:pt x="64" y="56"/>
                      <a:pt x="64" y="56"/>
                    </a:cubicBezTo>
                    <a:cubicBezTo>
                      <a:pt x="60" y="57"/>
                      <a:pt x="60" y="57"/>
                      <a:pt x="60" y="57"/>
                    </a:cubicBezTo>
                    <a:cubicBezTo>
                      <a:pt x="57" y="64"/>
                      <a:pt x="57" y="64"/>
                      <a:pt x="57" y="64"/>
                    </a:cubicBezTo>
                    <a:cubicBezTo>
                      <a:pt x="53" y="69"/>
                      <a:pt x="53" y="69"/>
                      <a:pt x="53" y="69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5" y="108"/>
                      <a:pt x="15" y="108"/>
                      <a:pt x="15" y="108"/>
                    </a:cubicBezTo>
                    <a:cubicBezTo>
                      <a:pt x="0" y="121"/>
                      <a:pt x="0" y="121"/>
                      <a:pt x="0" y="121"/>
                    </a:cubicBezTo>
                    <a:cubicBezTo>
                      <a:pt x="0" y="121"/>
                      <a:pt x="9" y="126"/>
                      <a:pt x="9" y="129"/>
                    </a:cubicBezTo>
                    <a:cubicBezTo>
                      <a:pt x="9" y="132"/>
                      <a:pt x="9" y="137"/>
                      <a:pt x="9" y="137"/>
                    </a:cubicBezTo>
                    <a:cubicBezTo>
                      <a:pt x="22" y="142"/>
                      <a:pt x="22" y="142"/>
                      <a:pt x="22" y="142"/>
                    </a:cubicBezTo>
                    <a:cubicBezTo>
                      <a:pt x="32" y="141"/>
                      <a:pt x="32" y="141"/>
                      <a:pt x="32" y="141"/>
                    </a:cubicBezTo>
                    <a:cubicBezTo>
                      <a:pt x="43" y="151"/>
                      <a:pt x="43" y="151"/>
                      <a:pt x="43" y="151"/>
                    </a:cubicBezTo>
                    <a:cubicBezTo>
                      <a:pt x="51" y="148"/>
                      <a:pt x="51" y="148"/>
                      <a:pt x="51" y="148"/>
                    </a:cubicBezTo>
                    <a:cubicBezTo>
                      <a:pt x="55" y="154"/>
                      <a:pt x="55" y="154"/>
                      <a:pt x="55" y="154"/>
                    </a:cubicBezTo>
                    <a:cubicBezTo>
                      <a:pt x="53" y="170"/>
                      <a:pt x="53" y="170"/>
                      <a:pt x="53" y="170"/>
                    </a:cubicBezTo>
                    <a:cubicBezTo>
                      <a:pt x="53" y="170"/>
                      <a:pt x="71" y="187"/>
                      <a:pt x="77" y="187"/>
                    </a:cubicBezTo>
                    <a:cubicBezTo>
                      <a:pt x="83" y="186"/>
                      <a:pt x="90" y="179"/>
                      <a:pt x="90" y="180"/>
                    </a:cubicBezTo>
                    <a:cubicBezTo>
                      <a:pt x="90" y="181"/>
                      <a:pt x="91" y="186"/>
                      <a:pt x="91" y="186"/>
                    </a:cubicBezTo>
                    <a:cubicBezTo>
                      <a:pt x="89" y="193"/>
                      <a:pt x="89" y="193"/>
                      <a:pt x="89" y="193"/>
                    </a:cubicBezTo>
                    <a:cubicBezTo>
                      <a:pt x="100" y="209"/>
                      <a:pt x="100" y="209"/>
                      <a:pt x="100" y="209"/>
                    </a:cubicBezTo>
                    <a:cubicBezTo>
                      <a:pt x="100" y="209"/>
                      <a:pt x="86" y="211"/>
                      <a:pt x="87" y="212"/>
                    </a:cubicBezTo>
                    <a:cubicBezTo>
                      <a:pt x="88" y="212"/>
                      <a:pt x="102" y="222"/>
                      <a:pt x="102" y="222"/>
                    </a:cubicBezTo>
                    <a:cubicBezTo>
                      <a:pt x="92" y="226"/>
                      <a:pt x="92" y="226"/>
                      <a:pt x="92" y="226"/>
                    </a:cubicBezTo>
                    <a:cubicBezTo>
                      <a:pt x="80" y="226"/>
                      <a:pt x="80" y="226"/>
                      <a:pt x="80" y="226"/>
                    </a:cubicBezTo>
                    <a:cubicBezTo>
                      <a:pt x="80" y="226"/>
                      <a:pt x="85" y="238"/>
                      <a:pt x="84" y="240"/>
                    </a:cubicBezTo>
                    <a:cubicBezTo>
                      <a:pt x="83" y="242"/>
                      <a:pt x="82" y="243"/>
                      <a:pt x="82" y="247"/>
                    </a:cubicBezTo>
                    <a:cubicBezTo>
                      <a:pt x="82" y="251"/>
                      <a:pt x="77" y="257"/>
                      <a:pt x="73" y="262"/>
                    </a:cubicBezTo>
                    <a:cubicBezTo>
                      <a:pt x="69" y="266"/>
                      <a:pt x="64" y="268"/>
                      <a:pt x="64" y="268"/>
                    </a:cubicBezTo>
                    <a:cubicBezTo>
                      <a:pt x="49" y="268"/>
                      <a:pt x="49" y="268"/>
                      <a:pt x="49" y="268"/>
                    </a:cubicBezTo>
                    <a:cubicBezTo>
                      <a:pt x="49" y="268"/>
                      <a:pt x="42" y="263"/>
                      <a:pt x="41" y="264"/>
                    </a:cubicBezTo>
                    <a:cubicBezTo>
                      <a:pt x="41" y="265"/>
                      <a:pt x="35" y="269"/>
                      <a:pt x="35" y="269"/>
                    </a:cubicBezTo>
                    <a:cubicBezTo>
                      <a:pt x="39" y="278"/>
                      <a:pt x="39" y="278"/>
                      <a:pt x="39" y="278"/>
                    </a:cubicBezTo>
                    <a:cubicBezTo>
                      <a:pt x="31" y="283"/>
                      <a:pt x="31" y="283"/>
                      <a:pt x="31" y="283"/>
                    </a:cubicBezTo>
                    <a:cubicBezTo>
                      <a:pt x="38" y="288"/>
                      <a:pt x="38" y="288"/>
                      <a:pt x="38" y="288"/>
                    </a:cubicBezTo>
                    <a:cubicBezTo>
                      <a:pt x="38" y="295"/>
                      <a:pt x="38" y="295"/>
                      <a:pt x="38" y="295"/>
                    </a:cubicBezTo>
                    <a:cubicBezTo>
                      <a:pt x="63" y="300"/>
                      <a:pt x="63" y="300"/>
                      <a:pt x="63" y="300"/>
                    </a:cubicBezTo>
                    <a:cubicBezTo>
                      <a:pt x="63" y="300"/>
                      <a:pt x="98" y="332"/>
                      <a:pt x="107" y="333"/>
                    </a:cubicBezTo>
                    <a:cubicBezTo>
                      <a:pt x="116" y="334"/>
                      <a:pt x="121" y="332"/>
                      <a:pt x="121" y="332"/>
                    </a:cubicBezTo>
                    <a:cubicBezTo>
                      <a:pt x="121" y="332"/>
                      <a:pt x="150" y="341"/>
                      <a:pt x="151" y="341"/>
                    </a:cubicBezTo>
                    <a:cubicBezTo>
                      <a:pt x="152" y="341"/>
                      <a:pt x="172" y="329"/>
                      <a:pt x="172" y="329"/>
                    </a:cubicBezTo>
                    <a:cubicBezTo>
                      <a:pt x="172" y="329"/>
                      <a:pt x="186" y="332"/>
                      <a:pt x="185" y="341"/>
                    </a:cubicBezTo>
                    <a:cubicBezTo>
                      <a:pt x="184" y="350"/>
                      <a:pt x="184" y="353"/>
                      <a:pt x="184" y="353"/>
                    </a:cubicBezTo>
                    <a:cubicBezTo>
                      <a:pt x="184" y="353"/>
                      <a:pt x="208" y="371"/>
                      <a:pt x="208" y="372"/>
                    </a:cubicBezTo>
                    <a:cubicBezTo>
                      <a:pt x="208" y="373"/>
                      <a:pt x="205" y="378"/>
                      <a:pt x="207" y="383"/>
                    </a:cubicBezTo>
                    <a:cubicBezTo>
                      <a:pt x="210" y="388"/>
                      <a:pt x="223" y="392"/>
                      <a:pt x="228" y="400"/>
                    </a:cubicBezTo>
                    <a:cubicBezTo>
                      <a:pt x="233" y="408"/>
                      <a:pt x="231" y="419"/>
                      <a:pt x="231" y="419"/>
                    </a:cubicBezTo>
                    <a:cubicBezTo>
                      <a:pt x="237" y="419"/>
                      <a:pt x="237" y="419"/>
                      <a:pt x="237" y="419"/>
                    </a:cubicBezTo>
                    <a:cubicBezTo>
                      <a:pt x="257" y="391"/>
                      <a:pt x="257" y="391"/>
                      <a:pt x="257" y="391"/>
                    </a:cubicBezTo>
                    <a:cubicBezTo>
                      <a:pt x="276" y="406"/>
                      <a:pt x="276" y="406"/>
                      <a:pt x="276" y="406"/>
                    </a:cubicBezTo>
                    <a:cubicBezTo>
                      <a:pt x="279" y="399"/>
                      <a:pt x="279" y="399"/>
                      <a:pt x="279" y="399"/>
                    </a:cubicBezTo>
                    <a:cubicBezTo>
                      <a:pt x="290" y="398"/>
                      <a:pt x="290" y="398"/>
                      <a:pt x="290" y="398"/>
                    </a:cubicBezTo>
                    <a:cubicBezTo>
                      <a:pt x="290" y="398"/>
                      <a:pt x="290" y="399"/>
                      <a:pt x="291" y="400"/>
                    </a:cubicBezTo>
                    <a:cubicBezTo>
                      <a:pt x="289" y="393"/>
                      <a:pt x="287" y="380"/>
                      <a:pt x="286" y="375"/>
                    </a:cubicBezTo>
                    <a:cubicBezTo>
                      <a:pt x="284" y="367"/>
                      <a:pt x="281" y="365"/>
                      <a:pt x="281" y="365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95" name="Donetsk">
                <a:extLst>
                  <a:ext uri="{FF2B5EF4-FFF2-40B4-BE49-F238E27FC236}">
                    <a16:creationId xmlns:a16="http://schemas.microsoft.com/office/drawing/2014/main" xmlns="" id="{862B0947-5C3B-4BD1-ACC0-8A49F14B98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5041" y="3976969"/>
                <a:ext cx="2204103" cy="2079772"/>
              </a:xfrm>
              <a:custGeom>
                <a:avLst/>
                <a:gdLst>
                  <a:gd name="T0" fmla="*/ 2147483647 w 386"/>
                  <a:gd name="T1" fmla="*/ 2147483647 h 481"/>
                  <a:gd name="T2" fmla="*/ 2147483647 w 386"/>
                  <a:gd name="T3" fmla="*/ 2147483647 h 481"/>
                  <a:gd name="T4" fmla="*/ 2147483647 w 386"/>
                  <a:gd name="T5" fmla="*/ 2147483647 h 481"/>
                  <a:gd name="T6" fmla="*/ 2147483647 w 386"/>
                  <a:gd name="T7" fmla="*/ 2147483647 h 481"/>
                  <a:gd name="T8" fmla="*/ 2147483647 w 386"/>
                  <a:gd name="T9" fmla="*/ 2147483647 h 481"/>
                  <a:gd name="T10" fmla="*/ 2147483647 w 386"/>
                  <a:gd name="T11" fmla="*/ 2147483647 h 481"/>
                  <a:gd name="T12" fmla="*/ 2147483647 w 386"/>
                  <a:gd name="T13" fmla="*/ 2147483647 h 481"/>
                  <a:gd name="T14" fmla="*/ 2147483647 w 386"/>
                  <a:gd name="T15" fmla="*/ 2147483647 h 481"/>
                  <a:gd name="T16" fmla="*/ 2147483647 w 386"/>
                  <a:gd name="T17" fmla="*/ 2147483647 h 481"/>
                  <a:gd name="T18" fmla="*/ 2147483647 w 386"/>
                  <a:gd name="T19" fmla="*/ 2147483647 h 481"/>
                  <a:gd name="T20" fmla="*/ 2147483647 w 386"/>
                  <a:gd name="T21" fmla="*/ 2147483647 h 481"/>
                  <a:gd name="T22" fmla="*/ 2147483647 w 386"/>
                  <a:gd name="T23" fmla="*/ 2147483647 h 481"/>
                  <a:gd name="T24" fmla="*/ 2147483647 w 386"/>
                  <a:gd name="T25" fmla="*/ 2147483647 h 481"/>
                  <a:gd name="T26" fmla="*/ 2147483647 w 386"/>
                  <a:gd name="T27" fmla="*/ 2147483647 h 481"/>
                  <a:gd name="T28" fmla="*/ 2147483647 w 386"/>
                  <a:gd name="T29" fmla="*/ 2147483647 h 481"/>
                  <a:gd name="T30" fmla="*/ 2147483647 w 386"/>
                  <a:gd name="T31" fmla="*/ 2147483647 h 481"/>
                  <a:gd name="T32" fmla="*/ 2147483647 w 386"/>
                  <a:gd name="T33" fmla="*/ 2147483647 h 481"/>
                  <a:gd name="T34" fmla="*/ 2147483647 w 386"/>
                  <a:gd name="T35" fmla="*/ 2147483647 h 481"/>
                  <a:gd name="T36" fmla="*/ 2147483647 w 386"/>
                  <a:gd name="T37" fmla="*/ 2147483647 h 481"/>
                  <a:gd name="T38" fmla="*/ 2147483647 w 386"/>
                  <a:gd name="T39" fmla="*/ 2147483647 h 481"/>
                  <a:gd name="T40" fmla="*/ 0 w 386"/>
                  <a:gd name="T41" fmla="*/ 2147483647 h 481"/>
                  <a:gd name="T42" fmla="*/ 2147483647 w 386"/>
                  <a:gd name="T43" fmla="*/ 2147483647 h 481"/>
                  <a:gd name="T44" fmla="*/ 2147483647 w 386"/>
                  <a:gd name="T45" fmla="*/ 2147483647 h 481"/>
                  <a:gd name="T46" fmla="*/ 2147483647 w 386"/>
                  <a:gd name="T47" fmla="*/ 2147483647 h 481"/>
                  <a:gd name="T48" fmla="*/ 2147483647 w 386"/>
                  <a:gd name="T49" fmla="*/ 2147483647 h 481"/>
                  <a:gd name="T50" fmla="*/ 2147483647 w 386"/>
                  <a:gd name="T51" fmla="*/ 2147483647 h 481"/>
                  <a:gd name="T52" fmla="*/ 2147483647 w 386"/>
                  <a:gd name="T53" fmla="*/ 2147483647 h 481"/>
                  <a:gd name="T54" fmla="*/ 2147483647 w 386"/>
                  <a:gd name="T55" fmla="*/ 2147483647 h 481"/>
                  <a:gd name="T56" fmla="*/ 2147483647 w 386"/>
                  <a:gd name="T57" fmla="*/ 2147483647 h 481"/>
                  <a:gd name="T58" fmla="*/ 2147483647 w 386"/>
                  <a:gd name="T59" fmla="*/ 2147483647 h 481"/>
                  <a:gd name="T60" fmla="*/ 2147483647 w 386"/>
                  <a:gd name="T61" fmla="*/ 2147483647 h 481"/>
                  <a:gd name="T62" fmla="*/ 2147483647 w 386"/>
                  <a:gd name="T63" fmla="*/ 2147483647 h 481"/>
                  <a:gd name="T64" fmla="*/ 2147483647 w 386"/>
                  <a:gd name="T65" fmla="*/ 2147483647 h 481"/>
                  <a:gd name="T66" fmla="*/ 2147483647 w 386"/>
                  <a:gd name="T67" fmla="*/ 2147483647 h 481"/>
                  <a:gd name="T68" fmla="*/ 2147483647 w 386"/>
                  <a:gd name="T69" fmla="*/ 2147483647 h 481"/>
                  <a:gd name="T70" fmla="*/ 2147483647 w 386"/>
                  <a:gd name="T71" fmla="*/ 2147483647 h 481"/>
                  <a:gd name="T72" fmla="*/ 2147483647 w 386"/>
                  <a:gd name="T73" fmla="*/ 2147483647 h 481"/>
                  <a:gd name="T74" fmla="*/ 2147483647 w 386"/>
                  <a:gd name="T75" fmla="*/ 2147483647 h 481"/>
                  <a:gd name="T76" fmla="*/ 2147483647 w 386"/>
                  <a:gd name="T77" fmla="*/ 2147483647 h 481"/>
                  <a:gd name="T78" fmla="*/ 2147483647 w 386"/>
                  <a:gd name="T79" fmla="*/ 2147483647 h 481"/>
                  <a:gd name="T80" fmla="*/ 2147483647 w 386"/>
                  <a:gd name="T81" fmla="*/ 2147483647 h 481"/>
                  <a:gd name="T82" fmla="*/ 2147483647 w 386"/>
                  <a:gd name="T83" fmla="*/ 2147483647 h 481"/>
                  <a:gd name="T84" fmla="*/ 2147483647 w 386"/>
                  <a:gd name="T85" fmla="*/ 2147483647 h 48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86"/>
                  <a:gd name="T130" fmla="*/ 0 h 481"/>
                  <a:gd name="T131" fmla="*/ 386 w 386"/>
                  <a:gd name="T132" fmla="*/ 481 h 48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86" h="481">
                    <a:moveTo>
                      <a:pt x="385" y="220"/>
                    </a:moveTo>
                    <a:cubicBezTo>
                      <a:pt x="383" y="217"/>
                      <a:pt x="375" y="207"/>
                      <a:pt x="375" y="207"/>
                    </a:cubicBezTo>
                    <a:cubicBezTo>
                      <a:pt x="349" y="204"/>
                      <a:pt x="349" y="204"/>
                      <a:pt x="349" y="204"/>
                    </a:cubicBezTo>
                    <a:cubicBezTo>
                      <a:pt x="345" y="200"/>
                      <a:pt x="345" y="200"/>
                      <a:pt x="345" y="200"/>
                    </a:cubicBezTo>
                    <a:cubicBezTo>
                      <a:pt x="347" y="193"/>
                      <a:pt x="347" y="193"/>
                      <a:pt x="347" y="193"/>
                    </a:cubicBezTo>
                    <a:cubicBezTo>
                      <a:pt x="337" y="184"/>
                      <a:pt x="337" y="184"/>
                      <a:pt x="337" y="184"/>
                    </a:cubicBezTo>
                    <a:cubicBezTo>
                      <a:pt x="337" y="184"/>
                      <a:pt x="334" y="186"/>
                      <a:pt x="322" y="180"/>
                    </a:cubicBezTo>
                    <a:cubicBezTo>
                      <a:pt x="310" y="174"/>
                      <a:pt x="303" y="153"/>
                      <a:pt x="303" y="153"/>
                    </a:cubicBezTo>
                    <a:cubicBezTo>
                      <a:pt x="297" y="158"/>
                      <a:pt x="297" y="158"/>
                      <a:pt x="297" y="158"/>
                    </a:cubicBezTo>
                    <a:cubicBezTo>
                      <a:pt x="281" y="154"/>
                      <a:pt x="281" y="154"/>
                      <a:pt x="281" y="154"/>
                    </a:cubicBezTo>
                    <a:cubicBezTo>
                      <a:pt x="281" y="148"/>
                      <a:pt x="281" y="148"/>
                      <a:pt x="281" y="148"/>
                    </a:cubicBezTo>
                    <a:cubicBezTo>
                      <a:pt x="293" y="139"/>
                      <a:pt x="293" y="139"/>
                      <a:pt x="293" y="139"/>
                    </a:cubicBezTo>
                    <a:cubicBezTo>
                      <a:pt x="276" y="125"/>
                      <a:pt x="276" y="125"/>
                      <a:pt x="276" y="125"/>
                    </a:cubicBezTo>
                    <a:cubicBezTo>
                      <a:pt x="264" y="122"/>
                      <a:pt x="264" y="122"/>
                      <a:pt x="264" y="122"/>
                    </a:cubicBezTo>
                    <a:cubicBezTo>
                      <a:pt x="265" y="110"/>
                      <a:pt x="265" y="110"/>
                      <a:pt x="265" y="110"/>
                    </a:cubicBezTo>
                    <a:cubicBezTo>
                      <a:pt x="260" y="108"/>
                      <a:pt x="260" y="108"/>
                      <a:pt x="260" y="108"/>
                    </a:cubicBezTo>
                    <a:cubicBezTo>
                      <a:pt x="260" y="108"/>
                      <a:pt x="256" y="102"/>
                      <a:pt x="254" y="91"/>
                    </a:cubicBezTo>
                    <a:cubicBezTo>
                      <a:pt x="252" y="80"/>
                      <a:pt x="251" y="76"/>
                      <a:pt x="252" y="74"/>
                    </a:cubicBezTo>
                    <a:cubicBezTo>
                      <a:pt x="253" y="71"/>
                      <a:pt x="253" y="65"/>
                      <a:pt x="253" y="65"/>
                    </a:cubicBezTo>
                    <a:cubicBezTo>
                      <a:pt x="252" y="60"/>
                      <a:pt x="252" y="60"/>
                      <a:pt x="252" y="60"/>
                    </a:cubicBezTo>
                    <a:cubicBezTo>
                      <a:pt x="252" y="46"/>
                      <a:pt x="252" y="46"/>
                      <a:pt x="252" y="46"/>
                    </a:cubicBezTo>
                    <a:cubicBezTo>
                      <a:pt x="252" y="46"/>
                      <a:pt x="241" y="36"/>
                      <a:pt x="241" y="32"/>
                    </a:cubicBezTo>
                    <a:cubicBezTo>
                      <a:pt x="241" y="28"/>
                      <a:pt x="242" y="24"/>
                      <a:pt x="242" y="24"/>
                    </a:cubicBezTo>
                    <a:cubicBezTo>
                      <a:pt x="214" y="24"/>
                      <a:pt x="214" y="24"/>
                      <a:pt x="214" y="24"/>
                    </a:cubicBezTo>
                    <a:cubicBezTo>
                      <a:pt x="212" y="24"/>
                      <a:pt x="212" y="24"/>
                      <a:pt x="212" y="24"/>
                    </a:cubicBezTo>
                    <a:cubicBezTo>
                      <a:pt x="210" y="28"/>
                      <a:pt x="202" y="36"/>
                      <a:pt x="192" y="36"/>
                    </a:cubicBezTo>
                    <a:cubicBezTo>
                      <a:pt x="182" y="36"/>
                      <a:pt x="174" y="29"/>
                      <a:pt x="174" y="29"/>
                    </a:cubicBezTo>
                    <a:cubicBezTo>
                      <a:pt x="174" y="29"/>
                      <a:pt x="160" y="30"/>
                      <a:pt x="155" y="23"/>
                    </a:cubicBezTo>
                    <a:cubicBezTo>
                      <a:pt x="150" y="16"/>
                      <a:pt x="155" y="20"/>
                      <a:pt x="157" y="15"/>
                    </a:cubicBezTo>
                    <a:cubicBezTo>
                      <a:pt x="159" y="9"/>
                      <a:pt x="152" y="8"/>
                      <a:pt x="152" y="8"/>
                    </a:cubicBezTo>
                    <a:cubicBezTo>
                      <a:pt x="140" y="15"/>
                      <a:pt x="140" y="15"/>
                      <a:pt x="140" y="15"/>
                    </a:cubicBezTo>
                    <a:cubicBezTo>
                      <a:pt x="140" y="15"/>
                      <a:pt x="130" y="0"/>
                      <a:pt x="124" y="2"/>
                    </a:cubicBezTo>
                    <a:cubicBezTo>
                      <a:pt x="118" y="5"/>
                      <a:pt x="113" y="15"/>
                      <a:pt x="113" y="17"/>
                    </a:cubicBezTo>
                    <a:cubicBezTo>
                      <a:pt x="112" y="18"/>
                      <a:pt x="109" y="21"/>
                      <a:pt x="108" y="22"/>
                    </a:cubicBezTo>
                    <a:cubicBezTo>
                      <a:pt x="107" y="22"/>
                      <a:pt x="110" y="25"/>
                      <a:pt x="111" y="33"/>
                    </a:cubicBezTo>
                    <a:cubicBezTo>
                      <a:pt x="111" y="41"/>
                      <a:pt x="98" y="43"/>
                      <a:pt x="98" y="43"/>
                    </a:cubicBezTo>
                    <a:cubicBezTo>
                      <a:pt x="98" y="43"/>
                      <a:pt x="95" y="50"/>
                      <a:pt x="91" y="56"/>
                    </a:cubicBezTo>
                    <a:cubicBezTo>
                      <a:pt x="87" y="63"/>
                      <a:pt x="74" y="64"/>
                      <a:pt x="74" y="64"/>
                    </a:cubicBezTo>
                    <a:cubicBezTo>
                      <a:pt x="74" y="64"/>
                      <a:pt x="74" y="72"/>
                      <a:pt x="74" y="74"/>
                    </a:cubicBezTo>
                    <a:cubicBezTo>
                      <a:pt x="74" y="76"/>
                      <a:pt x="57" y="68"/>
                      <a:pt x="55" y="68"/>
                    </a:cubicBezTo>
                    <a:cubicBezTo>
                      <a:pt x="52" y="68"/>
                      <a:pt x="48" y="76"/>
                      <a:pt x="46" y="76"/>
                    </a:cubicBezTo>
                    <a:cubicBezTo>
                      <a:pt x="44" y="77"/>
                      <a:pt x="37" y="76"/>
                      <a:pt x="34" y="76"/>
                    </a:cubicBezTo>
                    <a:cubicBezTo>
                      <a:pt x="32" y="76"/>
                      <a:pt x="32" y="71"/>
                      <a:pt x="32" y="71"/>
                    </a:cubicBezTo>
                    <a:cubicBezTo>
                      <a:pt x="26" y="78"/>
                      <a:pt x="26" y="78"/>
                      <a:pt x="26" y="78"/>
                    </a:cubicBezTo>
                    <a:cubicBezTo>
                      <a:pt x="26" y="78"/>
                      <a:pt x="29" y="80"/>
                      <a:pt x="31" y="88"/>
                    </a:cubicBezTo>
                    <a:cubicBezTo>
                      <a:pt x="32" y="93"/>
                      <a:pt x="34" y="106"/>
                      <a:pt x="36" y="113"/>
                    </a:cubicBezTo>
                    <a:cubicBezTo>
                      <a:pt x="37" y="117"/>
                      <a:pt x="40" y="124"/>
                      <a:pt x="42" y="125"/>
                    </a:cubicBezTo>
                    <a:cubicBezTo>
                      <a:pt x="44" y="125"/>
                      <a:pt x="52" y="110"/>
                      <a:pt x="55" y="115"/>
                    </a:cubicBezTo>
                    <a:cubicBezTo>
                      <a:pt x="58" y="120"/>
                      <a:pt x="63" y="121"/>
                      <a:pt x="63" y="122"/>
                    </a:cubicBezTo>
                    <a:cubicBezTo>
                      <a:pt x="63" y="123"/>
                      <a:pt x="50" y="136"/>
                      <a:pt x="50" y="136"/>
                    </a:cubicBezTo>
                    <a:cubicBezTo>
                      <a:pt x="55" y="174"/>
                      <a:pt x="55" y="174"/>
                      <a:pt x="55" y="174"/>
                    </a:cubicBezTo>
                    <a:cubicBezTo>
                      <a:pt x="55" y="174"/>
                      <a:pt x="71" y="177"/>
                      <a:pt x="72" y="186"/>
                    </a:cubicBezTo>
                    <a:cubicBezTo>
                      <a:pt x="72" y="195"/>
                      <a:pt x="64" y="207"/>
                      <a:pt x="64" y="207"/>
                    </a:cubicBezTo>
                    <a:cubicBezTo>
                      <a:pt x="64" y="207"/>
                      <a:pt x="73" y="212"/>
                      <a:pt x="71" y="221"/>
                    </a:cubicBezTo>
                    <a:cubicBezTo>
                      <a:pt x="70" y="230"/>
                      <a:pt x="65" y="238"/>
                      <a:pt x="57" y="233"/>
                    </a:cubicBezTo>
                    <a:cubicBezTo>
                      <a:pt x="49" y="229"/>
                      <a:pt x="38" y="220"/>
                      <a:pt x="33" y="224"/>
                    </a:cubicBezTo>
                    <a:cubicBezTo>
                      <a:pt x="28" y="227"/>
                      <a:pt x="24" y="231"/>
                      <a:pt x="24" y="231"/>
                    </a:cubicBezTo>
                    <a:cubicBezTo>
                      <a:pt x="26" y="248"/>
                      <a:pt x="26" y="248"/>
                      <a:pt x="26" y="248"/>
                    </a:cubicBezTo>
                    <a:cubicBezTo>
                      <a:pt x="26" y="248"/>
                      <a:pt x="39" y="254"/>
                      <a:pt x="35" y="259"/>
                    </a:cubicBezTo>
                    <a:cubicBezTo>
                      <a:pt x="31" y="263"/>
                      <a:pt x="20" y="262"/>
                      <a:pt x="19" y="266"/>
                    </a:cubicBezTo>
                    <a:cubicBezTo>
                      <a:pt x="18" y="271"/>
                      <a:pt x="18" y="278"/>
                      <a:pt x="14" y="279"/>
                    </a:cubicBezTo>
                    <a:cubicBezTo>
                      <a:pt x="10" y="281"/>
                      <a:pt x="1" y="277"/>
                      <a:pt x="1" y="279"/>
                    </a:cubicBezTo>
                    <a:cubicBezTo>
                      <a:pt x="1" y="279"/>
                      <a:pt x="0" y="280"/>
                      <a:pt x="0" y="280"/>
                    </a:cubicBezTo>
                    <a:cubicBezTo>
                      <a:pt x="4" y="280"/>
                      <a:pt x="11" y="283"/>
                      <a:pt x="11" y="283"/>
                    </a:cubicBezTo>
                    <a:cubicBezTo>
                      <a:pt x="19" y="278"/>
                      <a:pt x="19" y="278"/>
                      <a:pt x="19" y="278"/>
                    </a:cubicBezTo>
                    <a:cubicBezTo>
                      <a:pt x="20" y="271"/>
                      <a:pt x="20" y="271"/>
                      <a:pt x="20" y="271"/>
                    </a:cubicBezTo>
                    <a:cubicBezTo>
                      <a:pt x="20" y="271"/>
                      <a:pt x="23" y="271"/>
                      <a:pt x="27" y="275"/>
                    </a:cubicBezTo>
                    <a:cubicBezTo>
                      <a:pt x="31" y="279"/>
                      <a:pt x="29" y="287"/>
                      <a:pt x="29" y="287"/>
                    </a:cubicBezTo>
                    <a:cubicBezTo>
                      <a:pt x="29" y="287"/>
                      <a:pt x="35" y="290"/>
                      <a:pt x="35" y="287"/>
                    </a:cubicBezTo>
                    <a:cubicBezTo>
                      <a:pt x="36" y="284"/>
                      <a:pt x="43" y="301"/>
                      <a:pt x="42" y="302"/>
                    </a:cubicBezTo>
                    <a:cubicBezTo>
                      <a:pt x="42" y="303"/>
                      <a:pt x="51" y="312"/>
                      <a:pt x="51" y="312"/>
                    </a:cubicBezTo>
                    <a:cubicBezTo>
                      <a:pt x="55" y="318"/>
                      <a:pt x="55" y="318"/>
                      <a:pt x="55" y="318"/>
                    </a:cubicBezTo>
                    <a:cubicBezTo>
                      <a:pt x="71" y="327"/>
                      <a:pt x="71" y="327"/>
                      <a:pt x="71" y="327"/>
                    </a:cubicBezTo>
                    <a:cubicBezTo>
                      <a:pt x="78" y="338"/>
                      <a:pt x="78" y="338"/>
                      <a:pt x="78" y="338"/>
                    </a:cubicBezTo>
                    <a:cubicBezTo>
                      <a:pt x="78" y="338"/>
                      <a:pt x="84" y="331"/>
                      <a:pt x="88" y="330"/>
                    </a:cubicBezTo>
                    <a:cubicBezTo>
                      <a:pt x="92" y="329"/>
                      <a:pt x="112" y="353"/>
                      <a:pt x="112" y="353"/>
                    </a:cubicBezTo>
                    <a:cubicBezTo>
                      <a:pt x="125" y="349"/>
                      <a:pt x="125" y="349"/>
                      <a:pt x="125" y="349"/>
                    </a:cubicBezTo>
                    <a:cubicBezTo>
                      <a:pt x="129" y="356"/>
                      <a:pt x="129" y="356"/>
                      <a:pt x="129" y="356"/>
                    </a:cubicBezTo>
                    <a:cubicBezTo>
                      <a:pt x="125" y="365"/>
                      <a:pt x="125" y="365"/>
                      <a:pt x="125" y="365"/>
                    </a:cubicBezTo>
                    <a:cubicBezTo>
                      <a:pt x="123" y="374"/>
                      <a:pt x="123" y="374"/>
                      <a:pt x="123" y="374"/>
                    </a:cubicBezTo>
                    <a:cubicBezTo>
                      <a:pt x="117" y="372"/>
                      <a:pt x="117" y="372"/>
                      <a:pt x="117" y="372"/>
                    </a:cubicBezTo>
                    <a:cubicBezTo>
                      <a:pt x="110" y="377"/>
                      <a:pt x="110" y="377"/>
                      <a:pt x="110" y="377"/>
                    </a:cubicBezTo>
                    <a:cubicBezTo>
                      <a:pt x="112" y="386"/>
                      <a:pt x="112" y="386"/>
                      <a:pt x="112" y="386"/>
                    </a:cubicBezTo>
                    <a:cubicBezTo>
                      <a:pt x="112" y="386"/>
                      <a:pt x="110" y="385"/>
                      <a:pt x="103" y="392"/>
                    </a:cubicBezTo>
                    <a:cubicBezTo>
                      <a:pt x="97" y="399"/>
                      <a:pt x="93" y="389"/>
                      <a:pt x="92" y="387"/>
                    </a:cubicBezTo>
                    <a:cubicBezTo>
                      <a:pt x="92" y="385"/>
                      <a:pt x="87" y="395"/>
                      <a:pt x="87" y="395"/>
                    </a:cubicBezTo>
                    <a:cubicBezTo>
                      <a:pt x="92" y="400"/>
                      <a:pt x="92" y="400"/>
                      <a:pt x="92" y="400"/>
                    </a:cubicBezTo>
                    <a:cubicBezTo>
                      <a:pt x="92" y="400"/>
                      <a:pt x="83" y="410"/>
                      <a:pt x="83" y="412"/>
                    </a:cubicBezTo>
                    <a:cubicBezTo>
                      <a:pt x="83" y="415"/>
                      <a:pt x="95" y="424"/>
                      <a:pt x="100" y="428"/>
                    </a:cubicBezTo>
                    <a:cubicBezTo>
                      <a:pt x="105" y="432"/>
                      <a:pt x="110" y="443"/>
                      <a:pt x="110" y="443"/>
                    </a:cubicBezTo>
                    <a:cubicBezTo>
                      <a:pt x="119" y="443"/>
                      <a:pt x="119" y="443"/>
                      <a:pt x="119" y="443"/>
                    </a:cubicBezTo>
                    <a:cubicBezTo>
                      <a:pt x="122" y="447"/>
                      <a:pt x="122" y="447"/>
                      <a:pt x="122" y="447"/>
                    </a:cubicBezTo>
                    <a:cubicBezTo>
                      <a:pt x="121" y="454"/>
                      <a:pt x="121" y="454"/>
                      <a:pt x="121" y="454"/>
                    </a:cubicBezTo>
                    <a:cubicBezTo>
                      <a:pt x="122" y="459"/>
                      <a:pt x="122" y="459"/>
                      <a:pt x="122" y="459"/>
                    </a:cubicBezTo>
                    <a:cubicBezTo>
                      <a:pt x="112" y="464"/>
                      <a:pt x="112" y="464"/>
                      <a:pt x="112" y="464"/>
                    </a:cubicBezTo>
                    <a:cubicBezTo>
                      <a:pt x="112" y="464"/>
                      <a:pt x="109" y="471"/>
                      <a:pt x="109" y="472"/>
                    </a:cubicBezTo>
                    <a:cubicBezTo>
                      <a:pt x="109" y="473"/>
                      <a:pt x="113" y="478"/>
                      <a:pt x="115" y="481"/>
                    </a:cubicBezTo>
                    <a:cubicBezTo>
                      <a:pt x="124" y="476"/>
                      <a:pt x="144" y="464"/>
                      <a:pt x="144" y="464"/>
                    </a:cubicBezTo>
                    <a:cubicBezTo>
                      <a:pt x="144" y="464"/>
                      <a:pt x="155" y="474"/>
                      <a:pt x="160" y="474"/>
                    </a:cubicBezTo>
                    <a:cubicBezTo>
                      <a:pt x="165" y="473"/>
                      <a:pt x="164" y="466"/>
                      <a:pt x="167" y="459"/>
                    </a:cubicBezTo>
                    <a:cubicBezTo>
                      <a:pt x="169" y="453"/>
                      <a:pt x="176" y="443"/>
                      <a:pt x="179" y="439"/>
                    </a:cubicBezTo>
                    <a:cubicBezTo>
                      <a:pt x="181" y="435"/>
                      <a:pt x="182" y="431"/>
                      <a:pt x="191" y="427"/>
                    </a:cubicBezTo>
                    <a:cubicBezTo>
                      <a:pt x="201" y="422"/>
                      <a:pt x="198" y="432"/>
                      <a:pt x="211" y="432"/>
                    </a:cubicBezTo>
                    <a:cubicBezTo>
                      <a:pt x="224" y="432"/>
                      <a:pt x="228" y="422"/>
                      <a:pt x="228" y="422"/>
                    </a:cubicBezTo>
                    <a:cubicBezTo>
                      <a:pt x="255" y="423"/>
                      <a:pt x="255" y="423"/>
                      <a:pt x="255" y="423"/>
                    </a:cubicBezTo>
                    <a:cubicBezTo>
                      <a:pt x="262" y="417"/>
                      <a:pt x="262" y="417"/>
                      <a:pt x="262" y="417"/>
                    </a:cubicBezTo>
                    <a:cubicBezTo>
                      <a:pt x="262" y="417"/>
                      <a:pt x="271" y="421"/>
                      <a:pt x="272" y="421"/>
                    </a:cubicBezTo>
                    <a:cubicBezTo>
                      <a:pt x="273" y="422"/>
                      <a:pt x="271" y="432"/>
                      <a:pt x="271" y="433"/>
                    </a:cubicBezTo>
                    <a:cubicBezTo>
                      <a:pt x="271" y="434"/>
                      <a:pt x="274" y="429"/>
                      <a:pt x="278" y="424"/>
                    </a:cubicBezTo>
                    <a:cubicBezTo>
                      <a:pt x="282" y="418"/>
                      <a:pt x="286" y="413"/>
                      <a:pt x="286" y="413"/>
                    </a:cubicBezTo>
                    <a:cubicBezTo>
                      <a:pt x="286" y="413"/>
                      <a:pt x="283" y="409"/>
                      <a:pt x="281" y="408"/>
                    </a:cubicBezTo>
                    <a:cubicBezTo>
                      <a:pt x="279" y="406"/>
                      <a:pt x="280" y="403"/>
                      <a:pt x="280" y="395"/>
                    </a:cubicBezTo>
                    <a:cubicBezTo>
                      <a:pt x="280" y="388"/>
                      <a:pt x="291" y="382"/>
                      <a:pt x="293" y="376"/>
                    </a:cubicBezTo>
                    <a:cubicBezTo>
                      <a:pt x="295" y="370"/>
                      <a:pt x="281" y="373"/>
                      <a:pt x="280" y="373"/>
                    </a:cubicBezTo>
                    <a:cubicBezTo>
                      <a:pt x="279" y="372"/>
                      <a:pt x="275" y="368"/>
                      <a:pt x="274" y="368"/>
                    </a:cubicBezTo>
                    <a:cubicBezTo>
                      <a:pt x="274" y="368"/>
                      <a:pt x="286" y="352"/>
                      <a:pt x="286" y="352"/>
                    </a:cubicBezTo>
                    <a:cubicBezTo>
                      <a:pt x="286" y="352"/>
                      <a:pt x="281" y="340"/>
                      <a:pt x="281" y="331"/>
                    </a:cubicBezTo>
                    <a:cubicBezTo>
                      <a:pt x="280" y="321"/>
                      <a:pt x="283" y="313"/>
                      <a:pt x="287" y="305"/>
                    </a:cubicBezTo>
                    <a:cubicBezTo>
                      <a:pt x="290" y="299"/>
                      <a:pt x="298" y="303"/>
                      <a:pt x="300" y="304"/>
                    </a:cubicBezTo>
                    <a:cubicBezTo>
                      <a:pt x="299" y="304"/>
                      <a:pt x="298" y="302"/>
                      <a:pt x="304" y="298"/>
                    </a:cubicBezTo>
                    <a:cubicBezTo>
                      <a:pt x="311" y="293"/>
                      <a:pt x="322" y="297"/>
                      <a:pt x="322" y="297"/>
                    </a:cubicBezTo>
                    <a:cubicBezTo>
                      <a:pt x="322" y="297"/>
                      <a:pt x="320" y="295"/>
                      <a:pt x="331" y="285"/>
                    </a:cubicBezTo>
                    <a:cubicBezTo>
                      <a:pt x="343" y="275"/>
                      <a:pt x="338" y="287"/>
                      <a:pt x="344" y="281"/>
                    </a:cubicBezTo>
                    <a:cubicBezTo>
                      <a:pt x="350" y="274"/>
                      <a:pt x="349" y="264"/>
                      <a:pt x="348" y="255"/>
                    </a:cubicBezTo>
                    <a:cubicBezTo>
                      <a:pt x="347" y="245"/>
                      <a:pt x="354" y="243"/>
                      <a:pt x="356" y="240"/>
                    </a:cubicBezTo>
                    <a:cubicBezTo>
                      <a:pt x="357" y="237"/>
                      <a:pt x="369" y="242"/>
                      <a:pt x="373" y="243"/>
                    </a:cubicBezTo>
                    <a:cubicBezTo>
                      <a:pt x="377" y="244"/>
                      <a:pt x="374" y="239"/>
                      <a:pt x="381" y="235"/>
                    </a:cubicBezTo>
                    <a:cubicBezTo>
                      <a:pt x="382" y="234"/>
                      <a:pt x="384" y="234"/>
                      <a:pt x="385" y="235"/>
                    </a:cubicBezTo>
                    <a:cubicBezTo>
                      <a:pt x="386" y="229"/>
                      <a:pt x="386" y="222"/>
                      <a:pt x="385" y="22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1">
                      <a:lumMod val="50000"/>
                    </a:schemeClr>
                  </a:solidFill>
                  <a:latin typeface="e-Ukraine Medium" pitchFamily="50" charset="-52"/>
                </a:endParaRPr>
              </a:p>
            </p:txBody>
          </p:sp>
          <p:sp>
            <p:nvSpPr>
              <p:cNvPr id="96" name="Odessa">
                <a:extLst>
                  <a:ext uri="{FF2B5EF4-FFF2-40B4-BE49-F238E27FC236}">
                    <a16:creationId xmlns:a16="http://schemas.microsoft.com/office/drawing/2014/main" xmlns="" id="{C2D14AA9-1C2B-4050-B76E-5C95E72ED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49074" y="4981673"/>
                <a:ext cx="2667705" cy="2836326"/>
              </a:xfrm>
              <a:custGeom>
                <a:avLst/>
                <a:gdLst>
                  <a:gd name="T0" fmla="*/ 2147483647 w 467"/>
                  <a:gd name="T1" fmla="*/ 2147483647 h 655"/>
                  <a:gd name="T2" fmla="*/ 2147483647 w 467"/>
                  <a:gd name="T3" fmla="*/ 2147483647 h 655"/>
                  <a:gd name="T4" fmla="*/ 2147483647 w 467"/>
                  <a:gd name="T5" fmla="*/ 2147483647 h 655"/>
                  <a:gd name="T6" fmla="*/ 2147483647 w 467"/>
                  <a:gd name="T7" fmla="*/ 2147483647 h 655"/>
                  <a:gd name="T8" fmla="*/ 2147483647 w 467"/>
                  <a:gd name="T9" fmla="*/ 2147483647 h 655"/>
                  <a:gd name="T10" fmla="*/ 2147483647 w 467"/>
                  <a:gd name="T11" fmla="*/ 2147483647 h 655"/>
                  <a:gd name="T12" fmla="*/ 2147483647 w 467"/>
                  <a:gd name="T13" fmla="*/ 2147483647 h 655"/>
                  <a:gd name="T14" fmla="*/ 2147483647 w 467"/>
                  <a:gd name="T15" fmla="*/ 2147483647 h 655"/>
                  <a:gd name="T16" fmla="*/ 2147483647 w 467"/>
                  <a:gd name="T17" fmla="*/ 2147483647 h 655"/>
                  <a:gd name="T18" fmla="*/ 2147483647 w 467"/>
                  <a:gd name="T19" fmla="*/ 2147483647 h 655"/>
                  <a:gd name="T20" fmla="*/ 2147483647 w 467"/>
                  <a:gd name="T21" fmla="*/ 2147483647 h 655"/>
                  <a:gd name="T22" fmla="*/ 2147483647 w 467"/>
                  <a:gd name="T23" fmla="*/ 2147483647 h 655"/>
                  <a:gd name="T24" fmla="*/ 2147483647 w 467"/>
                  <a:gd name="T25" fmla="*/ 2147483647 h 655"/>
                  <a:gd name="T26" fmla="*/ 2147483647 w 467"/>
                  <a:gd name="T27" fmla="*/ 2147483647 h 655"/>
                  <a:gd name="T28" fmla="*/ 2147483647 w 467"/>
                  <a:gd name="T29" fmla="*/ 2147483647 h 655"/>
                  <a:gd name="T30" fmla="*/ 2147483647 w 467"/>
                  <a:gd name="T31" fmla="*/ 2147483647 h 655"/>
                  <a:gd name="T32" fmla="*/ 2147483647 w 467"/>
                  <a:gd name="T33" fmla="*/ 2147483647 h 655"/>
                  <a:gd name="T34" fmla="*/ 2147483647 w 467"/>
                  <a:gd name="T35" fmla="*/ 2147483647 h 655"/>
                  <a:gd name="T36" fmla="*/ 2147483647 w 467"/>
                  <a:gd name="T37" fmla="*/ 2147483647 h 655"/>
                  <a:gd name="T38" fmla="*/ 2147483647 w 467"/>
                  <a:gd name="T39" fmla="*/ 2147483647 h 655"/>
                  <a:gd name="T40" fmla="*/ 2147483647 w 467"/>
                  <a:gd name="T41" fmla="*/ 2147483647 h 655"/>
                  <a:gd name="T42" fmla="*/ 2147483647 w 467"/>
                  <a:gd name="T43" fmla="*/ 2147483647 h 655"/>
                  <a:gd name="T44" fmla="*/ 2147483647 w 467"/>
                  <a:gd name="T45" fmla="*/ 2147483647 h 655"/>
                  <a:gd name="T46" fmla="*/ 2147483647 w 467"/>
                  <a:gd name="T47" fmla="*/ 2147483647 h 655"/>
                  <a:gd name="T48" fmla="*/ 2147483647 w 467"/>
                  <a:gd name="T49" fmla="*/ 2147483647 h 655"/>
                  <a:gd name="T50" fmla="*/ 2147483647 w 467"/>
                  <a:gd name="T51" fmla="*/ 2147483647 h 655"/>
                  <a:gd name="T52" fmla="*/ 2147483647 w 467"/>
                  <a:gd name="T53" fmla="*/ 2147483647 h 655"/>
                  <a:gd name="T54" fmla="*/ 2147483647 w 467"/>
                  <a:gd name="T55" fmla="*/ 2147483647 h 655"/>
                  <a:gd name="T56" fmla="*/ 2147483647 w 467"/>
                  <a:gd name="T57" fmla="*/ 2147483647 h 655"/>
                  <a:gd name="T58" fmla="*/ 2147483647 w 467"/>
                  <a:gd name="T59" fmla="*/ 2147483647 h 655"/>
                  <a:gd name="T60" fmla="*/ 2147483647 w 467"/>
                  <a:gd name="T61" fmla="*/ 2147483647 h 655"/>
                  <a:gd name="T62" fmla="*/ 2147483647 w 467"/>
                  <a:gd name="T63" fmla="*/ 2147483647 h 655"/>
                  <a:gd name="T64" fmla="*/ 2147483647 w 467"/>
                  <a:gd name="T65" fmla="*/ 2147483647 h 655"/>
                  <a:gd name="T66" fmla="*/ 2147483647 w 467"/>
                  <a:gd name="T67" fmla="*/ 2147483647 h 655"/>
                  <a:gd name="T68" fmla="*/ 2147483647 w 467"/>
                  <a:gd name="T69" fmla="*/ 2147483647 h 655"/>
                  <a:gd name="T70" fmla="*/ 2147483647 w 467"/>
                  <a:gd name="T71" fmla="*/ 2147483647 h 655"/>
                  <a:gd name="T72" fmla="*/ 2147483647 w 467"/>
                  <a:gd name="T73" fmla="*/ 2147483647 h 655"/>
                  <a:gd name="T74" fmla="*/ 2147483647 w 467"/>
                  <a:gd name="T75" fmla="*/ 2147483647 h 655"/>
                  <a:gd name="T76" fmla="*/ 2147483647 w 467"/>
                  <a:gd name="T77" fmla="*/ 2147483647 h 655"/>
                  <a:gd name="T78" fmla="*/ 2147483647 w 467"/>
                  <a:gd name="T79" fmla="*/ 2147483647 h 655"/>
                  <a:gd name="T80" fmla="*/ 2147483647 w 467"/>
                  <a:gd name="T81" fmla="*/ 2147483647 h 655"/>
                  <a:gd name="T82" fmla="*/ 2147483647 w 467"/>
                  <a:gd name="T83" fmla="*/ 2147483647 h 655"/>
                  <a:gd name="T84" fmla="*/ 2147483647 w 467"/>
                  <a:gd name="T85" fmla="*/ 2147483647 h 655"/>
                  <a:gd name="T86" fmla="*/ 2147483647 w 467"/>
                  <a:gd name="T87" fmla="*/ 2147483647 h 655"/>
                  <a:gd name="T88" fmla="*/ 2147483647 w 467"/>
                  <a:gd name="T89" fmla="*/ 2147483647 h 655"/>
                  <a:gd name="T90" fmla="*/ 2147483647 w 467"/>
                  <a:gd name="T91" fmla="*/ 2147483647 h 655"/>
                  <a:gd name="T92" fmla="*/ 2147483647 w 467"/>
                  <a:gd name="T93" fmla="*/ 2147483647 h 655"/>
                  <a:gd name="T94" fmla="*/ 2147483647 w 467"/>
                  <a:gd name="T95" fmla="*/ 2147483647 h 655"/>
                  <a:gd name="T96" fmla="*/ 2147483647 w 467"/>
                  <a:gd name="T97" fmla="*/ 2147483647 h 655"/>
                  <a:gd name="T98" fmla="*/ 2147483647 w 467"/>
                  <a:gd name="T99" fmla="*/ 2147483647 h 655"/>
                  <a:gd name="T100" fmla="*/ 2147483647 w 467"/>
                  <a:gd name="T101" fmla="*/ 2147483647 h 655"/>
                  <a:gd name="T102" fmla="*/ 2147483647 w 467"/>
                  <a:gd name="T103" fmla="*/ 2147483647 h 655"/>
                  <a:gd name="T104" fmla="*/ 2147483647 w 467"/>
                  <a:gd name="T105" fmla="*/ 2147483647 h 655"/>
                  <a:gd name="T106" fmla="*/ 2147483647 w 467"/>
                  <a:gd name="T107" fmla="*/ 2147483647 h 655"/>
                  <a:gd name="T108" fmla="*/ 2147483647 w 467"/>
                  <a:gd name="T109" fmla="*/ 2147483647 h 655"/>
                  <a:gd name="T110" fmla="*/ 2147483647 w 467"/>
                  <a:gd name="T111" fmla="*/ 2147483647 h 655"/>
                  <a:gd name="T112" fmla="*/ 2147483647 w 467"/>
                  <a:gd name="T113" fmla="*/ 2147483647 h 655"/>
                  <a:gd name="T114" fmla="*/ 2147483647 w 467"/>
                  <a:gd name="T115" fmla="*/ 2147483647 h 655"/>
                  <a:gd name="T116" fmla="*/ 2147483647 w 467"/>
                  <a:gd name="T117" fmla="*/ 2147483647 h 655"/>
                  <a:gd name="T118" fmla="*/ 2147483647 w 467"/>
                  <a:gd name="T119" fmla="*/ 2147483647 h 65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67"/>
                  <a:gd name="T181" fmla="*/ 0 h 655"/>
                  <a:gd name="T182" fmla="*/ 467 w 467"/>
                  <a:gd name="T183" fmla="*/ 655 h 65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67" h="655">
                    <a:moveTo>
                      <a:pt x="430" y="278"/>
                    </a:moveTo>
                    <a:cubicBezTo>
                      <a:pt x="430" y="275"/>
                      <a:pt x="462" y="265"/>
                      <a:pt x="462" y="265"/>
                    </a:cubicBezTo>
                    <a:cubicBezTo>
                      <a:pt x="467" y="241"/>
                      <a:pt x="467" y="241"/>
                      <a:pt x="467" y="241"/>
                    </a:cubicBezTo>
                    <a:cubicBezTo>
                      <a:pt x="457" y="229"/>
                      <a:pt x="457" y="229"/>
                      <a:pt x="457" y="229"/>
                    </a:cubicBezTo>
                    <a:cubicBezTo>
                      <a:pt x="446" y="229"/>
                      <a:pt x="446" y="229"/>
                      <a:pt x="446" y="229"/>
                    </a:cubicBezTo>
                    <a:cubicBezTo>
                      <a:pt x="436" y="219"/>
                      <a:pt x="436" y="219"/>
                      <a:pt x="436" y="219"/>
                    </a:cubicBezTo>
                    <a:cubicBezTo>
                      <a:pt x="450" y="207"/>
                      <a:pt x="450" y="207"/>
                      <a:pt x="450" y="207"/>
                    </a:cubicBezTo>
                    <a:cubicBezTo>
                      <a:pt x="450" y="207"/>
                      <a:pt x="449" y="201"/>
                      <a:pt x="444" y="201"/>
                    </a:cubicBezTo>
                    <a:cubicBezTo>
                      <a:pt x="440" y="202"/>
                      <a:pt x="426" y="210"/>
                      <a:pt x="426" y="210"/>
                    </a:cubicBezTo>
                    <a:cubicBezTo>
                      <a:pt x="423" y="205"/>
                      <a:pt x="423" y="205"/>
                      <a:pt x="423" y="205"/>
                    </a:cubicBezTo>
                    <a:cubicBezTo>
                      <a:pt x="411" y="201"/>
                      <a:pt x="411" y="201"/>
                      <a:pt x="411" y="201"/>
                    </a:cubicBezTo>
                    <a:cubicBezTo>
                      <a:pt x="411" y="201"/>
                      <a:pt x="393" y="183"/>
                      <a:pt x="398" y="172"/>
                    </a:cubicBezTo>
                    <a:cubicBezTo>
                      <a:pt x="404" y="162"/>
                      <a:pt x="408" y="152"/>
                      <a:pt x="406" y="149"/>
                    </a:cubicBezTo>
                    <a:cubicBezTo>
                      <a:pt x="403" y="146"/>
                      <a:pt x="388" y="127"/>
                      <a:pt x="388" y="127"/>
                    </a:cubicBezTo>
                    <a:cubicBezTo>
                      <a:pt x="388" y="127"/>
                      <a:pt x="385" y="128"/>
                      <a:pt x="382" y="130"/>
                    </a:cubicBezTo>
                    <a:cubicBezTo>
                      <a:pt x="380" y="131"/>
                      <a:pt x="370" y="123"/>
                      <a:pt x="367" y="125"/>
                    </a:cubicBezTo>
                    <a:cubicBezTo>
                      <a:pt x="364" y="127"/>
                      <a:pt x="359" y="132"/>
                      <a:pt x="352" y="129"/>
                    </a:cubicBezTo>
                    <a:cubicBezTo>
                      <a:pt x="344" y="127"/>
                      <a:pt x="338" y="121"/>
                      <a:pt x="338" y="121"/>
                    </a:cubicBezTo>
                    <a:cubicBezTo>
                      <a:pt x="338" y="121"/>
                      <a:pt x="342" y="99"/>
                      <a:pt x="336" y="92"/>
                    </a:cubicBezTo>
                    <a:cubicBezTo>
                      <a:pt x="329" y="84"/>
                      <a:pt x="322" y="82"/>
                      <a:pt x="322" y="82"/>
                    </a:cubicBezTo>
                    <a:cubicBezTo>
                      <a:pt x="322" y="82"/>
                      <a:pt x="327" y="67"/>
                      <a:pt x="323" y="63"/>
                    </a:cubicBezTo>
                    <a:cubicBezTo>
                      <a:pt x="320" y="59"/>
                      <a:pt x="312" y="55"/>
                      <a:pt x="312" y="50"/>
                    </a:cubicBezTo>
                    <a:cubicBezTo>
                      <a:pt x="312" y="44"/>
                      <a:pt x="310" y="32"/>
                      <a:pt x="310" y="32"/>
                    </a:cubicBezTo>
                    <a:cubicBezTo>
                      <a:pt x="322" y="26"/>
                      <a:pt x="322" y="26"/>
                      <a:pt x="322" y="26"/>
                    </a:cubicBezTo>
                    <a:cubicBezTo>
                      <a:pt x="321" y="19"/>
                      <a:pt x="321" y="19"/>
                      <a:pt x="321" y="19"/>
                    </a:cubicBezTo>
                    <a:cubicBezTo>
                      <a:pt x="286" y="14"/>
                      <a:pt x="286" y="14"/>
                      <a:pt x="286" y="14"/>
                    </a:cubicBezTo>
                    <a:cubicBezTo>
                      <a:pt x="281" y="2"/>
                      <a:pt x="281" y="2"/>
                      <a:pt x="281" y="2"/>
                    </a:cubicBezTo>
                    <a:cubicBezTo>
                      <a:pt x="272" y="0"/>
                      <a:pt x="272" y="0"/>
                      <a:pt x="272" y="0"/>
                    </a:cubicBezTo>
                    <a:cubicBezTo>
                      <a:pt x="270" y="1"/>
                      <a:pt x="268" y="2"/>
                      <a:pt x="267" y="2"/>
                    </a:cubicBezTo>
                    <a:cubicBezTo>
                      <a:pt x="266" y="3"/>
                      <a:pt x="259" y="9"/>
                      <a:pt x="259" y="9"/>
                    </a:cubicBezTo>
                    <a:cubicBezTo>
                      <a:pt x="259" y="9"/>
                      <a:pt x="252" y="3"/>
                      <a:pt x="250" y="3"/>
                    </a:cubicBezTo>
                    <a:cubicBezTo>
                      <a:pt x="249" y="2"/>
                      <a:pt x="240" y="3"/>
                      <a:pt x="235" y="7"/>
                    </a:cubicBezTo>
                    <a:cubicBezTo>
                      <a:pt x="229" y="12"/>
                      <a:pt x="235" y="16"/>
                      <a:pt x="235" y="16"/>
                    </a:cubicBezTo>
                    <a:cubicBezTo>
                      <a:pt x="235" y="16"/>
                      <a:pt x="232" y="23"/>
                      <a:pt x="230" y="24"/>
                    </a:cubicBezTo>
                    <a:cubicBezTo>
                      <a:pt x="227" y="25"/>
                      <a:pt x="221" y="25"/>
                      <a:pt x="212" y="24"/>
                    </a:cubicBezTo>
                    <a:cubicBezTo>
                      <a:pt x="202" y="24"/>
                      <a:pt x="198" y="19"/>
                      <a:pt x="198" y="19"/>
                    </a:cubicBezTo>
                    <a:cubicBezTo>
                      <a:pt x="198" y="19"/>
                      <a:pt x="190" y="26"/>
                      <a:pt x="178" y="27"/>
                    </a:cubicBezTo>
                    <a:cubicBezTo>
                      <a:pt x="170" y="28"/>
                      <a:pt x="161" y="23"/>
                      <a:pt x="155" y="19"/>
                    </a:cubicBezTo>
                    <a:cubicBezTo>
                      <a:pt x="149" y="21"/>
                      <a:pt x="144" y="24"/>
                      <a:pt x="138" y="26"/>
                    </a:cubicBezTo>
                    <a:cubicBezTo>
                      <a:pt x="138" y="26"/>
                      <a:pt x="138" y="26"/>
                      <a:pt x="138" y="26"/>
                    </a:cubicBezTo>
                    <a:cubicBezTo>
                      <a:pt x="137" y="28"/>
                      <a:pt x="128" y="39"/>
                      <a:pt x="126" y="39"/>
                    </a:cubicBezTo>
                    <a:cubicBezTo>
                      <a:pt x="124" y="40"/>
                      <a:pt x="120" y="39"/>
                      <a:pt x="115" y="39"/>
                    </a:cubicBezTo>
                    <a:cubicBezTo>
                      <a:pt x="117" y="50"/>
                      <a:pt x="132" y="61"/>
                      <a:pt x="132" y="61"/>
                    </a:cubicBezTo>
                    <a:cubicBezTo>
                      <a:pt x="143" y="62"/>
                      <a:pt x="143" y="62"/>
                      <a:pt x="143" y="62"/>
                    </a:cubicBezTo>
                    <a:cubicBezTo>
                      <a:pt x="143" y="62"/>
                      <a:pt x="146" y="51"/>
                      <a:pt x="146" y="50"/>
                    </a:cubicBezTo>
                    <a:cubicBezTo>
                      <a:pt x="147" y="48"/>
                      <a:pt x="160" y="55"/>
                      <a:pt x="160" y="55"/>
                    </a:cubicBezTo>
                    <a:cubicBezTo>
                      <a:pt x="160" y="55"/>
                      <a:pt x="159" y="66"/>
                      <a:pt x="160" y="68"/>
                    </a:cubicBezTo>
                    <a:cubicBezTo>
                      <a:pt x="160" y="69"/>
                      <a:pt x="168" y="76"/>
                      <a:pt x="168" y="76"/>
                    </a:cubicBezTo>
                    <a:cubicBezTo>
                      <a:pt x="168" y="76"/>
                      <a:pt x="162" y="81"/>
                      <a:pt x="159" y="87"/>
                    </a:cubicBezTo>
                    <a:cubicBezTo>
                      <a:pt x="156" y="92"/>
                      <a:pt x="169" y="95"/>
                      <a:pt x="171" y="98"/>
                    </a:cubicBezTo>
                    <a:cubicBezTo>
                      <a:pt x="172" y="101"/>
                      <a:pt x="167" y="103"/>
                      <a:pt x="164" y="106"/>
                    </a:cubicBezTo>
                    <a:cubicBezTo>
                      <a:pt x="162" y="108"/>
                      <a:pt x="163" y="127"/>
                      <a:pt x="164" y="128"/>
                    </a:cubicBezTo>
                    <a:cubicBezTo>
                      <a:pt x="164" y="129"/>
                      <a:pt x="153" y="141"/>
                      <a:pt x="152" y="149"/>
                    </a:cubicBezTo>
                    <a:cubicBezTo>
                      <a:pt x="150" y="156"/>
                      <a:pt x="157" y="163"/>
                      <a:pt x="158" y="165"/>
                    </a:cubicBezTo>
                    <a:cubicBezTo>
                      <a:pt x="159" y="167"/>
                      <a:pt x="170" y="166"/>
                      <a:pt x="170" y="166"/>
                    </a:cubicBezTo>
                    <a:cubicBezTo>
                      <a:pt x="170" y="166"/>
                      <a:pt x="173" y="169"/>
                      <a:pt x="179" y="175"/>
                    </a:cubicBezTo>
                    <a:cubicBezTo>
                      <a:pt x="184" y="181"/>
                      <a:pt x="186" y="185"/>
                      <a:pt x="188" y="195"/>
                    </a:cubicBezTo>
                    <a:cubicBezTo>
                      <a:pt x="190" y="204"/>
                      <a:pt x="194" y="202"/>
                      <a:pt x="199" y="203"/>
                    </a:cubicBezTo>
                    <a:cubicBezTo>
                      <a:pt x="204" y="204"/>
                      <a:pt x="200" y="196"/>
                      <a:pt x="200" y="194"/>
                    </a:cubicBezTo>
                    <a:cubicBezTo>
                      <a:pt x="200" y="192"/>
                      <a:pt x="207" y="188"/>
                      <a:pt x="207" y="188"/>
                    </a:cubicBezTo>
                    <a:cubicBezTo>
                      <a:pt x="207" y="188"/>
                      <a:pt x="215" y="192"/>
                      <a:pt x="217" y="194"/>
                    </a:cubicBezTo>
                    <a:cubicBezTo>
                      <a:pt x="220" y="196"/>
                      <a:pt x="216" y="208"/>
                      <a:pt x="216" y="208"/>
                    </a:cubicBezTo>
                    <a:cubicBezTo>
                      <a:pt x="212" y="212"/>
                      <a:pt x="212" y="212"/>
                      <a:pt x="212" y="212"/>
                    </a:cubicBezTo>
                    <a:cubicBezTo>
                      <a:pt x="211" y="232"/>
                      <a:pt x="211" y="232"/>
                      <a:pt x="211" y="232"/>
                    </a:cubicBezTo>
                    <a:cubicBezTo>
                      <a:pt x="211" y="232"/>
                      <a:pt x="207" y="234"/>
                      <a:pt x="201" y="237"/>
                    </a:cubicBezTo>
                    <a:cubicBezTo>
                      <a:pt x="196" y="240"/>
                      <a:pt x="203" y="244"/>
                      <a:pt x="206" y="247"/>
                    </a:cubicBezTo>
                    <a:cubicBezTo>
                      <a:pt x="208" y="250"/>
                      <a:pt x="216" y="245"/>
                      <a:pt x="218" y="245"/>
                    </a:cubicBezTo>
                    <a:cubicBezTo>
                      <a:pt x="220" y="244"/>
                      <a:pt x="221" y="252"/>
                      <a:pt x="221" y="252"/>
                    </a:cubicBezTo>
                    <a:cubicBezTo>
                      <a:pt x="216" y="259"/>
                      <a:pt x="216" y="259"/>
                      <a:pt x="216" y="259"/>
                    </a:cubicBezTo>
                    <a:cubicBezTo>
                      <a:pt x="216" y="279"/>
                      <a:pt x="216" y="279"/>
                      <a:pt x="216" y="279"/>
                    </a:cubicBezTo>
                    <a:cubicBezTo>
                      <a:pt x="216" y="279"/>
                      <a:pt x="221" y="281"/>
                      <a:pt x="229" y="283"/>
                    </a:cubicBezTo>
                    <a:cubicBezTo>
                      <a:pt x="237" y="285"/>
                      <a:pt x="240" y="293"/>
                      <a:pt x="240" y="293"/>
                    </a:cubicBezTo>
                    <a:cubicBezTo>
                      <a:pt x="259" y="293"/>
                      <a:pt x="259" y="293"/>
                      <a:pt x="259" y="293"/>
                    </a:cubicBezTo>
                    <a:cubicBezTo>
                      <a:pt x="259" y="293"/>
                      <a:pt x="261" y="302"/>
                      <a:pt x="260" y="304"/>
                    </a:cubicBezTo>
                    <a:cubicBezTo>
                      <a:pt x="258" y="306"/>
                      <a:pt x="267" y="306"/>
                      <a:pt x="267" y="306"/>
                    </a:cubicBezTo>
                    <a:cubicBezTo>
                      <a:pt x="267" y="306"/>
                      <a:pt x="271" y="311"/>
                      <a:pt x="271" y="322"/>
                    </a:cubicBezTo>
                    <a:cubicBezTo>
                      <a:pt x="271" y="334"/>
                      <a:pt x="269" y="338"/>
                      <a:pt x="268" y="343"/>
                    </a:cubicBezTo>
                    <a:cubicBezTo>
                      <a:pt x="267" y="348"/>
                      <a:pt x="268" y="355"/>
                      <a:pt x="268" y="355"/>
                    </a:cubicBezTo>
                    <a:cubicBezTo>
                      <a:pt x="268" y="355"/>
                      <a:pt x="264" y="358"/>
                      <a:pt x="260" y="363"/>
                    </a:cubicBezTo>
                    <a:cubicBezTo>
                      <a:pt x="257" y="369"/>
                      <a:pt x="264" y="372"/>
                      <a:pt x="274" y="375"/>
                    </a:cubicBezTo>
                    <a:cubicBezTo>
                      <a:pt x="283" y="379"/>
                      <a:pt x="289" y="389"/>
                      <a:pt x="289" y="395"/>
                    </a:cubicBezTo>
                    <a:cubicBezTo>
                      <a:pt x="288" y="401"/>
                      <a:pt x="264" y="398"/>
                      <a:pt x="260" y="397"/>
                    </a:cubicBezTo>
                    <a:cubicBezTo>
                      <a:pt x="257" y="396"/>
                      <a:pt x="260" y="403"/>
                      <a:pt x="253" y="403"/>
                    </a:cubicBezTo>
                    <a:cubicBezTo>
                      <a:pt x="245" y="404"/>
                      <a:pt x="252" y="393"/>
                      <a:pt x="252" y="393"/>
                    </a:cubicBezTo>
                    <a:cubicBezTo>
                      <a:pt x="252" y="393"/>
                      <a:pt x="241" y="382"/>
                      <a:pt x="238" y="379"/>
                    </a:cubicBezTo>
                    <a:cubicBezTo>
                      <a:pt x="234" y="376"/>
                      <a:pt x="232" y="388"/>
                      <a:pt x="232" y="388"/>
                    </a:cubicBezTo>
                    <a:cubicBezTo>
                      <a:pt x="232" y="388"/>
                      <a:pt x="229" y="388"/>
                      <a:pt x="226" y="388"/>
                    </a:cubicBezTo>
                    <a:cubicBezTo>
                      <a:pt x="223" y="387"/>
                      <a:pt x="226" y="396"/>
                      <a:pt x="226" y="398"/>
                    </a:cubicBezTo>
                    <a:cubicBezTo>
                      <a:pt x="225" y="400"/>
                      <a:pt x="225" y="399"/>
                      <a:pt x="221" y="401"/>
                    </a:cubicBezTo>
                    <a:cubicBezTo>
                      <a:pt x="218" y="402"/>
                      <a:pt x="207" y="389"/>
                      <a:pt x="207" y="389"/>
                    </a:cubicBezTo>
                    <a:cubicBezTo>
                      <a:pt x="207" y="389"/>
                      <a:pt x="197" y="374"/>
                      <a:pt x="195" y="374"/>
                    </a:cubicBezTo>
                    <a:cubicBezTo>
                      <a:pt x="193" y="373"/>
                      <a:pt x="188" y="384"/>
                      <a:pt x="185" y="386"/>
                    </a:cubicBezTo>
                    <a:cubicBezTo>
                      <a:pt x="182" y="388"/>
                      <a:pt x="182" y="377"/>
                      <a:pt x="176" y="377"/>
                    </a:cubicBezTo>
                    <a:cubicBezTo>
                      <a:pt x="170" y="376"/>
                      <a:pt x="174" y="389"/>
                      <a:pt x="174" y="390"/>
                    </a:cubicBezTo>
                    <a:cubicBezTo>
                      <a:pt x="174" y="391"/>
                      <a:pt x="164" y="399"/>
                      <a:pt x="164" y="399"/>
                    </a:cubicBezTo>
                    <a:cubicBezTo>
                      <a:pt x="158" y="393"/>
                      <a:pt x="158" y="393"/>
                      <a:pt x="158" y="393"/>
                    </a:cubicBezTo>
                    <a:cubicBezTo>
                      <a:pt x="162" y="391"/>
                      <a:pt x="162" y="391"/>
                      <a:pt x="162" y="391"/>
                    </a:cubicBezTo>
                    <a:cubicBezTo>
                      <a:pt x="162" y="391"/>
                      <a:pt x="162" y="369"/>
                      <a:pt x="160" y="363"/>
                    </a:cubicBezTo>
                    <a:cubicBezTo>
                      <a:pt x="157" y="357"/>
                      <a:pt x="118" y="380"/>
                      <a:pt x="117" y="388"/>
                    </a:cubicBezTo>
                    <a:cubicBezTo>
                      <a:pt x="116" y="396"/>
                      <a:pt x="120" y="404"/>
                      <a:pt x="121" y="406"/>
                    </a:cubicBezTo>
                    <a:cubicBezTo>
                      <a:pt x="121" y="408"/>
                      <a:pt x="120" y="415"/>
                      <a:pt x="118" y="420"/>
                    </a:cubicBezTo>
                    <a:cubicBezTo>
                      <a:pt x="116" y="424"/>
                      <a:pt x="131" y="431"/>
                      <a:pt x="134" y="439"/>
                    </a:cubicBezTo>
                    <a:cubicBezTo>
                      <a:pt x="138" y="447"/>
                      <a:pt x="122" y="453"/>
                      <a:pt x="121" y="462"/>
                    </a:cubicBezTo>
                    <a:cubicBezTo>
                      <a:pt x="119" y="471"/>
                      <a:pt x="123" y="469"/>
                      <a:pt x="123" y="475"/>
                    </a:cubicBezTo>
                    <a:cubicBezTo>
                      <a:pt x="122" y="480"/>
                      <a:pt x="102" y="481"/>
                      <a:pt x="91" y="486"/>
                    </a:cubicBezTo>
                    <a:cubicBezTo>
                      <a:pt x="79" y="490"/>
                      <a:pt x="92" y="505"/>
                      <a:pt x="90" y="508"/>
                    </a:cubicBezTo>
                    <a:cubicBezTo>
                      <a:pt x="89" y="512"/>
                      <a:pt x="86" y="514"/>
                      <a:pt x="81" y="517"/>
                    </a:cubicBezTo>
                    <a:cubicBezTo>
                      <a:pt x="76" y="520"/>
                      <a:pt x="81" y="526"/>
                      <a:pt x="81" y="526"/>
                    </a:cubicBezTo>
                    <a:cubicBezTo>
                      <a:pt x="81" y="526"/>
                      <a:pt x="67" y="527"/>
                      <a:pt x="64" y="529"/>
                    </a:cubicBezTo>
                    <a:cubicBezTo>
                      <a:pt x="61" y="531"/>
                      <a:pt x="59" y="537"/>
                      <a:pt x="59" y="537"/>
                    </a:cubicBezTo>
                    <a:cubicBezTo>
                      <a:pt x="59" y="537"/>
                      <a:pt x="56" y="538"/>
                      <a:pt x="50" y="545"/>
                    </a:cubicBezTo>
                    <a:cubicBezTo>
                      <a:pt x="43" y="553"/>
                      <a:pt x="56" y="559"/>
                      <a:pt x="56" y="566"/>
                    </a:cubicBezTo>
                    <a:cubicBezTo>
                      <a:pt x="57" y="573"/>
                      <a:pt x="50" y="582"/>
                      <a:pt x="48" y="583"/>
                    </a:cubicBezTo>
                    <a:cubicBezTo>
                      <a:pt x="47" y="583"/>
                      <a:pt x="39" y="583"/>
                      <a:pt x="36" y="583"/>
                    </a:cubicBezTo>
                    <a:cubicBezTo>
                      <a:pt x="34" y="583"/>
                      <a:pt x="28" y="576"/>
                      <a:pt x="17" y="576"/>
                    </a:cubicBezTo>
                    <a:cubicBezTo>
                      <a:pt x="7" y="576"/>
                      <a:pt x="8" y="585"/>
                      <a:pt x="4" y="589"/>
                    </a:cubicBezTo>
                    <a:cubicBezTo>
                      <a:pt x="0" y="593"/>
                      <a:pt x="11" y="597"/>
                      <a:pt x="11" y="598"/>
                    </a:cubicBezTo>
                    <a:cubicBezTo>
                      <a:pt x="11" y="599"/>
                      <a:pt x="10" y="604"/>
                      <a:pt x="12" y="606"/>
                    </a:cubicBezTo>
                    <a:cubicBezTo>
                      <a:pt x="15" y="608"/>
                      <a:pt x="18" y="608"/>
                      <a:pt x="19" y="619"/>
                    </a:cubicBezTo>
                    <a:cubicBezTo>
                      <a:pt x="20" y="629"/>
                      <a:pt x="44" y="635"/>
                      <a:pt x="57" y="645"/>
                    </a:cubicBezTo>
                    <a:cubicBezTo>
                      <a:pt x="71" y="655"/>
                      <a:pt x="65" y="643"/>
                      <a:pt x="72" y="644"/>
                    </a:cubicBezTo>
                    <a:cubicBezTo>
                      <a:pt x="79" y="645"/>
                      <a:pt x="85" y="648"/>
                      <a:pt x="87" y="647"/>
                    </a:cubicBezTo>
                    <a:cubicBezTo>
                      <a:pt x="88" y="646"/>
                      <a:pt x="87" y="630"/>
                      <a:pt x="87" y="628"/>
                    </a:cubicBezTo>
                    <a:cubicBezTo>
                      <a:pt x="87" y="626"/>
                      <a:pt x="93" y="614"/>
                      <a:pt x="100" y="615"/>
                    </a:cubicBezTo>
                    <a:cubicBezTo>
                      <a:pt x="107" y="615"/>
                      <a:pt x="100" y="629"/>
                      <a:pt x="100" y="629"/>
                    </a:cubicBezTo>
                    <a:cubicBezTo>
                      <a:pt x="100" y="629"/>
                      <a:pt x="97" y="626"/>
                      <a:pt x="106" y="634"/>
                    </a:cubicBezTo>
                    <a:cubicBezTo>
                      <a:pt x="115" y="642"/>
                      <a:pt x="153" y="607"/>
                      <a:pt x="161" y="604"/>
                    </a:cubicBezTo>
                    <a:cubicBezTo>
                      <a:pt x="169" y="601"/>
                      <a:pt x="189" y="603"/>
                      <a:pt x="189" y="603"/>
                    </a:cubicBezTo>
                    <a:cubicBezTo>
                      <a:pt x="189" y="603"/>
                      <a:pt x="220" y="619"/>
                      <a:pt x="223" y="629"/>
                    </a:cubicBezTo>
                    <a:cubicBezTo>
                      <a:pt x="227" y="638"/>
                      <a:pt x="224" y="653"/>
                      <a:pt x="224" y="653"/>
                    </a:cubicBezTo>
                    <a:cubicBezTo>
                      <a:pt x="224" y="653"/>
                      <a:pt x="233" y="649"/>
                      <a:pt x="239" y="639"/>
                    </a:cubicBezTo>
                    <a:cubicBezTo>
                      <a:pt x="244" y="630"/>
                      <a:pt x="240" y="603"/>
                      <a:pt x="241" y="602"/>
                    </a:cubicBezTo>
                    <a:cubicBezTo>
                      <a:pt x="242" y="602"/>
                      <a:pt x="225" y="598"/>
                      <a:pt x="225" y="598"/>
                    </a:cubicBezTo>
                    <a:cubicBezTo>
                      <a:pt x="225" y="598"/>
                      <a:pt x="223" y="602"/>
                      <a:pt x="218" y="597"/>
                    </a:cubicBezTo>
                    <a:cubicBezTo>
                      <a:pt x="213" y="592"/>
                      <a:pt x="225" y="581"/>
                      <a:pt x="225" y="581"/>
                    </a:cubicBezTo>
                    <a:cubicBezTo>
                      <a:pt x="216" y="579"/>
                      <a:pt x="216" y="579"/>
                      <a:pt x="216" y="579"/>
                    </a:cubicBezTo>
                    <a:cubicBezTo>
                      <a:pt x="216" y="579"/>
                      <a:pt x="215" y="557"/>
                      <a:pt x="215" y="555"/>
                    </a:cubicBezTo>
                    <a:cubicBezTo>
                      <a:pt x="216" y="552"/>
                      <a:pt x="215" y="540"/>
                      <a:pt x="215" y="536"/>
                    </a:cubicBezTo>
                    <a:cubicBezTo>
                      <a:pt x="216" y="532"/>
                      <a:pt x="224" y="526"/>
                      <a:pt x="224" y="526"/>
                    </a:cubicBezTo>
                    <a:cubicBezTo>
                      <a:pt x="231" y="532"/>
                      <a:pt x="231" y="532"/>
                      <a:pt x="231" y="532"/>
                    </a:cubicBezTo>
                    <a:cubicBezTo>
                      <a:pt x="225" y="536"/>
                      <a:pt x="225" y="536"/>
                      <a:pt x="225" y="536"/>
                    </a:cubicBezTo>
                    <a:cubicBezTo>
                      <a:pt x="225" y="536"/>
                      <a:pt x="227" y="541"/>
                      <a:pt x="226" y="550"/>
                    </a:cubicBezTo>
                    <a:cubicBezTo>
                      <a:pt x="226" y="558"/>
                      <a:pt x="238" y="565"/>
                      <a:pt x="240" y="567"/>
                    </a:cubicBezTo>
                    <a:cubicBezTo>
                      <a:pt x="242" y="569"/>
                      <a:pt x="243" y="562"/>
                      <a:pt x="244" y="560"/>
                    </a:cubicBezTo>
                    <a:cubicBezTo>
                      <a:pt x="245" y="557"/>
                      <a:pt x="251" y="558"/>
                      <a:pt x="255" y="555"/>
                    </a:cubicBezTo>
                    <a:cubicBezTo>
                      <a:pt x="259" y="551"/>
                      <a:pt x="246" y="544"/>
                      <a:pt x="245" y="540"/>
                    </a:cubicBezTo>
                    <a:cubicBezTo>
                      <a:pt x="244" y="536"/>
                      <a:pt x="251" y="534"/>
                      <a:pt x="251" y="534"/>
                    </a:cubicBezTo>
                    <a:cubicBezTo>
                      <a:pt x="264" y="539"/>
                      <a:pt x="264" y="539"/>
                      <a:pt x="264" y="539"/>
                    </a:cubicBezTo>
                    <a:cubicBezTo>
                      <a:pt x="268" y="519"/>
                      <a:pt x="268" y="519"/>
                      <a:pt x="268" y="519"/>
                    </a:cubicBezTo>
                    <a:cubicBezTo>
                      <a:pt x="274" y="514"/>
                      <a:pt x="274" y="514"/>
                      <a:pt x="274" y="514"/>
                    </a:cubicBezTo>
                    <a:cubicBezTo>
                      <a:pt x="285" y="526"/>
                      <a:pt x="285" y="526"/>
                      <a:pt x="285" y="526"/>
                    </a:cubicBezTo>
                    <a:cubicBezTo>
                      <a:pt x="293" y="516"/>
                      <a:pt x="293" y="516"/>
                      <a:pt x="293" y="516"/>
                    </a:cubicBezTo>
                    <a:cubicBezTo>
                      <a:pt x="295" y="512"/>
                      <a:pt x="295" y="512"/>
                      <a:pt x="295" y="512"/>
                    </a:cubicBezTo>
                    <a:cubicBezTo>
                      <a:pt x="303" y="520"/>
                      <a:pt x="303" y="520"/>
                      <a:pt x="303" y="520"/>
                    </a:cubicBezTo>
                    <a:cubicBezTo>
                      <a:pt x="324" y="499"/>
                      <a:pt x="324" y="499"/>
                      <a:pt x="324" y="499"/>
                    </a:cubicBezTo>
                    <a:cubicBezTo>
                      <a:pt x="324" y="492"/>
                      <a:pt x="324" y="492"/>
                      <a:pt x="324" y="492"/>
                    </a:cubicBezTo>
                    <a:cubicBezTo>
                      <a:pt x="324" y="492"/>
                      <a:pt x="342" y="471"/>
                      <a:pt x="343" y="467"/>
                    </a:cubicBezTo>
                    <a:cubicBezTo>
                      <a:pt x="345" y="463"/>
                      <a:pt x="332" y="453"/>
                      <a:pt x="332" y="453"/>
                    </a:cubicBezTo>
                    <a:cubicBezTo>
                      <a:pt x="331" y="441"/>
                      <a:pt x="331" y="441"/>
                      <a:pt x="331" y="441"/>
                    </a:cubicBezTo>
                    <a:cubicBezTo>
                      <a:pt x="331" y="441"/>
                      <a:pt x="317" y="434"/>
                      <a:pt x="311" y="431"/>
                    </a:cubicBezTo>
                    <a:cubicBezTo>
                      <a:pt x="306" y="428"/>
                      <a:pt x="293" y="408"/>
                      <a:pt x="294" y="402"/>
                    </a:cubicBezTo>
                    <a:cubicBezTo>
                      <a:pt x="295" y="395"/>
                      <a:pt x="312" y="390"/>
                      <a:pt x="313" y="390"/>
                    </a:cubicBezTo>
                    <a:cubicBezTo>
                      <a:pt x="314" y="390"/>
                      <a:pt x="318" y="397"/>
                      <a:pt x="319" y="402"/>
                    </a:cubicBezTo>
                    <a:cubicBezTo>
                      <a:pt x="319" y="406"/>
                      <a:pt x="326" y="408"/>
                      <a:pt x="326" y="408"/>
                    </a:cubicBezTo>
                    <a:cubicBezTo>
                      <a:pt x="326" y="408"/>
                      <a:pt x="327" y="413"/>
                      <a:pt x="326" y="415"/>
                    </a:cubicBezTo>
                    <a:cubicBezTo>
                      <a:pt x="326" y="418"/>
                      <a:pt x="335" y="423"/>
                      <a:pt x="338" y="424"/>
                    </a:cubicBezTo>
                    <a:cubicBezTo>
                      <a:pt x="342" y="426"/>
                      <a:pt x="339" y="437"/>
                      <a:pt x="338" y="438"/>
                    </a:cubicBezTo>
                    <a:cubicBezTo>
                      <a:pt x="338" y="439"/>
                      <a:pt x="353" y="450"/>
                      <a:pt x="353" y="452"/>
                    </a:cubicBezTo>
                    <a:cubicBezTo>
                      <a:pt x="354" y="453"/>
                      <a:pt x="366" y="439"/>
                      <a:pt x="369" y="435"/>
                    </a:cubicBezTo>
                    <a:cubicBezTo>
                      <a:pt x="371" y="430"/>
                      <a:pt x="369" y="427"/>
                      <a:pt x="379" y="421"/>
                    </a:cubicBezTo>
                    <a:cubicBezTo>
                      <a:pt x="390" y="414"/>
                      <a:pt x="379" y="406"/>
                      <a:pt x="379" y="406"/>
                    </a:cubicBezTo>
                    <a:cubicBezTo>
                      <a:pt x="379" y="406"/>
                      <a:pt x="387" y="403"/>
                      <a:pt x="393" y="396"/>
                    </a:cubicBezTo>
                    <a:cubicBezTo>
                      <a:pt x="399" y="389"/>
                      <a:pt x="393" y="389"/>
                      <a:pt x="392" y="388"/>
                    </a:cubicBezTo>
                    <a:cubicBezTo>
                      <a:pt x="391" y="388"/>
                      <a:pt x="397" y="383"/>
                      <a:pt x="398" y="379"/>
                    </a:cubicBezTo>
                    <a:cubicBezTo>
                      <a:pt x="400" y="376"/>
                      <a:pt x="390" y="367"/>
                      <a:pt x="390" y="367"/>
                    </a:cubicBezTo>
                    <a:cubicBezTo>
                      <a:pt x="396" y="362"/>
                      <a:pt x="396" y="362"/>
                      <a:pt x="396" y="362"/>
                    </a:cubicBezTo>
                    <a:cubicBezTo>
                      <a:pt x="396" y="362"/>
                      <a:pt x="408" y="362"/>
                      <a:pt x="409" y="363"/>
                    </a:cubicBezTo>
                    <a:cubicBezTo>
                      <a:pt x="410" y="363"/>
                      <a:pt x="423" y="352"/>
                      <a:pt x="437" y="347"/>
                    </a:cubicBezTo>
                    <a:cubicBezTo>
                      <a:pt x="441" y="345"/>
                      <a:pt x="445" y="344"/>
                      <a:pt x="448" y="344"/>
                    </a:cubicBezTo>
                    <a:cubicBezTo>
                      <a:pt x="449" y="334"/>
                      <a:pt x="452" y="309"/>
                      <a:pt x="452" y="308"/>
                    </a:cubicBezTo>
                    <a:cubicBezTo>
                      <a:pt x="452" y="306"/>
                      <a:pt x="430" y="281"/>
                      <a:pt x="430" y="278"/>
                    </a:cubicBezTo>
                    <a:close/>
                  </a:path>
                </a:pathLst>
              </a:custGeom>
              <a:solidFill>
                <a:srgbClr val="0070C0">
                  <a:alpha val="40000"/>
                </a:srgb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ln>
                    <a:solidFill>
                      <a:schemeClr val="bg1">
                        <a:lumMod val="65000"/>
                      </a:schemeClr>
                    </a:solidFill>
                  </a:ln>
                  <a:solidFill>
                    <a:schemeClr val="bg1">
                      <a:lumMod val="65000"/>
                    </a:schemeClr>
                  </a:solidFill>
                  <a:highlight>
                    <a:srgbClr val="00FFFF"/>
                  </a:highlight>
                  <a:latin typeface="e-Ukraine Medium" pitchFamily="50" charset="-52"/>
                </a:endParaRPr>
              </a:p>
            </p:txBody>
          </p:sp>
          <p:sp>
            <p:nvSpPr>
              <p:cNvPr id="97" name="Vinnitsa">
                <a:extLst>
                  <a:ext uri="{FF2B5EF4-FFF2-40B4-BE49-F238E27FC236}">
                    <a16:creationId xmlns:a16="http://schemas.microsoft.com/office/drawing/2014/main" xmlns="" id="{72A12465-4069-439A-9105-3BE8A259C0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1191" y="3365107"/>
                <a:ext cx="2207188" cy="1775390"/>
              </a:xfrm>
              <a:custGeom>
                <a:avLst/>
                <a:gdLst>
                  <a:gd name="T0" fmla="*/ 2147483647 w 386"/>
                  <a:gd name="T1" fmla="*/ 2147483647 h 410"/>
                  <a:gd name="T2" fmla="*/ 2147483647 w 386"/>
                  <a:gd name="T3" fmla="*/ 2147483647 h 410"/>
                  <a:gd name="T4" fmla="*/ 2147483647 w 386"/>
                  <a:gd name="T5" fmla="*/ 2147483647 h 410"/>
                  <a:gd name="T6" fmla="*/ 2147483647 w 386"/>
                  <a:gd name="T7" fmla="*/ 2147483647 h 410"/>
                  <a:gd name="T8" fmla="*/ 2147483647 w 386"/>
                  <a:gd name="T9" fmla="*/ 2147483647 h 410"/>
                  <a:gd name="T10" fmla="*/ 2147483647 w 386"/>
                  <a:gd name="T11" fmla="*/ 2147483647 h 410"/>
                  <a:gd name="T12" fmla="*/ 2147483647 w 386"/>
                  <a:gd name="T13" fmla="*/ 2147483647 h 410"/>
                  <a:gd name="T14" fmla="*/ 2147483647 w 386"/>
                  <a:gd name="T15" fmla="*/ 2147483647 h 410"/>
                  <a:gd name="T16" fmla="*/ 2147483647 w 386"/>
                  <a:gd name="T17" fmla="*/ 2147483647 h 410"/>
                  <a:gd name="T18" fmla="*/ 2147483647 w 386"/>
                  <a:gd name="T19" fmla="*/ 2147483647 h 410"/>
                  <a:gd name="T20" fmla="*/ 2147483647 w 386"/>
                  <a:gd name="T21" fmla="*/ 2147483647 h 410"/>
                  <a:gd name="T22" fmla="*/ 2147483647 w 386"/>
                  <a:gd name="T23" fmla="*/ 2147483647 h 410"/>
                  <a:gd name="T24" fmla="*/ 2147483647 w 386"/>
                  <a:gd name="T25" fmla="*/ 2147483647 h 410"/>
                  <a:gd name="T26" fmla="*/ 2147483647 w 386"/>
                  <a:gd name="T27" fmla="*/ 2147483647 h 410"/>
                  <a:gd name="T28" fmla="*/ 2147483647 w 386"/>
                  <a:gd name="T29" fmla="*/ 2147483647 h 410"/>
                  <a:gd name="T30" fmla="*/ 2147483647 w 386"/>
                  <a:gd name="T31" fmla="*/ 2147483647 h 410"/>
                  <a:gd name="T32" fmla="*/ 2147483647 w 386"/>
                  <a:gd name="T33" fmla="*/ 2147483647 h 410"/>
                  <a:gd name="T34" fmla="*/ 2147483647 w 386"/>
                  <a:gd name="T35" fmla="*/ 2147483647 h 410"/>
                  <a:gd name="T36" fmla="*/ 2147483647 w 386"/>
                  <a:gd name="T37" fmla="*/ 2147483647 h 410"/>
                  <a:gd name="T38" fmla="*/ 2147483647 w 386"/>
                  <a:gd name="T39" fmla="*/ 2147483647 h 410"/>
                  <a:gd name="T40" fmla="*/ 2147483647 w 386"/>
                  <a:gd name="T41" fmla="*/ 2147483647 h 410"/>
                  <a:gd name="T42" fmla="*/ 2147483647 w 386"/>
                  <a:gd name="T43" fmla="*/ 2147483647 h 410"/>
                  <a:gd name="T44" fmla="*/ 2147483647 w 386"/>
                  <a:gd name="T45" fmla="*/ 2147483647 h 410"/>
                  <a:gd name="T46" fmla="*/ 2147483647 w 386"/>
                  <a:gd name="T47" fmla="*/ 2147483647 h 410"/>
                  <a:gd name="T48" fmla="*/ 2147483647 w 386"/>
                  <a:gd name="T49" fmla="*/ 2147483647 h 410"/>
                  <a:gd name="T50" fmla="*/ 2147483647 w 386"/>
                  <a:gd name="T51" fmla="*/ 2147483647 h 410"/>
                  <a:gd name="T52" fmla="*/ 2147483647 w 386"/>
                  <a:gd name="T53" fmla="*/ 2147483647 h 410"/>
                  <a:gd name="T54" fmla="*/ 2147483647 w 386"/>
                  <a:gd name="T55" fmla="*/ 2147483647 h 410"/>
                  <a:gd name="T56" fmla="*/ 2147483647 w 386"/>
                  <a:gd name="T57" fmla="*/ 2147483647 h 410"/>
                  <a:gd name="T58" fmla="*/ 2147483647 w 386"/>
                  <a:gd name="T59" fmla="*/ 2147483647 h 410"/>
                  <a:gd name="T60" fmla="*/ 2147483647 w 386"/>
                  <a:gd name="T61" fmla="*/ 2147483647 h 410"/>
                  <a:gd name="T62" fmla="*/ 2147483647 w 386"/>
                  <a:gd name="T63" fmla="*/ 2147483647 h 410"/>
                  <a:gd name="T64" fmla="*/ 2147483647 w 386"/>
                  <a:gd name="T65" fmla="*/ 2147483647 h 410"/>
                  <a:gd name="T66" fmla="*/ 2147483647 w 386"/>
                  <a:gd name="T67" fmla="*/ 2147483647 h 410"/>
                  <a:gd name="T68" fmla="*/ 2147483647 w 386"/>
                  <a:gd name="T69" fmla="*/ 2147483647 h 410"/>
                  <a:gd name="T70" fmla="*/ 2147483647 w 386"/>
                  <a:gd name="T71" fmla="*/ 2147483647 h 410"/>
                  <a:gd name="T72" fmla="*/ 2147483647 w 386"/>
                  <a:gd name="T73" fmla="*/ 2147483647 h 410"/>
                  <a:gd name="T74" fmla="*/ 2147483647 w 386"/>
                  <a:gd name="T75" fmla="*/ 2147483647 h 410"/>
                  <a:gd name="T76" fmla="*/ 2147483647 w 386"/>
                  <a:gd name="T77" fmla="*/ 2147483647 h 410"/>
                  <a:gd name="T78" fmla="*/ 2147483647 w 386"/>
                  <a:gd name="T79" fmla="*/ 2147483647 h 410"/>
                  <a:gd name="T80" fmla="*/ 2147483647 w 386"/>
                  <a:gd name="T81" fmla="*/ 2147483647 h 410"/>
                  <a:gd name="T82" fmla="*/ 2147483647 w 386"/>
                  <a:gd name="T83" fmla="*/ 2147483647 h 410"/>
                  <a:gd name="T84" fmla="*/ 2147483647 w 386"/>
                  <a:gd name="T85" fmla="*/ 2147483647 h 410"/>
                  <a:gd name="T86" fmla="*/ 2147483647 w 386"/>
                  <a:gd name="T87" fmla="*/ 2147483647 h 410"/>
                  <a:gd name="T88" fmla="*/ 2147483647 w 386"/>
                  <a:gd name="T89" fmla="*/ 2147483647 h 410"/>
                  <a:gd name="T90" fmla="*/ 2147483647 w 386"/>
                  <a:gd name="T91" fmla="*/ 2147483647 h 410"/>
                  <a:gd name="T92" fmla="*/ 2147483647 w 386"/>
                  <a:gd name="T93" fmla="*/ 2147483647 h 410"/>
                  <a:gd name="T94" fmla="*/ 2147483647 w 386"/>
                  <a:gd name="T95" fmla="*/ 2147483647 h 410"/>
                  <a:gd name="T96" fmla="*/ 2147483647 w 386"/>
                  <a:gd name="T97" fmla="*/ 2147483647 h 410"/>
                  <a:gd name="T98" fmla="*/ 2147483647 w 386"/>
                  <a:gd name="T99" fmla="*/ 2147483647 h 410"/>
                  <a:gd name="T100" fmla="*/ 2147483647 w 386"/>
                  <a:gd name="T101" fmla="*/ 2147483647 h 410"/>
                  <a:gd name="T102" fmla="*/ 2147483647 w 386"/>
                  <a:gd name="T103" fmla="*/ 2147483647 h 410"/>
                  <a:gd name="T104" fmla="*/ 2147483647 w 386"/>
                  <a:gd name="T105" fmla="*/ 2147483647 h 410"/>
                  <a:gd name="T106" fmla="*/ 2147483647 w 386"/>
                  <a:gd name="T107" fmla="*/ 2147483647 h 41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86"/>
                  <a:gd name="T163" fmla="*/ 0 h 410"/>
                  <a:gd name="T164" fmla="*/ 386 w 386"/>
                  <a:gd name="T165" fmla="*/ 410 h 41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86" h="410">
                    <a:moveTo>
                      <a:pt x="225" y="409"/>
                    </a:moveTo>
                    <a:cubicBezTo>
                      <a:pt x="227" y="409"/>
                      <a:pt x="236" y="398"/>
                      <a:pt x="237" y="396"/>
                    </a:cubicBezTo>
                    <a:cubicBezTo>
                      <a:pt x="238" y="395"/>
                      <a:pt x="241" y="386"/>
                      <a:pt x="241" y="386"/>
                    </a:cubicBezTo>
                    <a:cubicBezTo>
                      <a:pt x="249" y="385"/>
                      <a:pt x="249" y="385"/>
                      <a:pt x="249" y="385"/>
                    </a:cubicBezTo>
                    <a:cubicBezTo>
                      <a:pt x="249" y="385"/>
                      <a:pt x="265" y="398"/>
                      <a:pt x="277" y="397"/>
                    </a:cubicBezTo>
                    <a:cubicBezTo>
                      <a:pt x="289" y="396"/>
                      <a:pt x="297" y="389"/>
                      <a:pt x="297" y="389"/>
                    </a:cubicBezTo>
                    <a:cubicBezTo>
                      <a:pt x="297" y="389"/>
                      <a:pt x="301" y="394"/>
                      <a:pt x="311" y="394"/>
                    </a:cubicBezTo>
                    <a:cubicBezTo>
                      <a:pt x="320" y="395"/>
                      <a:pt x="326" y="395"/>
                      <a:pt x="329" y="394"/>
                    </a:cubicBezTo>
                    <a:cubicBezTo>
                      <a:pt x="331" y="393"/>
                      <a:pt x="334" y="386"/>
                      <a:pt x="334" y="386"/>
                    </a:cubicBezTo>
                    <a:cubicBezTo>
                      <a:pt x="334" y="386"/>
                      <a:pt x="328" y="382"/>
                      <a:pt x="334" y="377"/>
                    </a:cubicBezTo>
                    <a:cubicBezTo>
                      <a:pt x="339" y="373"/>
                      <a:pt x="348" y="372"/>
                      <a:pt x="349" y="373"/>
                    </a:cubicBezTo>
                    <a:cubicBezTo>
                      <a:pt x="351" y="373"/>
                      <a:pt x="358" y="379"/>
                      <a:pt x="358" y="379"/>
                    </a:cubicBezTo>
                    <a:cubicBezTo>
                      <a:pt x="358" y="379"/>
                      <a:pt x="365" y="373"/>
                      <a:pt x="366" y="372"/>
                    </a:cubicBezTo>
                    <a:cubicBezTo>
                      <a:pt x="368" y="371"/>
                      <a:pt x="374" y="369"/>
                      <a:pt x="374" y="369"/>
                    </a:cubicBezTo>
                    <a:cubicBezTo>
                      <a:pt x="377" y="361"/>
                      <a:pt x="377" y="361"/>
                      <a:pt x="377" y="361"/>
                    </a:cubicBezTo>
                    <a:cubicBezTo>
                      <a:pt x="341" y="340"/>
                      <a:pt x="341" y="340"/>
                      <a:pt x="341" y="340"/>
                    </a:cubicBezTo>
                    <a:cubicBezTo>
                      <a:pt x="360" y="325"/>
                      <a:pt x="360" y="325"/>
                      <a:pt x="360" y="325"/>
                    </a:cubicBezTo>
                    <a:cubicBezTo>
                      <a:pt x="360" y="325"/>
                      <a:pt x="368" y="333"/>
                      <a:pt x="372" y="333"/>
                    </a:cubicBezTo>
                    <a:cubicBezTo>
                      <a:pt x="376" y="332"/>
                      <a:pt x="386" y="319"/>
                      <a:pt x="386" y="319"/>
                    </a:cubicBezTo>
                    <a:cubicBezTo>
                      <a:pt x="380" y="314"/>
                      <a:pt x="380" y="314"/>
                      <a:pt x="380" y="314"/>
                    </a:cubicBezTo>
                    <a:cubicBezTo>
                      <a:pt x="380" y="314"/>
                      <a:pt x="371" y="315"/>
                      <a:pt x="372" y="314"/>
                    </a:cubicBezTo>
                    <a:cubicBezTo>
                      <a:pt x="374" y="313"/>
                      <a:pt x="380" y="300"/>
                      <a:pt x="380" y="300"/>
                    </a:cubicBezTo>
                    <a:cubicBezTo>
                      <a:pt x="380" y="300"/>
                      <a:pt x="375" y="294"/>
                      <a:pt x="375" y="287"/>
                    </a:cubicBezTo>
                    <a:cubicBezTo>
                      <a:pt x="376" y="280"/>
                      <a:pt x="376" y="275"/>
                      <a:pt x="376" y="275"/>
                    </a:cubicBezTo>
                    <a:cubicBezTo>
                      <a:pt x="356" y="265"/>
                      <a:pt x="356" y="265"/>
                      <a:pt x="356" y="265"/>
                    </a:cubicBezTo>
                    <a:cubicBezTo>
                      <a:pt x="363" y="254"/>
                      <a:pt x="363" y="254"/>
                      <a:pt x="363" y="254"/>
                    </a:cubicBezTo>
                    <a:cubicBezTo>
                      <a:pt x="363" y="254"/>
                      <a:pt x="347" y="254"/>
                      <a:pt x="347" y="252"/>
                    </a:cubicBezTo>
                    <a:cubicBezTo>
                      <a:pt x="346" y="251"/>
                      <a:pt x="346" y="238"/>
                      <a:pt x="345" y="237"/>
                    </a:cubicBezTo>
                    <a:cubicBezTo>
                      <a:pt x="344" y="235"/>
                      <a:pt x="339" y="233"/>
                      <a:pt x="339" y="231"/>
                    </a:cubicBezTo>
                    <a:cubicBezTo>
                      <a:pt x="340" y="228"/>
                      <a:pt x="341" y="223"/>
                      <a:pt x="340" y="220"/>
                    </a:cubicBezTo>
                    <a:cubicBezTo>
                      <a:pt x="339" y="218"/>
                      <a:pt x="328" y="210"/>
                      <a:pt x="328" y="210"/>
                    </a:cubicBezTo>
                    <a:cubicBezTo>
                      <a:pt x="334" y="203"/>
                      <a:pt x="334" y="203"/>
                      <a:pt x="334" y="203"/>
                    </a:cubicBezTo>
                    <a:cubicBezTo>
                      <a:pt x="334" y="203"/>
                      <a:pt x="322" y="198"/>
                      <a:pt x="323" y="192"/>
                    </a:cubicBezTo>
                    <a:cubicBezTo>
                      <a:pt x="324" y="187"/>
                      <a:pt x="338" y="173"/>
                      <a:pt x="339" y="170"/>
                    </a:cubicBezTo>
                    <a:cubicBezTo>
                      <a:pt x="340" y="168"/>
                      <a:pt x="342" y="152"/>
                      <a:pt x="342" y="152"/>
                    </a:cubicBezTo>
                    <a:cubicBezTo>
                      <a:pt x="308" y="122"/>
                      <a:pt x="308" y="122"/>
                      <a:pt x="308" y="122"/>
                    </a:cubicBezTo>
                    <a:cubicBezTo>
                      <a:pt x="320" y="107"/>
                      <a:pt x="320" y="107"/>
                      <a:pt x="320" y="107"/>
                    </a:cubicBezTo>
                    <a:cubicBezTo>
                      <a:pt x="320" y="98"/>
                      <a:pt x="320" y="98"/>
                      <a:pt x="320" y="98"/>
                    </a:cubicBezTo>
                    <a:cubicBezTo>
                      <a:pt x="313" y="98"/>
                      <a:pt x="313" y="98"/>
                      <a:pt x="313" y="98"/>
                    </a:cubicBezTo>
                    <a:cubicBezTo>
                      <a:pt x="321" y="91"/>
                      <a:pt x="321" y="91"/>
                      <a:pt x="321" y="91"/>
                    </a:cubicBezTo>
                    <a:cubicBezTo>
                      <a:pt x="321" y="91"/>
                      <a:pt x="306" y="81"/>
                      <a:pt x="308" y="79"/>
                    </a:cubicBezTo>
                    <a:cubicBezTo>
                      <a:pt x="309" y="78"/>
                      <a:pt x="319" y="66"/>
                      <a:pt x="317" y="65"/>
                    </a:cubicBezTo>
                    <a:cubicBezTo>
                      <a:pt x="315" y="64"/>
                      <a:pt x="310" y="61"/>
                      <a:pt x="306" y="59"/>
                    </a:cubicBezTo>
                    <a:cubicBezTo>
                      <a:pt x="306" y="60"/>
                      <a:pt x="306" y="60"/>
                      <a:pt x="306" y="60"/>
                    </a:cubicBezTo>
                    <a:cubicBezTo>
                      <a:pt x="306" y="60"/>
                      <a:pt x="282" y="73"/>
                      <a:pt x="279" y="74"/>
                    </a:cubicBezTo>
                    <a:cubicBezTo>
                      <a:pt x="276" y="76"/>
                      <a:pt x="237" y="71"/>
                      <a:pt x="237" y="71"/>
                    </a:cubicBezTo>
                    <a:cubicBezTo>
                      <a:pt x="241" y="65"/>
                      <a:pt x="241" y="65"/>
                      <a:pt x="241" y="65"/>
                    </a:cubicBezTo>
                    <a:cubicBezTo>
                      <a:pt x="234" y="53"/>
                      <a:pt x="234" y="53"/>
                      <a:pt x="234" y="53"/>
                    </a:cubicBezTo>
                    <a:cubicBezTo>
                      <a:pt x="234" y="53"/>
                      <a:pt x="239" y="47"/>
                      <a:pt x="239" y="43"/>
                    </a:cubicBezTo>
                    <a:cubicBezTo>
                      <a:pt x="239" y="38"/>
                      <a:pt x="233" y="29"/>
                      <a:pt x="233" y="29"/>
                    </a:cubicBezTo>
                    <a:cubicBezTo>
                      <a:pt x="233" y="29"/>
                      <a:pt x="237" y="16"/>
                      <a:pt x="225" y="8"/>
                    </a:cubicBezTo>
                    <a:cubicBezTo>
                      <a:pt x="212" y="0"/>
                      <a:pt x="202" y="28"/>
                      <a:pt x="200" y="29"/>
                    </a:cubicBezTo>
                    <a:cubicBezTo>
                      <a:pt x="199" y="30"/>
                      <a:pt x="195" y="27"/>
                      <a:pt x="190" y="24"/>
                    </a:cubicBezTo>
                    <a:cubicBezTo>
                      <a:pt x="185" y="21"/>
                      <a:pt x="183" y="32"/>
                      <a:pt x="183" y="32"/>
                    </a:cubicBezTo>
                    <a:cubicBezTo>
                      <a:pt x="183" y="32"/>
                      <a:pt x="172" y="25"/>
                      <a:pt x="167" y="23"/>
                    </a:cubicBezTo>
                    <a:cubicBezTo>
                      <a:pt x="162" y="21"/>
                      <a:pt x="148" y="33"/>
                      <a:pt x="148" y="33"/>
                    </a:cubicBezTo>
                    <a:cubicBezTo>
                      <a:pt x="139" y="30"/>
                      <a:pt x="139" y="30"/>
                      <a:pt x="139" y="30"/>
                    </a:cubicBezTo>
                    <a:cubicBezTo>
                      <a:pt x="135" y="32"/>
                      <a:pt x="135" y="32"/>
                      <a:pt x="135" y="32"/>
                    </a:cubicBezTo>
                    <a:cubicBezTo>
                      <a:pt x="135" y="32"/>
                      <a:pt x="128" y="28"/>
                      <a:pt x="125" y="26"/>
                    </a:cubicBezTo>
                    <a:cubicBezTo>
                      <a:pt x="122" y="24"/>
                      <a:pt x="114" y="36"/>
                      <a:pt x="114" y="36"/>
                    </a:cubicBezTo>
                    <a:cubicBezTo>
                      <a:pt x="107" y="30"/>
                      <a:pt x="107" y="30"/>
                      <a:pt x="107" y="30"/>
                    </a:cubicBezTo>
                    <a:cubicBezTo>
                      <a:pt x="86" y="30"/>
                      <a:pt x="86" y="30"/>
                      <a:pt x="86" y="30"/>
                    </a:cubicBezTo>
                    <a:cubicBezTo>
                      <a:pt x="79" y="33"/>
                      <a:pt x="79" y="33"/>
                      <a:pt x="79" y="33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76" y="57"/>
                      <a:pt x="76" y="60"/>
                    </a:cubicBezTo>
                    <a:cubicBezTo>
                      <a:pt x="77" y="63"/>
                      <a:pt x="73" y="64"/>
                      <a:pt x="71" y="67"/>
                    </a:cubicBezTo>
                    <a:cubicBezTo>
                      <a:pt x="69" y="70"/>
                      <a:pt x="74" y="76"/>
                      <a:pt x="73" y="78"/>
                    </a:cubicBezTo>
                    <a:cubicBezTo>
                      <a:pt x="72" y="79"/>
                      <a:pt x="67" y="82"/>
                      <a:pt x="62" y="85"/>
                    </a:cubicBezTo>
                    <a:cubicBezTo>
                      <a:pt x="57" y="87"/>
                      <a:pt x="78" y="106"/>
                      <a:pt x="78" y="106"/>
                    </a:cubicBezTo>
                    <a:cubicBezTo>
                      <a:pt x="73" y="115"/>
                      <a:pt x="73" y="115"/>
                      <a:pt x="73" y="115"/>
                    </a:cubicBezTo>
                    <a:cubicBezTo>
                      <a:pt x="73" y="115"/>
                      <a:pt x="82" y="126"/>
                      <a:pt x="81" y="133"/>
                    </a:cubicBezTo>
                    <a:cubicBezTo>
                      <a:pt x="80" y="140"/>
                      <a:pt x="78" y="144"/>
                      <a:pt x="78" y="144"/>
                    </a:cubicBezTo>
                    <a:cubicBezTo>
                      <a:pt x="82" y="153"/>
                      <a:pt x="82" y="153"/>
                      <a:pt x="82" y="153"/>
                    </a:cubicBezTo>
                    <a:cubicBezTo>
                      <a:pt x="82" y="153"/>
                      <a:pt x="82" y="161"/>
                      <a:pt x="82" y="163"/>
                    </a:cubicBezTo>
                    <a:cubicBezTo>
                      <a:pt x="82" y="164"/>
                      <a:pt x="66" y="169"/>
                      <a:pt x="66" y="169"/>
                    </a:cubicBezTo>
                    <a:cubicBezTo>
                      <a:pt x="49" y="159"/>
                      <a:pt x="49" y="159"/>
                      <a:pt x="49" y="159"/>
                    </a:cubicBezTo>
                    <a:cubicBezTo>
                      <a:pt x="49" y="159"/>
                      <a:pt x="46" y="165"/>
                      <a:pt x="42" y="166"/>
                    </a:cubicBezTo>
                    <a:cubicBezTo>
                      <a:pt x="38" y="166"/>
                      <a:pt x="28" y="166"/>
                      <a:pt x="28" y="166"/>
                    </a:cubicBezTo>
                    <a:cubicBezTo>
                      <a:pt x="28" y="166"/>
                      <a:pt x="26" y="173"/>
                      <a:pt x="24" y="177"/>
                    </a:cubicBezTo>
                    <a:cubicBezTo>
                      <a:pt x="21" y="181"/>
                      <a:pt x="12" y="190"/>
                      <a:pt x="12" y="190"/>
                    </a:cubicBezTo>
                    <a:cubicBezTo>
                      <a:pt x="12" y="190"/>
                      <a:pt x="11" y="234"/>
                      <a:pt x="11" y="236"/>
                    </a:cubicBezTo>
                    <a:cubicBezTo>
                      <a:pt x="11" y="238"/>
                      <a:pt x="15" y="242"/>
                      <a:pt x="15" y="242"/>
                    </a:cubicBezTo>
                    <a:cubicBezTo>
                      <a:pt x="9" y="247"/>
                      <a:pt x="9" y="247"/>
                      <a:pt x="9" y="247"/>
                    </a:cubicBezTo>
                    <a:cubicBezTo>
                      <a:pt x="11" y="257"/>
                      <a:pt x="11" y="257"/>
                      <a:pt x="11" y="257"/>
                    </a:cubicBezTo>
                    <a:cubicBezTo>
                      <a:pt x="5" y="270"/>
                      <a:pt x="5" y="270"/>
                      <a:pt x="5" y="270"/>
                    </a:cubicBezTo>
                    <a:cubicBezTo>
                      <a:pt x="0" y="275"/>
                      <a:pt x="0" y="275"/>
                      <a:pt x="0" y="275"/>
                    </a:cubicBezTo>
                    <a:cubicBezTo>
                      <a:pt x="2" y="276"/>
                      <a:pt x="6" y="276"/>
                      <a:pt x="13" y="277"/>
                    </a:cubicBezTo>
                    <a:cubicBezTo>
                      <a:pt x="28" y="278"/>
                      <a:pt x="17" y="288"/>
                      <a:pt x="18" y="294"/>
                    </a:cubicBezTo>
                    <a:cubicBezTo>
                      <a:pt x="18" y="299"/>
                      <a:pt x="22" y="307"/>
                      <a:pt x="25" y="311"/>
                    </a:cubicBezTo>
                    <a:cubicBezTo>
                      <a:pt x="27" y="309"/>
                      <a:pt x="29" y="309"/>
                      <a:pt x="30" y="309"/>
                    </a:cubicBezTo>
                    <a:cubicBezTo>
                      <a:pt x="35" y="309"/>
                      <a:pt x="45" y="316"/>
                      <a:pt x="46" y="317"/>
                    </a:cubicBezTo>
                    <a:cubicBezTo>
                      <a:pt x="47" y="319"/>
                      <a:pt x="66" y="314"/>
                      <a:pt x="73" y="323"/>
                    </a:cubicBezTo>
                    <a:cubicBezTo>
                      <a:pt x="79" y="331"/>
                      <a:pt x="74" y="330"/>
                      <a:pt x="85" y="342"/>
                    </a:cubicBezTo>
                    <a:cubicBezTo>
                      <a:pt x="96" y="354"/>
                      <a:pt x="100" y="345"/>
                      <a:pt x="100" y="345"/>
                    </a:cubicBezTo>
                    <a:cubicBezTo>
                      <a:pt x="100" y="345"/>
                      <a:pt x="102" y="355"/>
                      <a:pt x="104" y="360"/>
                    </a:cubicBezTo>
                    <a:cubicBezTo>
                      <a:pt x="106" y="365"/>
                      <a:pt x="117" y="361"/>
                      <a:pt x="117" y="361"/>
                    </a:cubicBezTo>
                    <a:cubicBezTo>
                      <a:pt x="117" y="361"/>
                      <a:pt x="116" y="366"/>
                      <a:pt x="124" y="371"/>
                    </a:cubicBezTo>
                    <a:cubicBezTo>
                      <a:pt x="131" y="376"/>
                      <a:pt x="131" y="365"/>
                      <a:pt x="131" y="365"/>
                    </a:cubicBezTo>
                    <a:cubicBezTo>
                      <a:pt x="131" y="365"/>
                      <a:pt x="134" y="361"/>
                      <a:pt x="142" y="362"/>
                    </a:cubicBezTo>
                    <a:cubicBezTo>
                      <a:pt x="149" y="362"/>
                      <a:pt x="147" y="371"/>
                      <a:pt x="147" y="372"/>
                    </a:cubicBezTo>
                    <a:cubicBezTo>
                      <a:pt x="147" y="373"/>
                      <a:pt x="135" y="379"/>
                      <a:pt x="137" y="384"/>
                    </a:cubicBezTo>
                    <a:cubicBezTo>
                      <a:pt x="139" y="389"/>
                      <a:pt x="151" y="382"/>
                      <a:pt x="151" y="382"/>
                    </a:cubicBezTo>
                    <a:cubicBezTo>
                      <a:pt x="151" y="382"/>
                      <a:pt x="154" y="397"/>
                      <a:pt x="157" y="401"/>
                    </a:cubicBezTo>
                    <a:cubicBezTo>
                      <a:pt x="159" y="405"/>
                      <a:pt x="166" y="382"/>
                      <a:pt x="166" y="382"/>
                    </a:cubicBezTo>
                    <a:cubicBezTo>
                      <a:pt x="166" y="382"/>
                      <a:pt x="204" y="384"/>
                      <a:pt x="208" y="390"/>
                    </a:cubicBezTo>
                    <a:cubicBezTo>
                      <a:pt x="212" y="395"/>
                      <a:pt x="212" y="398"/>
                      <a:pt x="214" y="409"/>
                    </a:cubicBezTo>
                    <a:cubicBezTo>
                      <a:pt x="214" y="409"/>
                      <a:pt x="214" y="409"/>
                      <a:pt x="214" y="409"/>
                    </a:cubicBezTo>
                    <a:cubicBezTo>
                      <a:pt x="219" y="409"/>
                      <a:pt x="223" y="410"/>
                      <a:pt x="225" y="409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  <a:alpha val="62000"/>
                </a:schemeClr>
              </a:solidFill>
              <a:ln w="317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lIns="138129" tIns="69065" rIns="138129" bIns="69065"/>
              <a:lstStyle>
                <a:defPPr>
                  <a:defRPr lang="uk-UA"/>
                </a:defPPr>
                <a:lvl1pPr marL="0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816325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32649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448972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265296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081621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897944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714268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6530593" algn="l" defTabSz="1632649" rtl="0" eaLnBrk="1" latinLnBrk="0" hangingPunct="1"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11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e-Ukraine Medium" pitchFamily="50" charset="-52"/>
                </a:endParaRPr>
              </a:p>
            </p:txBody>
          </p:sp>
        </p:grpSp>
      </p:grpSp>
      <p:pic>
        <p:nvPicPr>
          <p:cNvPr id="98" name="Picture 12">
            <a:extLst>
              <a:ext uri="{FF2B5EF4-FFF2-40B4-BE49-F238E27FC236}">
                <a16:creationId xmlns:a16="http://schemas.microsoft.com/office/drawing/2014/main" xmlns="" id="{22C8CC6D-3673-4549-A753-1D8E89E85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6023" y="0"/>
            <a:ext cx="2064144" cy="194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9">
            <a:extLst>
              <a:ext uri="{FF2B5EF4-FFF2-40B4-BE49-F238E27FC236}">
                <a16:creationId xmlns:a16="http://schemas.microsoft.com/office/drawing/2014/main" xmlns="" id="{CB0B1A8E-A2AE-4A74-BA8B-48BAE0266462}"/>
              </a:ext>
            </a:extLst>
          </p:cNvPr>
          <p:cNvSpPr txBox="1"/>
          <p:nvPr/>
        </p:nvSpPr>
        <p:spPr>
          <a:xfrm>
            <a:off x="303517" y="1663853"/>
            <a:ext cx="117106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 marL="0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6325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32649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48972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65296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81621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97944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14268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30593" algn="l" defTabSz="163264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Окремі питання щодо реєстрації та анулювання реєстрації платників податку на додану вартість</a:t>
            </a: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09" y="125044"/>
            <a:ext cx="3675604" cy="50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xmlns="" id="{D0917BDB-B445-4A5A-A68E-EFD62DEF5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8974" y="-16932"/>
            <a:ext cx="2183028" cy="141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A2CCAA9-AA7B-4DF0-AC27-118B26E55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49470" y="5452534"/>
            <a:ext cx="1636663" cy="140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FC8F3F-C770-4430-972A-0B0FC244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888" y="688856"/>
            <a:ext cx="10515600" cy="51785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та терміни щодо реєстрації осіб, як платників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додану вартість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510723-6197-4663-A644-7945EC270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683"/>
            <a:ext cx="10515600" cy="5300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200" dirty="0" smtClean="0"/>
              <a:t>	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181.1 статті 181 розділу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V Кодексу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загальна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сума від здійснення операцій з постачання товарів/послуг, що підлягають оподаткуванню згідно з розділом V Кодексу, у тому числі операцій з постачання товарів/послуг з використанням локальної або глобальної комп'ютерної мережі (зокрема, але не виключно, шляхом встановлення спеціального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застосунку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або додатку на 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смартфонах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, планшетах чи інших цифрових пристроях), нарахована (сплачена) такій особі протягом останніх 12 календарних місяців, сукупно перевищує встановлену статтею 181 розділу V Кодексу суму (без урахування податку на додану вартість), крім особи, яка є платником єдиного податку першої - третьої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груп.</a:t>
            </a:r>
          </a:p>
          <a:p>
            <a:pPr marL="0" indent="0" algn="just">
              <a:buNone/>
            </a:pP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Термін подачі заяви 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10 числа календарного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настає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місяцем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досягнуто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оподатковуваних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визначеного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181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V Кодексу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Пункт 182.1 статті 182 розділу V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Кодексу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- особа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, яка відповідно до пункту 181.1 статті 181 розділу V Кодексу не є платником податку у зв'язку з тим, що обсяги оподатковуваних операцій відсутні або є меншими від встановленої зазначеною статтею суми, реєструється як платник податку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добровільно</a:t>
            </a:r>
          </a:p>
          <a:p>
            <a:pPr marL="0" indent="0" algn="just">
              <a:buNone/>
            </a:pP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Термін подачі 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за 10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календарних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 початку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вважатимуться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платниками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ПДВ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матимуть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право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податковий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кредит і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накладних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Обрання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переходу на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спрощену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спрощеної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реєструється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ПДВ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«3 група 5 % → 3 </a:t>
            </a:r>
            <a:r>
              <a:rPr lang="uk-UA" sz="1200" b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3 %» -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ермін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подачі 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за 10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календарних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 початку календарного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застосовуватись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ставка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додану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→ 3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3%»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ермін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подачі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за 15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календарних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 початку календарного кварталу, з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бажає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перейти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ставкою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додану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«1, 2 група (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добровільно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перехід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ЄП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) → 3 група 3%» 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ермін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подачі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за 15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календарних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 початку календарного кварталу, з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бажає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перейти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ставкою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додану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«1, 2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перевищили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у календарному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кварталі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доходу,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пункті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291.4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291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XIV Кодексу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) → 3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3 % 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200" dirty="0" err="1">
                <a:latin typeface="Times New Roman" pitchFamily="18" charset="0"/>
                <a:cs typeface="Times New Roman" pitchFamily="18" charset="0"/>
              </a:rPr>
              <a:t>ермін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подачі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20 числа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настає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календарним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кварталом, у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допущено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доходу</a:t>
            </a:r>
            <a:endParaRPr lang="uk-UA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09" y="125044"/>
            <a:ext cx="3675604" cy="50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86703A-87CD-4888-8BD0-6C2975750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2043" y="206607"/>
            <a:ext cx="7696200" cy="449036"/>
          </a:xfrm>
        </p:spPr>
        <p:txBody>
          <a:bodyPr>
            <a:normAutofit/>
          </a:bodyPr>
          <a:lstStyle/>
          <a:p>
            <a:pPr algn="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Подання заяви про реєстрацію платником податку на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додану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uk-UA" sz="2000" dirty="0"/>
          </a:p>
        </p:txBody>
      </p:sp>
      <p:pic>
        <p:nvPicPr>
          <p:cNvPr id="24" name="Picture 12">
            <a:extLst>
              <a:ext uri="{FF2B5EF4-FFF2-40B4-BE49-F238E27FC236}">
                <a16:creationId xmlns:a16="http://schemas.microsoft.com/office/drawing/2014/main" xmlns="" id="{D0917BDB-B445-4A5A-A68E-EFD62DEF5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42999" y="67732"/>
            <a:ext cx="1159196" cy="1197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5">
            <a:extLst>
              <a:ext uri="{FF2B5EF4-FFF2-40B4-BE49-F238E27FC236}">
                <a16:creationId xmlns:a16="http://schemas.microsoft.com/office/drawing/2014/main" xmlns="" id="{EA2CCAA9-AA7B-4DF0-AC27-118B26E55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01400" y="6012372"/>
            <a:ext cx="984733" cy="84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96908"/>
              </p:ext>
            </p:extLst>
          </p:nvPr>
        </p:nvGraphicFramePr>
        <p:xfrm>
          <a:off x="6564087" y="1114090"/>
          <a:ext cx="4727120" cy="614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6" imgW="6681520" imgH="9891292" progId="Word.Document.8">
                  <p:embed/>
                </p:oleObj>
              </mc:Choice>
              <mc:Fallback>
                <p:oleObj name="Document" r:id="rId6" imgW="6681520" imgH="9891292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087" y="1114090"/>
                        <a:ext cx="4727120" cy="614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259103"/>
              </p:ext>
            </p:extLst>
          </p:nvPr>
        </p:nvGraphicFramePr>
        <p:xfrm>
          <a:off x="441791" y="1046855"/>
          <a:ext cx="4521654" cy="5606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9" imgW="6681520" imgH="9745213" progId="Word.Document.8">
                  <p:embed/>
                </p:oleObj>
              </mc:Choice>
              <mc:Fallback>
                <p:oleObj name="Document" r:id="rId9" imgW="6681520" imgH="9745213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791" y="1046855"/>
                        <a:ext cx="4521654" cy="5606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09" y="125044"/>
            <a:ext cx="3675604" cy="50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3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xmlns="" id="{D0917BDB-B445-4A5A-A68E-EFD62DEF5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8974" y="-16932"/>
            <a:ext cx="2183028" cy="141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A2CCAA9-AA7B-4DF0-AC27-118B26E55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49470" y="5452534"/>
            <a:ext cx="1636663" cy="140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FC8F3F-C770-4430-972A-0B0FC244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24" y="1054442"/>
            <a:ext cx="10557476" cy="6919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та терміни щодо анулювання реєстрації осіб, як платників податку на додану вартість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510723-6197-4663-A644-7945EC270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951"/>
            <a:ext cx="10515600" cy="505181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uk-UA" sz="1200" dirty="0" smtClean="0"/>
              <a:t>	</a:t>
            </a:r>
          </a:p>
          <a:p>
            <a:pPr marL="0" indent="0" algn="just"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5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5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5200" b="1" dirty="0" smtClean="0">
                <a:latin typeface="Times New Roman" pitchFamily="18" charset="0"/>
                <a:cs typeface="Times New Roman" pitchFamily="18" charset="0"/>
              </a:rPr>
              <a:t>Пункт 184.1 </a:t>
            </a:r>
            <a:r>
              <a:rPr lang="uk-UA" sz="5200" b="1" dirty="0">
                <a:latin typeface="Times New Roman" pitchFamily="18" charset="0"/>
                <a:cs typeface="Times New Roman" pitchFamily="18" charset="0"/>
              </a:rPr>
              <a:t>статті 181 розділу V </a:t>
            </a:r>
            <a:r>
              <a:rPr lang="uk-UA" sz="5200" b="1" dirty="0" smtClean="0">
                <a:latin typeface="Times New Roman" pitchFamily="18" charset="0"/>
                <a:cs typeface="Times New Roman" pitchFamily="18" charset="0"/>
              </a:rPr>
              <a:t>Кодексу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u="sng" dirty="0" smtClean="0">
                <a:latin typeface="Times New Roman" pitchFamily="18" charset="0"/>
                <a:cs typeface="Times New Roman" pitchFamily="18" charset="0"/>
              </a:rPr>
              <a:t>Реєстрація діє до дати анулювання реєстрації платника податку, яка проводиться шляхом виключення з реєстру платників податку і відбувається у разі якщо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а) будь-яка особа, зареєстрована як платник податку протягом попередніх 12 місяців, подала заяву про анулювання реєстрації, якщо загальна вартість оподатковуваних товарів/послуг, що надаються такою особою, за останні 12 календарних місяців була меншою від суми, визначеної статтею 181 цього Кодексу, за умови сплати суми податкових зобов'язань у випадках, визначених цим розділом;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б) будь-яка особа, зареєстрована як платник податку, прийняла рішення про припинення та затвердила ліквідаційний баланс, передавальний акт або розподільчий баланс відповідно до законодавства за умови сплати суми податкових зобов'язань із податку у випадках, визначених цим розділом;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в) будь-яка особа, зареєстрована як платник податку, реєструється як платник єдиного податку, умова сплати якого не передбачає сплати податку на додану вартість;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г) особа, зареєстрована як платник податку, протягом 12 послідовних податкових місяців не подає контролюючому органу декларації з податку на додану вартість та/або подає таку декларацію (податковий розрахунок), яка (який) свідчить про відсутність постачання/придбання товарів/послуг, здійснених з метою формування податкового зобов'язання чи податкового кредиту;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ґ) установчі документи будь-якої особи, зареєстрованої як платник податку, визнані рішенням суду недійсними;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д) господарським судом винесено ухвалу про ліквідацію юридичної особи - банкрута;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е) платник податку ліквідується за рішенням суду (фізична особа позбувається статусу суб'єкта господарювання) або особу звільнено від сплати податку чи її податкову реєстрацію анульовано (скасовано, визнано недійсною) за рішенням суду;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є) фізична особа, зареєстрована як платник податку, померла, її оголошено померлою, визнано недієздатною або безвісно відсутньою, обмежено її цивільну дієздатність; </a:t>
            </a:r>
          </a:p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з) припинено дію договору про спільну діяльність, договору управління майном, угоди про розподіл продукції (для платників податку, зазначених у підпунктах 4, 5 і 8 пункту 180.1 статті 180 цього Кодексу) або закінчився строк, на який утворено особу, зареєстровану як платник податку.</a:t>
            </a:r>
          </a:p>
          <a:p>
            <a:pPr marL="0" indent="0" algn="just">
              <a:buNone/>
            </a:pP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5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5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5200" b="1" dirty="0" smtClean="0">
                <a:latin typeface="Times New Roman" pitchFamily="18" charset="0"/>
                <a:cs typeface="Times New Roman" pitchFamily="18" charset="0"/>
              </a:rPr>
              <a:t>Пункт 184.2 статті 181 розділу V Кодексу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Анулювання реєстрації на підставі, визначеній у підпункті "а" пункту 184.1 цієї статті, здійснюється за заявою платника податку, а на підставах, визначених у підпунктах "б" - "з" пункту 184.1 цієї статті, </a:t>
            </a:r>
            <a:r>
              <a:rPr lang="uk-UA" sz="4800" u="sng" dirty="0" smtClean="0">
                <a:latin typeface="Times New Roman" pitchFamily="18" charset="0"/>
                <a:cs typeface="Times New Roman" pitchFamily="18" charset="0"/>
              </a:rPr>
              <a:t>може здійснюватися за заявою платника податку або за самостійним рішенням відповідного контролюючого органу.</a:t>
            </a:r>
            <a:endParaRPr lang="ru-RU" sz="4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09" y="125044"/>
            <a:ext cx="3675604" cy="50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xmlns="" id="{D0917BDB-B445-4A5A-A68E-EFD62DEF5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8974" y="-16932"/>
            <a:ext cx="2183028" cy="141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A2CCAA9-AA7B-4DF0-AC27-118B26E55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49470" y="5452534"/>
            <a:ext cx="1636663" cy="140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FC8F3F-C770-4430-972A-0B0FC244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24" y="1054442"/>
            <a:ext cx="10557476" cy="69198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510723-6197-4663-A644-7945EC270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62" y="1548713"/>
            <a:ext cx="10515600" cy="5051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200" dirty="0" smtClean="0"/>
              <a:t>	</a:t>
            </a:r>
          </a:p>
          <a:p>
            <a:pPr lvl="1">
              <a:buNone/>
            </a:pPr>
            <a:r>
              <a:rPr lang="uk-UA" sz="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Пункт 184.2 статті 181 розділу V Кодексу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u="sng" dirty="0" smtClean="0">
                <a:latin typeface="Times New Roman" pitchFamily="18" charset="0"/>
                <a:cs typeface="Times New Roman" pitchFamily="18" charset="0"/>
              </a:rPr>
              <a:t>Анулювання реєстрації здійснюється на дату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подання заяви платником податку або прийняття рішення контролюючим органом про анулювання реєстрації;</a:t>
            </a: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зазначену в судовому рішенні;</a:t>
            </a: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припинення дії договору про спільну діяльність, договору управління майном, угоди про розподіл продукції або закінчення строку, на який утворено особу, зареєстровану як платник податку;</a:t>
            </a: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що передує дню втрати особою статусу платника податку на додану вартість;</a:t>
            </a: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державної реєстрації припинення юридичної особи або підприємницької діяльності фізичної особи - підприємця.</a:t>
            </a: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При цьому датою анулювання реєстрації платника податку визначається дата, що настала раніше.</a:t>
            </a:r>
          </a:p>
          <a:p>
            <a:pPr lvl="1">
              <a:buNone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lvl="1" indent="0" algn="just">
              <a:lnSpc>
                <a:spcPct val="70000"/>
              </a:lnSpc>
              <a:spcBef>
                <a:spcPts val="1000"/>
              </a:spcBef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	4. Пункт 184.3 статті 181 розділу V Кодексу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Контролюючий орган анулює реєстрацію особи як платника податку, який подав заяву про анулювання реєстрації, якщо встановить, що він відповідає вимогам пункту 184.1 цієї статті. </a:t>
            </a:r>
          </a:p>
          <a:p>
            <a:pPr marL="0" lvl="1" indent="0" algn="just">
              <a:lnSpc>
                <a:spcPct val="70000"/>
              </a:lnSpc>
              <a:spcBef>
                <a:spcPts val="1000"/>
              </a:spcBef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lvl="1" indent="0" algn="just">
              <a:lnSpc>
                <a:spcPct val="70000"/>
              </a:lnSpc>
              <a:spcBef>
                <a:spcPts val="1000"/>
              </a:spcBef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	5. Пункт 184.2 статті 181 розділу V Кодексу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У разі відсутності законних підстав для анулювання реєстрації контролюючий орган протягом 10 календарних днів після надходження заяви платника податку про анулювання реєстрації подає такому платникові податку вмотивовану письмову відмову в анулюванні реєстрації з поясненнями із зазначеного питання. </a:t>
            </a:r>
          </a:p>
          <a:p>
            <a:pPr marL="0" lvl="1" indent="0" algn="just">
              <a:lnSpc>
                <a:spcPct val="70000"/>
              </a:lnSpc>
              <a:spcBef>
                <a:spcPts val="1000"/>
              </a:spcBef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lvl="1" indent="0" algn="just">
              <a:lnSpc>
                <a:spcPct val="70000"/>
              </a:lnSpc>
              <a:spcBef>
                <a:spcPts val="1000"/>
              </a:spcBef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	6. Пункт 184.2 статті 181 розділу V Кодексу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З моменту анулювання реєстрації особи як платника податку така особа позбавляється права на віднесення сум податку до податкового кредиту, складання податкових накладних.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0AFC8F3F-C770-4430-972A-0B0FC2444AEA}"/>
              </a:ext>
            </a:extLst>
          </p:cNvPr>
          <p:cNvSpPr txBox="1">
            <a:spLocks/>
          </p:cNvSpPr>
          <p:nvPr/>
        </p:nvSpPr>
        <p:spPr>
          <a:xfrm>
            <a:off x="398162" y="800869"/>
            <a:ext cx="10557476" cy="807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Дата анулювання реєстрації платника </a:t>
            </a:r>
            <a:endParaRPr kumimoji="0" lang="uk-UA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податку 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додану вартість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09" y="125044"/>
            <a:ext cx="3675604" cy="50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86703A-87CD-4888-8BD0-6C2975750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5135" y="206607"/>
            <a:ext cx="6582033" cy="740744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Подання заяви про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анулювання реєстрації </a:t>
            </a:r>
            <a:br>
              <a:rPr lang="uk-UA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платником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податку на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додану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uk-UA" sz="2000" b="1" dirty="0"/>
          </a:p>
        </p:txBody>
      </p:sp>
      <p:pic>
        <p:nvPicPr>
          <p:cNvPr id="24" name="Picture 12">
            <a:extLst>
              <a:ext uri="{FF2B5EF4-FFF2-40B4-BE49-F238E27FC236}">
                <a16:creationId xmlns:a16="http://schemas.microsoft.com/office/drawing/2014/main" xmlns="" id="{D0917BDB-B445-4A5A-A68E-EFD62DEF5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42999" y="67732"/>
            <a:ext cx="1159196" cy="1197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5">
            <a:extLst>
              <a:ext uri="{FF2B5EF4-FFF2-40B4-BE49-F238E27FC236}">
                <a16:creationId xmlns:a16="http://schemas.microsoft.com/office/drawing/2014/main" xmlns="" id="{EA2CCAA9-AA7B-4DF0-AC27-118B26E55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01400" y="6012372"/>
            <a:ext cx="984733" cy="84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9" name="Объект 88"/>
          <p:cNvGraphicFramePr>
            <a:graphicFrameLocks noChangeAspect="1"/>
          </p:cNvGraphicFramePr>
          <p:nvPr/>
        </p:nvGraphicFramePr>
        <p:xfrm>
          <a:off x="3982479" y="1046205"/>
          <a:ext cx="5065713" cy="564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Document" r:id="rId6" imgW="6752264" imgH="9138579" progId="Word.Document.8">
                  <p:embed/>
                </p:oleObj>
              </mc:Choice>
              <mc:Fallback>
                <p:oleObj name="Document" r:id="rId6" imgW="6752264" imgH="9138579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2479" y="1046205"/>
                        <a:ext cx="5065713" cy="56429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09" y="125044"/>
            <a:ext cx="3675604" cy="50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3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64</Words>
  <Application>Microsoft Office PowerPoint</Application>
  <PresentationFormat>Широкоэкранный</PresentationFormat>
  <Paragraphs>47</Paragraphs>
  <Slides>6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e-Ukraine Medium</vt:lpstr>
      <vt:lpstr>Roboto</vt:lpstr>
      <vt:lpstr>Times New Roman</vt:lpstr>
      <vt:lpstr>Тема Office</vt:lpstr>
      <vt:lpstr>Document</vt:lpstr>
      <vt:lpstr>Презентация PowerPoint</vt:lpstr>
      <vt:lpstr>      Вимоги та терміни щодо реєстрації осіб, як платників  податку на додану вартість</vt:lpstr>
      <vt:lpstr>Подання заяви про реєстрацію платником податку на додану вартість                 </vt:lpstr>
      <vt:lpstr>    Вимоги та терміни щодо анулювання реєстрації осіб, як платників податку на додану вартість</vt:lpstr>
      <vt:lpstr> </vt:lpstr>
      <vt:lpstr>Подання заяви про анулювання реєстрації  платником податку на додану вартість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Бульба Ольга Олександрівна</dc:creator>
  <cp:lastModifiedBy>Кугут Олександр Сергійович</cp:lastModifiedBy>
  <cp:revision>167</cp:revision>
  <dcterms:created xsi:type="dcterms:W3CDTF">2025-01-16T13:58:54Z</dcterms:created>
  <dcterms:modified xsi:type="dcterms:W3CDTF">2025-04-02T12:51:08Z</dcterms:modified>
</cp:coreProperties>
</file>