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77" r:id="rId3"/>
    <p:sldId id="278" r:id="rId4"/>
    <p:sldId id="261" r:id="rId5"/>
    <p:sldId id="274" r:id="rId6"/>
    <p:sldId id="275" r:id="rId7"/>
    <p:sldId id="276" r:id="rId8"/>
    <p:sldId id="270" r:id="rId9"/>
  </p:sldIdLst>
  <p:sldSz cx="9144000" cy="5143500" type="screen16x9"/>
  <p:notesSz cx="6808788" cy="9940925"/>
  <p:defaultTextStyle>
    <a:defPPr>
      <a:defRPr lang="uk-UA"/>
    </a:defPPr>
    <a:lvl1pPr algn="l" defTabSz="912813" rtl="0" fontAlgn="base">
      <a:spcBef>
        <a:spcPct val="0"/>
      </a:spcBef>
      <a:spcAft>
        <a:spcPct val="0"/>
      </a:spcAft>
      <a:defRPr sz="900" kern="1200">
        <a:solidFill>
          <a:srgbClr val="5E5E5E"/>
        </a:solidFill>
        <a:latin typeface="Arial" charset="0"/>
        <a:ea typeface="Helvetica Neue"/>
        <a:cs typeface="Helvetica Neue"/>
        <a:sym typeface="Helvetica Neue"/>
      </a:defRPr>
    </a:lvl1pPr>
    <a:lvl2pPr marL="171450" indent="285750" algn="l" defTabSz="912813" rtl="0" fontAlgn="base">
      <a:spcBef>
        <a:spcPct val="0"/>
      </a:spcBef>
      <a:spcAft>
        <a:spcPct val="0"/>
      </a:spcAft>
      <a:defRPr sz="900" kern="1200">
        <a:solidFill>
          <a:srgbClr val="5E5E5E"/>
        </a:solidFill>
        <a:latin typeface="Arial" charset="0"/>
        <a:ea typeface="Helvetica Neue"/>
        <a:cs typeface="Helvetica Neue"/>
        <a:sym typeface="Helvetica Neue"/>
      </a:defRPr>
    </a:lvl2pPr>
    <a:lvl3pPr marL="342900" indent="571500" algn="l" defTabSz="912813" rtl="0" fontAlgn="base">
      <a:spcBef>
        <a:spcPct val="0"/>
      </a:spcBef>
      <a:spcAft>
        <a:spcPct val="0"/>
      </a:spcAft>
      <a:defRPr sz="900" kern="1200">
        <a:solidFill>
          <a:srgbClr val="5E5E5E"/>
        </a:solidFill>
        <a:latin typeface="Arial" charset="0"/>
        <a:ea typeface="Helvetica Neue"/>
        <a:cs typeface="Helvetica Neue"/>
        <a:sym typeface="Helvetica Neue"/>
      </a:defRPr>
    </a:lvl3pPr>
    <a:lvl4pPr marL="514350" indent="857250" algn="l" defTabSz="912813" rtl="0" fontAlgn="base">
      <a:spcBef>
        <a:spcPct val="0"/>
      </a:spcBef>
      <a:spcAft>
        <a:spcPct val="0"/>
      </a:spcAft>
      <a:defRPr sz="900" kern="1200">
        <a:solidFill>
          <a:srgbClr val="5E5E5E"/>
        </a:solidFill>
        <a:latin typeface="Arial" charset="0"/>
        <a:ea typeface="Helvetica Neue"/>
        <a:cs typeface="Helvetica Neue"/>
        <a:sym typeface="Helvetica Neue"/>
      </a:defRPr>
    </a:lvl4pPr>
    <a:lvl5pPr marL="685800" indent="1143000" algn="l" defTabSz="912813" rtl="0" fontAlgn="base">
      <a:spcBef>
        <a:spcPct val="0"/>
      </a:spcBef>
      <a:spcAft>
        <a:spcPct val="0"/>
      </a:spcAft>
      <a:defRPr sz="900" kern="1200">
        <a:solidFill>
          <a:srgbClr val="5E5E5E"/>
        </a:solidFill>
        <a:latin typeface="Arial" charset="0"/>
        <a:ea typeface="Helvetica Neue"/>
        <a:cs typeface="Helvetica Neue"/>
        <a:sym typeface="Helvetica Neue"/>
      </a:defRPr>
    </a:lvl5pPr>
    <a:lvl6pPr marL="2286000" algn="l" defTabSz="914400" rtl="0" eaLnBrk="1" latinLnBrk="0" hangingPunct="1">
      <a:defRPr sz="900" kern="1200">
        <a:solidFill>
          <a:srgbClr val="5E5E5E"/>
        </a:solidFill>
        <a:latin typeface="Arial" charset="0"/>
        <a:ea typeface="Helvetica Neue"/>
        <a:cs typeface="Helvetica Neue"/>
        <a:sym typeface="Helvetica Neue"/>
      </a:defRPr>
    </a:lvl6pPr>
    <a:lvl7pPr marL="2743200" algn="l" defTabSz="914400" rtl="0" eaLnBrk="1" latinLnBrk="0" hangingPunct="1">
      <a:defRPr sz="900" kern="1200">
        <a:solidFill>
          <a:srgbClr val="5E5E5E"/>
        </a:solidFill>
        <a:latin typeface="Arial" charset="0"/>
        <a:ea typeface="Helvetica Neue"/>
        <a:cs typeface="Helvetica Neue"/>
        <a:sym typeface="Helvetica Neue"/>
      </a:defRPr>
    </a:lvl7pPr>
    <a:lvl8pPr marL="3200400" algn="l" defTabSz="914400" rtl="0" eaLnBrk="1" latinLnBrk="0" hangingPunct="1">
      <a:defRPr sz="900" kern="1200">
        <a:solidFill>
          <a:srgbClr val="5E5E5E"/>
        </a:solidFill>
        <a:latin typeface="Arial" charset="0"/>
        <a:ea typeface="Helvetica Neue"/>
        <a:cs typeface="Helvetica Neue"/>
        <a:sym typeface="Helvetica Neue"/>
      </a:defRPr>
    </a:lvl8pPr>
    <a:lvl9pPr marL="3657600" algn="l" defTabSz="914400" rtl="0" eaLnBrk="1" latinLnBrk="0" hangingPunct="1">
      <a:defRPr sz="900" kern="1200">
        <a:solidFill>
          <a:srgbClr val="5E5E5E"/>
        </a:solidFill>
        <a:latin typeface="Arial" charset="0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  <p:clrMru>
    <a:srgbClr val="132C45"/>
    <a:srgbClr val="A6A6A6"/>
    <a:srgbClr val="E04F3C"/>
    <a:srgbClr val="13371E"/>
    <a:srgbClr val="000000"/>
    <a:srgbClr val="0000FF"/>
    <a:srgbClr val="2D835E"/>
    <a:srgbClr val="277151"/>
  </p:clrMru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/>
      <a:tcStyle>
        <a:tcBdr/>
        <a:fill>
          <a:solidFill>
            <a:srgbClr val="FFE8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firstCol>
    <a:la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557" autoAdjust="0"/>
  </p:normalViewPr>
  <p:slideViewPr>
    <p:cSldViewPr>
      <p:cViewPr>
        <p:scale>
          <a:sx n="100" d="100"/>
          <a:sy n="100" d="100"/>
        </p:scale>
        <p:origin x="-696" y="-53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3805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3805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C44CAEF6-D0A3-4151-A0F2-8BBE4C9C6317}" type="datetimeFigureOut">
              <a:rPr lang="uk-UA"/>
              <a:pPr>
                <a:defRPr/>
              </a:pPr>
              <a:t>01.11.2021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3805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3805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ADA1B6AD-94F2-4588-B7DF-E39A5171B0C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hape 148"/>
          <p:cNvSpPr>
            <a:spLocks noGrp="1" noRot="1" noChangeAspect="1"/>
          </p:cNvSpPr>
          <p:nvPr>
            <p:ph type="sldImg"/>
          </p:nvPr>
        </p:nvSpPr>
        <p:spPr bwMode="auto">
          <a:xfrm>
            <a:off x="92075" y="746125"/>
            <a:ext cx="6626225" cy="372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15363" name="Shape 149"/>
          <p:cNvSpPr>
            <a:spLocks noGrp="1"/>
          </p:cNvSpPr>
          <p:nvPr>
            <p:ph type="body" sz="quarter" idx="1"/>
          </p:nvPr>
        </p:nvSpPr>
        <p:spPr bwMode="auto">
          <a:xfrm>
            <a:off x="908050" y="4721225"/>
            <a:ext cx="4992688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>
              <a:sym typeface="Helvetica Neue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171450" rtl="0" eaLnBrk="0" fontAlgn="base" hangingPunct="0">
      <a:lnSpc>
        <a:spcPct val="118000"/>
      </a:lnSpc>
      <a:spcBef>
        <a:spcPct val="30000"/>
      </a:spcBef>
      <a:spcAft>
        <a:spcPct val="0"/>
      </a:spcAft>
      <a:defRPr sz="800">
        <a:solidFill>
          <a:schemeClr val="tx1"/>
        </a:solidFill>
        <a:latin typeface="+mn-lt"/>
        <a:ea typeface="+mn-ea"/>
        <a:cs typeface="+mn-cs"/>
        <a:sym typeface="Helvetica Neue"/>
      </a:defRPr>
    </a:lvl1pPr>
    <a:lvl2pPr marL="742950" indent="-285750" algn="l" defTabSz="171450" rtl="0" eaLnBrk="0" fontAlgn="base" hangingPunct="0">
      <a:lnSpc>
        <a:spcPct val="118000"/>
      </a:lnSpc>
      <a:spcBef>
        <a:spcPct val="30000"/>
      </a:spcBef>
      <a:spcAft>
        <a:spcPct val="0"/>
      </a:spcAft>
      <a:defRPr sz="800">
        <a:solidFill>
          <a:schemeClr val="tx1"/>
        </a:solidFill>
        <a:latin typeface="+mn-lt"/>
        <a:ea typeface="+mn-ea"/>
        <a:cs typeface="+mn-cs"/>
        <a:sym typeface="Helvetica Neue"/>
      </a:defRPr>
    </a:lvl2pPr>
    <a:lvl3pPr marL="1143000" indent="-228600" algn="l" defTabSz="171450" rtl="0" eaLnBrk="0" fontAlgn="base" hangingPunct="0">
      <a:lnSpc>
        <a:spcPct val="118000"/>
      </a:lnSpc>
      <a:spcBef>
        <a:spcPct val="30000"/>
      </a:spcBef>
      <a:spcAft>
        <a:spcPct val="0"/>
      </a:spcAft>
      <a:defRPr sz="800">
        <a:solidFill>
          <a:schemeClr val="tx1"/>
        </a:solidFill>
        <a:latin typeface="+mn-lt"/>
        <a:ea typeface="+mn-ea"/>
        <a:cs typeface="+mn-cs"/>
        <a:sym typeface="Helvetica Neue"/>
      </a:defRPr>
    </a:lvl3pPr>
    <a:lvl4pPr marL="1600200" indent="-228600" algn="l" defTabSz="171450" rtl="0" eaLnBrk="0" fontAlgn="base" hangingPunct="0">
      <a:lnSpc>
        <a:spcPct val="118000"/>
      </a:lnSpc>
      <a:spcBef>
        <a:spcPct val="30000"/>
      </a:spcBef>
      <a:spcAft>
        <a:spcPct val="0"/>
      </a:spcAft>
      <a:defRPr sz="800">
        <a:solidFill>
          <a:schemeClr val="tx1"/>
        </a:solidFill>
        <a:latin typeface="+mn-lt"/>
        <a:ea typeface="+mn-ea"/>
        <a:cs typeface="+mn-cs"/>
        <a:sym typeface="Helvetica Neue"/>
      </a:defRPr>
    </a:lvl4pPr>
    <a:lvl5pPr marL="2057400" indent="-228600" algn="l" defTabSz="171450" rtl="0" eaLnBrk="0" fontAlgn="base" hangingPunct="0">
      <a:lnSpc>
        <a:spcPct val="118000"/>
      </a:lnSpc>
      <a:spcBef>
        <a:spcPct val="30000"/>
      </a:spcBef>
      <a:spcAft>
        <a:spcPct val="0"/>
      </a:spcAft>
      <a:defRPr sz="800">
        <a:solidFill>
          <a:schemeClr val="tx1"/>
        </a:solidFill>
        <a:latin typeface="+mn-lt"/>
        <a:ea typeface="+mn-ea"/>
        <a:cs typeface="+mn-cs"/>
        <a:sym typeface="Helvetica Neue"/>
      </a:defRPr>
    </a:lvl5pPr>
    <a:lvl6pPr indent="428625" defTabSz="171450" latinLnBrk="0">
      <a:lnSpc>
        <a:spcPct val="117999"/>
      </a:lnSpc>
      <a:defRPr sz="800">
        <a:latin typeface="+mn-lt"/>
        <a:ea typeface="+mn-ea"/>
        <a:cs typeface="+mn-cs"/>
        <a:sym typeface="Helvetica Neue"/>
      </a:defRPr>
    </a:lvl6pPr>
    <a:lvl7pPr indent="514350" defTabSz="171450" latinLnBrk="0">
      <a:lnSpc>
        <a:spcPct val="117999"/>
      </a:lnSpc>
      <a:defRPr sz="800">
        <a:latin typeface="+mn-lt"/>
        <a:ea typeface="+mn-ea"/>
        <a:cs typeface="+mn-cs"/>
        <a:sym typeface="Helvetica Neue"/>
      </a:defRPr>
    </a:lvl7pPr>
    <a:lvl8pPr indent="600075" defTabSz="171450" latinLnBrk="0">
      <a:lnSpc>
        <a:spcPct val="117999"/>
      </a:lnSpc>
      <a:defRPr sz="800">
        <a:latin typeface="+mn-lt"/>
        <a:ea typeface="+mn-ea"/>
        <a:cs typeface="+mn-cs"/>
        <a:sym typeface="Helvetica Neue"/>
      </a:defRPr>
    </a:lvl8pPr>
    <a:lvl9pPr indent="685800" defTabSz="171450" latinLnBrk="0">
      <a:lnSpc>
        <a:spcPct val="117999"/>
      </a:lnSpc>
      <a:defRPr sz="8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0502" y="4447448"/>
            <a:ext cx="8239127" cy="238868"/>
          </a:xfrm>
          <a:prstGeom prst="rect">
            <a:avLst/>
          </a:prstGeom>
        </p:spPr>
        <p:txBody>
          <a:bodyPr lIns="17144" tIns="17144" rIns="17144" bIns="17144" numCol="1" spcCol="14288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1400" b="1"/>
            </a:lvl1pPr>
            <a:lvl2pPr marL="400050" indent="-171450" defTabSz="309563">
              <a:lnSpc>
                <a:spcPct val="100000"/>
              </a:lnSpc>
              <a:spcBef>
                <a:spcPts val="0"/>
              </a:spcBef>
              <a:defRPr sz="1400" b="1"/>
            </a:lvl2pPr>
            <a:lvl3pPr marL="628650" indent="-171450" defTabSz="309563">
              <a:lnSpc>
                <a:spcPct val="100000"/>
              </a:lnSpc>
              <a:spcBef>
                <a:spcPts val="0"/>
              </a:spcBef>
              <a:defRPr sz="1400" b="1"/>
            </a:lvl3pPr>
            <a:lvl4pPr marL="857250" indent="-171450" defTabSz="309563">
              <a:lnSpc>
                <a:spcPct val="100000"/>
              </a:lnSpc>
              <a:spcBef>
                <a:spcPts val="0"/>
              </a:spcBef>
              <a:defRPr sz="1400" b="1"/>
            </a:lvl4pPr>
            <a:lvl5pPr marL="1085850" indent="-171450" defTabSz="309563">
              <a:lnSpc>
                <a:spcPct val="100000"/>
              </a:lnSpc>
              <a:spcBef>
                <a:spcPts val="0"/>
              </a:spcBef>
              <a:defRPr sz="1400" b="1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12" name="Presentation Title"/>
          <p:cNvSpPr txBox="1">
            <a:spLocks noGrp="1"/>
          </p:cNvSpPr>
          <p:nvPr>
            <p:ph type="title"/>
          </p:nvPr>
        </p:nvSpPr>
        <p:spPr>
          <a:xfrm>
            <a:off x="452436" y="965622"/>
            <a:ext cx="8239127" cy="1743076"/>
          </a:xfrm>
          <a:prstGeom prst="rect">
            <a:avLst/>
          </a:prstGeom>
        </p:spPr>
        <p:txBody>
          <a:bodyPr anchor="b"/>
          <a:lstStyle>
            <a:lvl1pPr>
              <a:defRPr sz="4400" spc="-87"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21"/>
          </p:nvPr>
        </p:nvSpPr>
        <p:spPr>
          <a:xfrm>
            <a:off x="450503" y="2708696"/>
            <a:ext cx="8239126" cy="714376"/>
          </a:xfrm>
          <a:prstGeom prst="rect">
            <a:avLst/>
          </a:prstGeom>
        </p:spPr>
        <p:txBody>
          <a:bodyPr numCol="1" spcCol="14288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1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B8761-EB22-466F-9872-B1A218DFE2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2438" y="1845316"/>
            <a:ext cx="8239125" cy="1452868"/>
          </a:xfrm>
          <a:prstGeom prst="rect">
            <a:avLst/>
          </a:prstGeom>
        </p:spPr>
        <p:txBody>
          <a:bodyPr numCol="1" spcCol="14288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4400" spc="-87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4400" spc="-87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4400" spc="-87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4400" spc="-87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4400" spc="-87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3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D9F78-350A-46FB-95BD-BF5AC2FB8B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/>
          </p:nvPr>
        </p:nvSpPr>
        <p:spPr>
          <a:xfrm>
            <a:off x="452438" y="403472"/>
            <a:ext cx="8239125" cy="2715595"/>
          </a:xfrm>
          <a:prstGeom prst="rect">
            <a:avLst/>
          </a:prstGeom>
        </p:spPr>
        <p:txBody>
          <a:bodyPr numCol="1" spcCol="14288"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9400" b="1" spc="-94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9400" b="1" spc="-94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9400" b="1" spc="-94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9400" b="1" spc="-94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9400" b="1" spc="-94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/>
          </p:nvPr>
        </p:nvSpPr>
        <p:spPr>
          <a:xfrm>
            <a:off x="452438" y="3098317"/>
            <a:ext cx="8239125" cy="350543"/>
          </a:xfrm>
          <a:prstGeom prst="rect">
            <a:avLst/>
          </a:prstGeom>
        </p:spPr>
        <p:txBody>
          <a:bodyPr lIns="17144" tIns="17144" rIns="17144" bIns="17144" numCol="1" spcCol="14288"/>
          <a:lstStyle>
            <a:lvl1pPr marL="0" indent="0" algn="ctr" defTabSz="309563">
              <a:lnSpc>
                <a:spcPct val="100000"/>
              </a:lnSpc>
              <a:spcBef>
                <a:spcPts val="0"/>
              </a:spcBef>
              <a:buSzTx/>
              <a:buNone/>
              <a:defRPr sz="21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38864-8B3D-4AD0-ACF6-55F0C74608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11259" y="4003295"/>
            <a:ext cx="7575020" cy="238868"/>
          </a:xfrm>
          <a:prstGeom prst="rect">
            <a:avLst/>
          </a:prstGeom>
        </p:spPr>
        <p:txBody>
          <a:bodyPr lIns="17144" tIns="17144" rIns="17144" bIns="17144" numCol="1" spcCol="14288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1400" b="1"/>
            </a:lvl1pPr>
            <a:lvl2pPr marL="400050" indent="-171450" defTabSz="309563">
              <a:lnSpc>
                <a:spcPct val="100000"/>
              </a:lnSpc>
              <a:spcBef>
                <a:spcPts val="0"/>
              </a:spcBef>
              <a:defRPr sz="1400" b="1"/>
            </a:lvl2pPr>
            <a:lvl3pPr marL="628650" indent="-171450" defTabSz="309563">
              <a:lnSpc>
                <a:spcPct val="100000"/>
              </a:lnSpc>
              <a:spcBef>
                <a:spcPts val="0"/>
              </a:spcBef>
              <a:defRPr sz="1400" b="1"/>
            </a:lvl3pPr>
            <a:lvl4pPr marL="857250" indent="-171450" defTabSz="309563">
              <a:lnSpc>
                <a:spcPct val="100000"/>
              </a:lnSpc>
              <a:spcBef>
                <a:spcPts val="0"/>
              </a:spcBef>
              <a:defRPr sz="1400" b="1"/>
            </a:lvl4pPr>
            <a:lvl5pPr marL="1085850" indent="-171450" defTabSz="309563">
              <a:lnSpc>
                <a:spcPct val="100000"/>
              </a:lnSpc>
              <a:spcBef>
                <a:spcPts val="0"/>
              </a:spcBef>
              <a:defRPr sz="1400" b="1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21"/>
          </p:nvPr>
        </p:nvSpPr>
        <p:spPr>
          <a:xfrm>
            <a:off x="657721" y="1852448"/>
            <a:ext cx="7828558" cy="1438605"/>
          </a:xfrm>
          <a:prstGeom prst="rect">
            <a:avLst/>
          </a:prstGeom>
        </p:spPr>
        <p:txBody>
          <a:bodyPr numCol="1" spcCol="14288"/>
          <a:lstStyle>
            <a:lvl1pPr marL="176213" indent="-112829">
              <a:spcBef>
                <a:spcPts val="0"/>
              </a:spcBef>
              <a:buSzTx/>
              <a:buNone/>
              <a:defRPr sz="3200" spc="-7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017FF-7FFA-4895-BB26-DF0AA12A80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5910263" y="381000"/>
            <a:ext cx="2789662" cy="2231129"/>
          </a:xfrm>
          <a:prstGeom prst="rect">
            <a:avLst/>
          </a:prstGeom>
        </p:spPr>
        <p:txBody>
          <a:bodyPr lIns="34290" tIns="17145" rIns="34290" bIns="17145" numCol="1" spcCol="14288">
            <a:noAutofit/>
          </a:bodyPr>
          <a:lstStyle/>
          <a:p>
            <a:pPr lvl="0"/>
            <a:endParaRPr noProof="0">
              <a:sym typeface="Helvetica Neue"/>
            </a:endParaRPr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5062538" y="1491853"/>
            <a:ext cx="3914775" cy="4556318"/>
          </a:xfrm>
          <a:prstGeom prst="rect">
            <a:avLst/>
          </a:prstGeom>
        </p:spPr>
        <p:txBody>
          <a:bodyPr lIns="34290" tIns="17145" rIns="34290" bIns="17145" numCol="1" spcCol="14288">
            <a:noAutofit/>
          </a:bodyPr>
          <a:lstStyle/>
          <a:p>
            <a:pPr lvl="0"/>
            <a:endParaRPr noProof="0">
              <a:sym typeface="Helvetica Neue"/>
            </a:endParaRPr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52388" y="185737"/>
            <a:ext cx="6229350" cy="4672013"/>
          </a:xfrm>
          <a:prstGeom prst="rect">
            <a:avLst/>
          </a:prstGeom>
        </p:spPr>
        <p:txBody>
          <a:bodyPr lIns="34290" tIns="17145" rIns="34290" bIns="17145" numCol="1" spcCol="14288">
            <a:noAutofit/>
          </a:bodyPr>
          <a:lstStyle/>
          <a:p>
            <a:pPr lvl="0"/>
            <a:endParaRPr noProof="0">
              <a:sym typeface="Helvetica Neue"/>
            </a:endParaRP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534AC-E201-460F-A3D1-F4227C476F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500063" y="-2071688"/>
            <a:ext cx="10144125" cy="8115300"/>
          </a:xfrm>
          <a:prstGeom prst="rect">
            <a:avLst/>
          </a:prstGeom>
        </p:spPr>
        <p:txBody>
          <a:bodyPr lIns="34290" tIns="17145" rIns="34290" bIns="17145" numCol="1" spcCol="14288">
            <a:noAutofit/>
          </a:bodyPr>
          <a:lstStyle/>
          <a:p>
            <a:pPr lvl="0"/>
            <a:endParaRPr noProof="0">
              <a:sym typeface="Helvetica Neue"/>
            </a:endParaRPr>
          </a:p>
        </p:txBody>
      </p:sp>
      <p:sp>
        <p:nvSpPr>
          <p:cNvPr id="3" name="Slide Number"/>
          <p:cNvSpPr txBox="1"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5E2EBDB-C8EB-49F1-9F5F-4AF80C390E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C7A70-E017-40EB-AE1F-D75DB570E0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433387" y="-485775"/>
            <a:ext cx="10029825" cy="6007100"/>
          </a:xfrm>
          <a:prstGeom prst="rect">
            <a:avLst/>
          </a:prstGeom>
        </p:spPr>
        <p:txBody>
          <a:bodyPr lIns="34290" tIns="17145" rIns="34290" bIns="17145" numCol="1" spcCol="14288">
            <a:noAutofit/>
          </a:bodyPr>
          <a:lstStyle/>
          <a:p>
            <a:pPr lvl="0"/>
            <a:endParaRPr noProof="0">
              <a:sym typeface="Helvetica Neue"/>
            </a:endParaRPr>
          </a:p>
        </p:txBody>
      </p:sp>
      <p:sp>
        <p:nvSpPr>
          <p:cNvPr id="22" name="Presentation Title"/>
          <p:cNvSpPr txBox="1">
            <a:spLocks noGrp="1"/>
          </p:cNvSpPr>
          <p:nvPr>
            <p:ph type="title"/>
          </p:nvPr>
        </p:nvSpPr>
        <p:spPr>
          <a:xfrm>
            <a:off x="452438" y="2671763"/>
            <a:ext cx="8239125" cy="1743075"/>
          </a:xfrm>
          <a:prstGeom prst="rect">
            <a:avLst/>
          </a:prstGeom>
        </p:spPr>
        <p:txBody>
          <a:bodyPr anchor="b"/>
          <a:lstStyle>
            <a:lvl1pPr>
              <a:defRPr sz="4400" spc="-87"/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2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2884" y="414801"/>
            <a:ext cx="8238233" cy="238868"/>
          </a:xfrm>
          <a:prstGeom prst="rect">
            <a:avLst/>
          </a:prstGeom>
        </p:spPr>
        <p:txBody>
          <a:bodyPr lIns="17144" tIns="17144" rIns="17144" bIns="17144" numCol="1" spcCol="14288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1400" b="1"/>
            </a:lvl1pPr>
            <a:lvl2pPr marL="400050" indent="-171450" defTabSz="309563">
              <a:lnSpc>
                <a:spcPct val="100000"/>
              </a:lnSpc>
              <a:spcBef>
                <a:spcPts val="0"/>
              </a:spcBef>
              <a:defRPr sz="1400" b="1"/>
            </a:lvl2pPr>
            <a:lvl3pPr marL="628650" indent="-171450" defTabSz="309563">
              <a:lnSpc>
                <a:spcPct val="100000"/>
              </a:lnSpc>
              <a:spcBef>
                <a:spcPts val="0"/>
              </a:spcBef>
              <a:defRPr sz="1400" b="1"/>
            </a:lvl3pPr>
            <a:lvl4pPr marL="857250" indent="-171450" defTabSz="309563">
              <a:lnSpc>
                <a:spcPct val="100000"/>
              </a:lnSpc>
              <a:spcBef>
                <a:spcPts val="0"/>
              </a:spcBef>
              <a:defRPr sz="1400" b="1"/>
            </a:lvl4pPr>
            <a:lvl5pPr marL="1085850" indent="-171450" defTabSz="309563">
              <a:lnSpc>
                <a:spcPct val="100000"/>
              </a:lnSpc>
              <a:spcBef>
                <a:spcPts val="0"/>
              </a:spcBef>
              <a:defRPr sz="1400" b="1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22"/>
          </p:nvPr>
        </p:nvSpPr>
        <p:spPr>
          <a:xfrm>
            <a:off x="452438" y="4353716"/>
            <a:ext cx="8239125" cy="418857"/>
          </a:xfrm>
          <a:prstGeom prst="rect">
            <a:avLst/>
          </a:prstGeom>
        </p:spPr>
        <p:txBody>
          <a:bodyPr numCol="1" spcCol="14288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1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D7E50-0315-4C20-9FB7-6FD97F125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4114800" y="-76200"/>
            <a:ext cx="4554314" cy="5300663"/>
          </a:xfrm>
          <a:prstGeom prst="rect">
            <a:avLst/>
          </a:prstGeom>
        </p:spPr>
        <p:txBody>
          <a:bodyPr lIns="34290" tIns="17145" rIns="34290" bIns="17145" numCol="1" spcCol="14288">
            <a:noAutofit/>
          </a:bodyPr>
          <a:lstStyle/>
          <a:p>
            <a:pPr lvl="0"/>
            <a:endParaRPr noProof="0">
              <a:sym typeface="Helvetica Neue"/>
            </a:endParaRPr>
          </a:p>
        </p:txBody>
      </p:sp>
      <p:sp>
        <p:nvSpPr>
          <p:cNvPr id="33" name="Slide Title"/>
          <p:cNvSpPr txBox="1">
            <a:spLocks noGrp="1"/>
          </p:cNvSpPr>
          <p:nvPr>
            <p:ph type="title"/>
          </p:nvPr>
        </p:nvSpPr>
        <p:spPr>
          <a:xfrm>
            <a:off x="452438" y="476250"/>
            <a:ext cx="3667125" cy="2205853"/>
          </a:xfrm>
          <a:prstGeom prst="rect">
            <a:avLst/>
          </a:prstGeom>
        </p:spPr>
        <p:txBody>
          <a:bodyPr anchor="b"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2438" y="2647716"/>
            <a:ext cx="3667125" cy="2019534"/>
          </a:xfrm>
          <a:prstGeom prst="rect">
            <a:avLst/>
          </a:prstGeom>
        </p:spPr>
        <p:txBody>
          <a:bodyPr numCol="1" spcCol="14288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100" b="1"/>
            </a:lvl1pPr>
            <a:lvl2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100" b="1"/>
            </a:lvl2pPr>
            <a:lvl3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100" b="1"/>
            </a:lvl3pPr>
            <a:lvl4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100" b="1"/>
            </a:lvl4pPr>
            <a:lvl5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100" b="1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2"/>
          </p:nvPr>
        </p:nvSpPr>
        <p:spPr>
          <a:xfrm>
            <a:off x="4497388" y="4906963"/>
            <a:ext cx="149225" cy="1460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AD4E8-E97F-4C43-8752-56360477F3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/>
          </p:nvPr>
        </p:nvSpPr>
        <p:spPr>
          <a:xfrm>
            <a:off x="452438" y="404812"/>
            <a:ext cx="8239125" cy="53743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2438" y="889861"/>
            <a:ext cx="8239125" cy="350543"/>
          </a:xfrm>
          <a:prstGeom prst="rect">
            <a:avLst/>
          </a:prstGeom>
        </p:spPr>
        <p:txBody>
          <a:bodyPr lIns="17144" tIns="17144" rIns="17144" bIns="17144" numCol="1" spcCol="14288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100" b="1"/>
            </a:lvl1pPr>
            <a:lvl2pPr marL="490538" indent="-261938" defTabSz="309563">
              <a:lnSpc>
                <a:spcPct val="100000"/>
              </a:lnSpc>
              <a:spcBef>
                <a:spcPts val="0"/>
              </a:spcBef>
              <a:defRPr sz="2100" b="1"/>
            </a:lvl2pPr>
            <a:lvl3pPr marL="719138" indent="-261938" defTabSz="309563">
              <a:lnSpc>
                <a:spcPct val="100000"/>
              </a:lnSpc>
              <a:spcBef>
                <a:spcPts val="0"/>
              </a:spcBef>
              <a:defRPr sz="2100" b="1"/>
            </a:lvl3pPr>
            <a:lvl4pPr marL="947738" indent="-261938" defTabSz="309563">
              <a:lnSpc>
                <a:spcPct val="100000"/>
              </a:lnSpc>
              <a:spcBef>
                <a:spcPts val="0"/>
              </a:spcBef>
              <a:defRPr sz="2100" b="1"/>
            </a:lvl4pPr>
            <a:lvl5pPr marL="1176338" indent="-261938" defTabSz="309563">
              <a:lnSpc>
                <a:spcPct val="100000"/>
              </a:lnSpc>
              <a:spcBef>
                <a:spcPts val="0"/>
              </a:spcBef>
              <a:defRPr sz="2100" b="1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 numCol="1" spcCol="14288"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01803-6D0D-4897-8D35-2692C77B67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3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D10C7-D296-4231-8565-22AA5ADDF7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2438" y="889861"/>
            <a:ext cx="3667125" cy="350543"/>
          </a:xfrm>
          <a:prstGeom prst="rect">
            <a:avLst/>
          </a:prstGeom>
        </p:spPr>
        <p:txBody>
          <a:bodyPr lIns="17144" tIns="17144" rIns="17144" bIns="17144" numCol="1" spcCol="14288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100" b="1"/>
            </a:lvl1pPr>
            <a:lvl2pPr marL="490538" indent="-261938" defTabSz="309563">
              <a:lnSpc>
                <a:spcPct val="100000"/>
              </a:lnSpc>
              <a:spcBef>
                <a:spcPts val="0"/>
              </a:spcBef>
              <a:defRPr sz="2100" b="1"/>
            </a:lvl2pPr>
            <a:lvl3pPr marL="719138" indent="-261938" defTabSz="309563">
              <a:lnSpc>
                <a:spcPct val="100000"/>
              </a:lnSpc>
              <a:spcBef>
                <a:spcPts val="0"/>
              </a:spcBef>
              <a:defRPr sz="2100" b="1"/>
            </a:lvl3pPr>
            <a:lvl4pPr marL="947738" indent="-261938" defTabSz="309563">
              <a:lnSpc>
                <a:spcPct val="100000"/>
              </a:lnSpc>
              <a:spcBef>
                <a:spcPts val="0"/>
              </a:spcBef>
              <a:defRPr sz="2100" b="1"/>
            </a:lvl4pPr>
            <a:lvl5pPr marL="1176338" indent="-261938" defTabSz="309563">
              <a:lnSpc>
                <a:spcPct val="100000"/>
              </a:lnSpc>
              <a:spcBef>
                <a:spcPts val="0"/>
              </a:spcBef>
              <a:defRPr sz="2100" b="1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21"/>
          </p:nvPr>
        </p:nvSpPr>
        <p:spPr>
          <a:xfrm>
            <a:off x="452438" y="1593189"/>
            <a:ext cx="3667125" cy="3096237"/>
          </a:xfrm>
          <a:prstGeom prst="rect">
            <a:avLst/>
          </a:prstGeom>
        </p:spPr>
        <p:txBody>
          <a:bodyPr numCol="1" spcCol="14288"/>
          <a:lstStyle/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4572000" y="-152724"/>
            <a:ext cx="4093828" cy="5458437"/>
          </a:xfrm>
          <a:prstGeom prst="rect">
            <a:avLst/>
          </a:prstGeom>
        </p:spPr>
        <p:txBody>
          <a:bodyPr lIns="34290" tIns="17145" rIns="34290" bIns="17145" numCol="1" spcCol="14288">
            <a:noAutofit/>
          </a:bodyPr>
          <a:lstStyle/>
          <a:p>
            <a:pPr lvl="0"/>
            <a:endParaRPr noProof="0">
              <a:sym typeface="Helvetica Neue"/>
            </a:endParaRPr>
          </a:p>
        </p:txBody>
      </p:sp>
      <p:sp>
        <p:nvSpPr>
          <p:cNvPr id="63" name="Slide Title"/>
          <p:cNvSpPr txBox="1">
            <a:spLocks noGrp="1"/>
          </p:cNvSpPr>
          <p:nvPr>
            <p:ph type="title"/>
          </p:nvPr>
        </p:nvSpPr>
        <p:spPr>
          <a:xfrm>
            <a:off x="452438" y="404812"/>
            <a:ext cx="3667125" cy="5381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1AC0A-F1A2-4CEB-9B29-431A0FF0BF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/>
          </p:nvPr>
        </p:nvSpPr>
        <p:spPr>
          <a:xfrm>
            <a:off x="452436" y="1700213"/>
            <a:ext cx="8239127" cy="1743075"/>
          </a:xfrm>
          <a:prstGeom prst="rect">
            <a:avLst/>
          </a:prstGeom>
        </p:spPr>
        <p:txBody>
          <a:bodyPr anchor="ctr"/>
          <a:lstStyle>
            <a:lvl1pPr>
              <a:defRPr sz="4400" b="0" spc="-87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" name="Slide Number"/>
          <p:cNvSpPr txBox="1">
            <a:spLocks noGrp="1"/>
          </p:cNvSpPr>
          <p:nvPr>
            <p:ph type="sldNum" sz="quarter" idx="10"/>
          </p:nvPr>
        </p:nvSpPr>
        <p:spPr>
          <a:xfrm>
            <a:off x="4497388" y="4906963"/>
            <a:ext cx="149225" cy="1460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1768F-B394-486B-A4D4-A7F2E9593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/>
          </p:nvPr>
        </p:nvSpPr>
        <p:spPr>
          <a:xfrm>
            <a:off x="452438" y="404813"/>
            <a:ext cx="8239125" cy="538106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8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2438" y="889861"/>
            <a:ext cx="8239125" cy="350543"/>
          </a:xfrm>
          <a:prstGeom prst="rect">
            <a:avLst/>
          </a:prstGeom>
        </p:spPr>
        <p:txBody>
          <a:bodyPr lIns="17144" tIns="17144" rIns="17144" bIns="17144" numCol="1" spcCol="14288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100" b="1"/>
            </a:lvl1pPr>
            <a:lvl2pPr marL="490538" indent="-261938" defTabSz="309563">
              <a:lnSpc>
                <a:spcPct val="100000"/>
              </a:lnSpc>
              <a:spcBef>
                <a:spcPts val="0"/>
              </a:spcBef>
              <a:defRPr sz="2100" b="1"/>
            </a:lvl2pPr>
            <a:lvl3pPr marL="719138" indent="-261938" defTabSz="309563">
              <a:lnSpc>
                <a:spcPct val="100000"/>
              </a:lnSpc>
              <a:spcBef>
                <a:spcPts val="0"/>
              </a:spcBef>
              <a:defRPr sz="2100" b="1"/>
            </a:lvl3pPr>
            <a:lvl4pPr marL="947738" indent="-261938" defTabSz="309563">
              <a:lnSpc>
                <a:spcPct val="100000"/>
              </a:lnSpc>
              <a:spcBef>
                <a:spcPts val="0"/>
              </a:spcBef>
              <a:defRPr sz="2100" b="1"/>
            </a:lvl4pPr>
            <a:lvl5pPr marL="1176338" indent="-261938" defTabSz="309563">
              <a:lnSpc>
                <a:spcPct val="100000"/>
              </a:lnSpc>
              <a:spcBef>
                <a:spcPts val="0"/>
              </a:spcBef>
              <a:defRPr sz="2100" b="1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2503C-F5F9-4977-8380-22CA871DB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/>
          </p:nvPr>
        </p:nvSpPr>
        <p:spPr>
          <a:xfrm>
            <a:off x="452438" y="404812"/>
            <a:ext cx="8239125" cy="5381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2438" y="889861"/>
            <a:ext cx="8239125" cy="350543"/>
          </a:xfrm>
          <a:prstGeom prst="rect">
            <a:avLst/>
          </a:prstGeom>
        </p:spPr>
        <p:txBody>
          <a:bodyPr lIns="17144" tIns="17144" rIns="17144" bIns="17144" numCol="1" spcCol="14288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100" b="1"/>
            </a:lvl1pPr>
            <a:lvl2pPr marL="490538" indent="-261938" defTabSz="309563">
              <a:lnSpc>
                <a:spcPct val="100000"/>
              </a:lnSpc>
              <a:spcBef>
                <a:spcPts val="0"/>
              </a:spcBef>
              <a:defRPr sz="2100" b="1"/>
            </a:lvl2pPr>
            <a:lvl3pPr marL="719138" indent="-261938" defTabSz="309563">
              <a:lnSpc>
                <a:spcPct val="100000"/>
              </a:lnSpc>
              <a:spcBef>
                <a:spcPts val="0"/>
              </a:spcBef>
              <a:defRPr sz="2100" b="1"/>
            </a:lvl3pPr>
            <a:lvl4pPr marL="947738" indent="-261938" defTabSz="309563">
              <a:lnSpc>
                <a:spcPct val="100000"/>
              </a:lnSpc>
              <a:spcBef>
                <a:spcPts val="0"/>
              </a:spcBef>
              <a:defRPr sz="2100" b="1"/>
            </a:lvl4pPr>
            <a:lvl5pPr marL="1176338" indent="-261938" defTabSz="309563">
              <a:lnSpc>
                <a:spcPct val="100000"/>
              </a:lnSpc>
              <a:spcBef>
                <a:spcPts val="0"/>
              </a:spcBef>
              <a:defRPr sz="2100" b="1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/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 numCol="1" spcCol="14288"/>
          <a:lstStyle>
            <a:lvl1pPr marL="0" indent="0" defTabSz="309563">
              <a:lnSpc>
                <a:spcPct val="100000"/>
              </a:lnSpc>
              <a:spcBef>
                <a:spcPts val="675"/>
              </a:spcBef>
              <a:buSzTx/>
              <a:buNone/>
              <a:defRPr sz="2100" spc="-37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A1F21-CDFE-4770-B485-CF9E1592E6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452438" y="1592263"/>
            <a:ext cx="8239125" cy="3097212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19050" tIns="19050" rIns="19050" bIns="19050" numCol="2" spcCol="411956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370013" y="1028700"/>
            <a:ext cx="7315200" cy="563563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19050" tIns="19050" rIns="19050" bIns="19050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97388" y="4905375"/>
            <a:ext cx="149225" cy="146050"/>
          </a:xfrm>
          <a:prstGeom prst="rect">
            <a:avLst/>
          </a:prstGeom>
          <a:ln w="12700">
            <a:miter lim="400000"/>
          </a:ln>
        </p:spPr>
        <p:txBody>
          <a:bodyPr vert="horz" wrap="none" lIns="19050" tIns="19050" rIns="19050" bIns="19050" numCol="1" anchor="b" anchorCtr="0" compatLnSpc="1">
            <a:prstTxWarp prst="textNoShape">
              <a:avLst/>
            </a:prstTxWarp>
            <a:spAutoFit/>
          </a:bodyPr>
          <a:lstStyle>
            <a:lvl1pPr algn="ctr" defTabSz="913805" hangingPunct="0">
              <a:defRPr sz="700">
                <a:solidFill>
                  <a:srgbClr val="000000"/>
                </a:solidFill>
                <a:latin typeface="Helvetica Neue"/>
              </a:defRPr>
            </a:lvl1pPr>
          </a:lstStyle>
          <a:p>
            <a:pPr>
              <a:defRPr/>
            </a:pPr>
            <a:fld id="{15C11871-5D9E-4FD6-8B4A-070812114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1" r:id="rId4"/>
    <p:sldLayoutId id="2147483660" r:id="rId5"/>
    <p:sldLayoutId id="2147483659" r:id="rId6"/>
    <p:sldLayoutId id="2147483665" r:id="rId7"/>
    <p:sldLayoutId id="2147483658" r:id="rId8"/>
    <p:sldLayoutId id="2147483657" r:id="rId9"/>
    <p:sldLayoutId id="2147483656" r:id="rId10"/>
    <p:sldLayoutId id="2147483655" r:id="rId11"/>
    <p:sldLayoutId id="2147483654" r:id="rId12"/>
    <p:sldLayoutId id="2147483653" r:id="rId13"/>
    <p:sldLayoutId id="2147483666" r:id="rId14"/>
    <p:sldLayoutId id="2147483652" r:id="rId15"/>
  </p:sldLayoutIdLst>
  <p:transition spd="med"/>
  <p:hf hdr="0" ftr="0" dt="0"/>
  <p:txStyles>
    <p:titleStyle>
      <a:lvl1pPr algn="l" defTabSz="912813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 spc="-64">
          <a:solidFill>
            <a:srgbClr val="000000"/>
          </a:solidFill>
          <a:latin typeface="+mn-lt"/>
          <a:ea typeface="+mn-ea"/>
          <a:cs typeface="+mn-cs"/>
          <a:sym typeface="Helvetica Neue"/>
        </a:defRPr>
      </a:lvl1pPr>
      <a:lvl2pPr algn="l" defTabSz="912813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 spc="-64">
          <a:solidFill>
            <a:srgbClr val="000000"/>
          </a:solidFill>
          <a:latin typeface="+mn-lt"/>
          <a:ea typeface="+mn-ea"/>
          <a:cs typeface="+mn-cs"/>
          <a:sym typeface="Helvetica Neue"/>
        </a:defRPr>
      </a:lvl2pPr>
      <a:lvl3pPr algn="l" defTabSz="912813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 spc="-64">
          <a:solidFill>
            <a:srgbClr val="000000"/>
          </a:solidFill>
          <a:latin typeface="+mn-lt"/>
          <a:ea typeface="+mn-ea"/>
          <a:cs typeface="+mn-cs"/>
          <a:sym typeface="Helvetica Neue"/>
        </a:defRPr>
      </a:lvl3pPr>
      <a:lvl4pPr algn="l" defTabSz="912813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 spc="-64">
          <a:solidFill>
            <a:srgbClr val="000000"/>
          </a:solidFill>
          <a:latin typeface="+mn-lt"/>
          <a:ea typeface="+mn-ea"/>
          <a:cs typeface="+mn-cs"/>
          <a:sym typeface="Helvetica Neue"/>
        </a:defRPr>
      </a:lvl4pPr>
      <a:lvl5pPr algn="l" defTabSz="912813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 spc="-64">
          <a:solidFill>
            <a:srgbClr val="000000"/>
          </a:solidFill>
          <a:latin typeface="+mn-lt"/>
          <a:ea typeface="+mn-ea"/>
          <a:cs typeface="+mn-cs"/>
          <a:sym typeface="Helvetica Neue"/>
        </a:defRPr>
      </a:lvl5pPr>
      <a:lvl6pPr marL="0" marR="0" indent="0" algn="l" defTabSz="91437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6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91437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6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91437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6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914376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6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228600" indent="-228600" algn="l" defTabSz="912813" rtl="0" eaLnBrk="0" fontAlgn="base" hangingPunct="0">
        <a:lnSpc>
          <a:spcPct val="90000"/>
        </a:lnSpc>
        <a:spcBef>
          <a:spcPts val="1688"/>
        </a:spcBef>
        <a:spcAft>
          <a:spcPct val="0"/>
        </a:spcAft>
        <a:buSzPct val="123000"/>
        <a:buChar char="•"/>
        <a:defRPr>
          <a:solidFill>
            <a:srgbClr val="000000"/>
          </a:solidFill>
          <a:latin typeface="+mn-lt"/>
          <a:ea typeface="+mn-ea"/>
          <a:cs typeface="+mn-cs"/>
          <a:sym typeface="Helvetica Neue"/>
        </a:defRPr>
      </a:lvl1pPr>
      <a:lvl2pPr marL="457200" indent="-228600" algn="l" defTabSz="912813" rtl="0" eaLnBrk="0" fontAlgn="base" hangingPunct="0">
        <a:lnSpc>
          <a:spcPct val="90000"/>
        </a:lnSpc>
        <a:spcBef>
          <a:spcPts val="1688"/>
        </a:spcBef>
        <a:spcAft>
          <a:spcPct val="0"/>
        </a:spcAft>
        <a:buSzPct val="123000"/>
        <a:buChar char="•"/>
        <a:defRPr>
          <a:solidFill>
            <a:srgbClr val="000000"/>
          </a:solidFill>
          <a:latin typeface="+mn-lt"/>
          <a:ea typeface="+mn-ea"/>
          <a:cs typeface="+mn-cs"/>
          <a:sym typeface="Helvetica Neue"/>
        </a:defRPr>
      </a:lvl2pPr>
      <a:lvl3pPr marL="685800" indent="-228600" algn="l" defTabSz="912813" rtl="0" eaLnBrk="0" fontAlgn="base" hangingPunct="0">
        <a:lnSpc>
          <a:spcPct val="90000"/>
        </a:lnSpc>
        <a:spcBef>
          <a:spcPts val="1688"/>
        </a:spcBef>
        <a:spcAft>
          <a:spcPct val="0"/>
        </a:spcAft>
        <a:buSzPct val="123000"/>
        <a:buChar char="•"/>
        <a:defRPr>
          <a:solidFill>
            <a:srgbClr val="000000"/>
          </a:solidFill>
          <a:latin typeface="+mn-lt"/>
          <a:ea typeface="+mn-ea"/>
          <a:cs typeface="+mn-cs"/>
          <a:sym typeface="Helvetica Neue"/>
        </a:defRPr>
      </a:lvl3pPr>
      <a:lvl4pPr marL="914400" indent="-228600" algn="l" defTabSz="912813" rtl="0" eaLnBrk="0" fontAlgn="base" hangingPunct="0">
        <a:lnSpc>
          <a:spcPct val="90000"/>
        </a:lnSpc>
        <a:spcBef>
          <a:spcPts val="1688"/>
        </a:spcBef>
        <a:spcAft>
          <a:spcPct val="0"/>
        </a:spcAft>
        <a:buSzPct val="123000"/>
        <a:buChar char="•"/>
        <a:defRPr>
          <a:solidFill>
            <a:srgbClr val="000000"/>
          </a:solidFill>
          <a:latin typeface="+mn-lt"/>
          <a:ea typeface="+mn-ea"/>
          <a:cs typeface="+mn-cs"/>
          <a:sym typeface="Helvetica Neue"/>
        </a:defRPr>
      </a:lvl4pPr>
      <a:lvl5pPr marL="1143000" indent="-228600" algn="l" defTabSz="912813" rtl="0" eaLnBrk="0" fontAlgn="base" hangingPunct="0">
        <a:lnSpc>
          <a:spcPct val="90000"/>
        </a:lnSpc>
        <a:spcBef>
          <a:spcPts val="1688"/>
        </a:spcBef>
        <a:spcAft>
          <a:spcPct val="0"/>
        </a:spcAft>
        <a:buSzPct val="123000"/>
        <a:buChar char="•"/>
        <a:defRPr>
          <a:solidFill>
            <a:srgbClr val="000000"/>
          </a:solidFill>
          <a:latin typeface="+mn-lt"/>
          <a:ea typeface="+mn-ea"/>
          <a:cs typeface="+mn-cs"/>
          <a:sym typeface="Helvetica Neue"/>
        </a:defRPr>
      </a:lvl5pPr>
      <a:lvl6pPr marL="1371600" marR="0" indent="-228600" algn="l" defTabSz="914376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1600200" marR="0" indent="-228600" algn="l" defTabSz="914376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1828800" marR="0" indent="-228600" algn="l" defTabSz="914376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2057400" marR="0" indent="-228600" algn="l" defTabSz="914376" rtl="0" latinLnBrk="0">
        <a:lnSpc>
          <a:spcPct val="90000"/>
        </a:lnSpc>
        <a:spcBef>
          <a:spcPts val="1688"/>
        </a:spcBef>
        <a:spcAft>
          <a:spcPts val="0"/>
        </a:spcAft>
        <a:buClrTx/>
        <a:buSzPct val="123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Ефективність роботи…"/>
          <p:cNvSpPr txBox="1">
            <a:spLocks noChangeArrowheads="1"/>
          </p:cNvSpPr>
          <p:nvPr/>
        </p:nvSpPr>
        <p:spPr bwMode="auto">
          <a:xfrm>
            <a:off x="581025" y="2035175"/>
            <a:ext cx="7893050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19050" rIns="19050" bIns="19050" anchor="ctr">
            <a:spAutoFit/>
          </a:bodyPr>
          <a:lstStyle/>
          <a:p>
            <a:pPr algn="ctr"/>
            <a:r>
              <a:rPr lang="uk-UA" sz="2300">
                <a:solidFill>
                  <a:srgbClr val="000000"/>
                </a:solidFill>
                <a:latin typeface="e-Ukraine Head Bold"/>
              </a:rPr>
              <a:t>Про порядок функціонування єдиного рахунку, сплати податків, зборів, платежів та заповнення реквізитів платіжних документів</a:t>
            </a:r>
          </a:p>
        </p:txBody>
      </p:sp>
      <p:grpSp>
        <p:nvGrpSpPr>
          <p:cNvPr id="19458" name="Группа 4"/>
          <p:cNvGrpSpPr>
            <a:grpSpLocks/>
          </p:cNvGrpSpPr>
          <p:nvPr/>
        </p:nvGrpSpPr>
        <p:grpSpPr bwMode="auto">
          <a:xfrm>
            <a:off x="1357313" y="509588"/>
            <a:ext cx="6510337" cy="830262"/>
            <a:chOff x="4190944" y="8286760"/>
            <a:chExt cx="17359434" cy="2214578"/>
          </a:xfrm>
        </p:grpSpPr>
        <p:pic>
          <p:nvPicPr>
            <p:cNvPr id="19459" name="Рисунок 5" descr="яйца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90944" y="8286760"/>
              <a:ext cx="4423450" cy="2214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8691538" y="8501075"/>
              <a:ext cx="12858840" cy="19971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defTabSz="914376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400" b="1" dirty="0">
                  <a:solidFill>
                    <a:srgbClr val="000000"/>
                  </a:solidFill>
                  <a:latin typeface="e-Ukraine Bold" pitchFamily="50" charset="-52"/>
                  <a:ea typeface="+mn-ea"/>
                  <a:cs typeface="+mn-cs"/>
                </a:rPr>
                <a:t>Державна податкова служба України</a:t>
              </a:r>
            </a:p>
            <a:p>
              <a:pPr defTabSz="914376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sz="1400" b="1" dirty="0">
                <a:solidFill>
                  <a:srgbClr val="000000"/>
                </a:solidFill>
                <a:latin typeface="e-Ukraine Bold" pitchFamily="50" charset="-52"/>
                <a:ea typeface="+mn-ea"/>
                <a:cs typeface="+mn-cs"/>
              </a:endParaRPr>
            </a:p>
            <a:p>
              <a:pPr defTabSz="914376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400" b="1" dirty="0">
                  <a:solidFill>
                    <a:srgbClr val="000000"/>
                  </a:solidFill>
                  <a:latin typeface="e-Ukraine Bold" pitchFamily="50" charset="-52"/>
                  <a:ea typeface="+mn-ea"/>
                  <a:cs typeface="+mn-cs"/>
                </a:rPr>
                <a:t>Головне управління ДПС в Одеській області</a:t>
              </a:r>
              <a:endParaRPr lang="uk-UA" sz="1400" b="1" dirty="0">
                <a:solidFill>
                  <a:srgbClr val="000000"/>
                </a:solidFill>
                <a:latin typeface="e-Ukraine Bold" pitchFamily="50" charset="-52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3"/>
          <p:cNvSpPr>
            <a:spLocks noChangeArrowheads="1"/>
          </p:cNvSpPr>
          <p:nvPr/>
        </p:nvSpPr>
        <p:spPr bwMode="auto">
          <a:xfrm>
            <a:off x="252413" y="708025"/>
            <a:ext cx="8613775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290" tIns="17145" rIns="34290" bIns="17145">
            <a:spAutoFit/>
          </a:bodyPr>
          <a:lstStyle/>
          <a:p>
            <a:pPr algn="ctr"/>
            <a:r>
              <a:rPr lang="ru-RU" sz="1700">
                <a:solidFill>
                  <a:srgbClr val="132C45"/>
                </a:solidFill>
              </a:rPr>
              <a:t>Порядок </a:t>
            </a:r>
            <a:r>
              <a:rPr lang="uk-UA" sz="1700">
                <a:solidFill>
                  <a:srgbClr val="132C45"/>
                </a:solidFill>
              </a:rPr>
              <a:t>функціонування </a:t>
            </a:r>
            <a:r>
              <a:rPr lang="uk-UA" sz="1700" b="1">
                <a:solidFill>
                  <a:srgbClr val="132C45"/>
                </a:solidFill>
              </a:rPr>
              <a:t>ЄДИНОГО РАХУНКУ </a:t>
            </a:r>
            <a:r>
              <a:rPr lang="uk-UA" sz="1700">
                <a:solidFill>
                  <a:srgbClr val="132C45"/>
                </a:solidFill>
              </a:rPr>
              <a:t>для сплати грошових зобов’язань</a:t>
            </a:r>
          </a:p>
          <a:p>
            <a:pPr algn="ctr"/>
            <a:r>
              <a:rPr lang="uk-UA" sz="1700">
                <a:solidFill>
                  <a:srgbClr val="132C45"/>
                </a:solidFill>
              </a:rPr>
              <a:t>з</a:t>
            </a:r>
            <a:r>
              <a:rPr lang="ru-RU" sz="1700">
                <a:solidFill>
                  <a:srgbClr val="132C45"/>
                </a:solidFill>
              </a:rPr>
              <a:t>атверд</a:t>
            </a:r>
            <a:r>
              <a:rPr lang="uk-UA" sz="1700">
                <a:solidFill>
                  <a:srgbClr val="132C45"/>
                </a:solidFill>
              </a:rPr>
              <a:t>жений Постановою Кабінету Міністрів України  від 29.04.2020 року №321</a:t>
            </a:r>
          </a:p>
          <a:p>
            <a:pPr algn="ctr"/>
            <a:endParaRPr lang="ru-RU" sz="1700">
              <a:solidFill>
                <a:srgbClr val="E04F3C"/>
              </a:solidFill>
            </a:endParaRPr>
          </a:p>
          <a:p>
            <a:pPr algn="ctr"/>
            <a:r>
              <a:rPr lang="uk-UA" sz="1700">
                <a:solidFill>
                  <a:srgbClr val="132C45"/>
                </a:solidFill>
              </a:rPr>
              <a:t>Платник має право повідомити про використання або про відмову від використання єдиного рахунка один раз протягом календарного року в електронному вигляді, в тому числі через Електронний кабінет платника податку. </a:t>
            </a:r>
          </a:p>
          <a:p>
            <a:pPr algn="ctr"/>
            <a:endParaRPr lang="uk-UA" sz="1700">
              <a:solidFill>
                <a:srgbClr val="000000"/>
              </a:solidFill>
            </a:endParaRPr>
          </a:p>
          <a:p>
            <a:pPr algn="ctr"/>
            <a:r>
              <a:rPr lang="uk-UA" sz="1700"/>
              <a:t>                         </a:t>
            </a:r>
            <a:r>
              <a:rPr lang="uk-UA" sz="1700">
                <a:solidFill>
                  <a:srgbClr val="13371E"/>
                </a:solidFill>
              </a:rPr>
              <a:t>з дня, наступного за днем подання ним повідомлення про</a:t>
            </a:r>
          </a:p>
          <a:p>
            <a:pPr algn="ctr"/>
            <a:r>
              <a:rPr lang="uk-UA" sz="1700">
                <a:solidFill>
                  <a:srgbClr val="13371E"/>
                </a:solidFill>
              </a:rPr>
              <a:t>                              використання єдиного рахунку та отримання квитанції </a:t>
            </a:r>
          </a:p>
          <a:p>
            <a:pPr algn="ctr"/>
            <a:r>
              <a:rPr lang="uk-UA" sz="1700">
                <a:solidFill>
                  <a:srgbClr val="13371E"/>
                </a:solidFill>
              </a:rPr>
              <a:t>про включення до реєстру</a:t>
            </a:r>
            <a:r>
              <a:rPr lang="uk-UA" sz="1700"/>
              <a:t>.</a:t>
            </a:r>
          </a:p>
          <a:p>
            <a:pPr algn="ctr"/>
            <a:endParaRPr lang="uk-UA" sz="1700">
              <a:solidFill>
                <a:srgbClr val="000000"/>
              </a:solidFill>
            </a:endParaRPr>
          </a:p>
          <a:p>
            <a:pPr algn="ctr"/>
            <a:endParaRPr lang="uk-UA" sz="1700" b="1">
              <a:solidFill>
                <a:srgbClr val="E04F3C"/>
              </a:solidFill>
            </a:endParaRPr>
          </a:p>
          <a:p>
            <a:pPr algn="ctr"/>
            <a:r>
              <a:rPr lang="uk-UA" sz="1700" b="1">
                <a:solidFill>
                  <a:srgbClr val="E04F3C"/>
                </a:solidFill>
              </a:rPr>
              <a:t>            з 1 січня наступного календарного року</a:t>
            </a:r>
          </a:p>
          <a:p>
            <a:pPr algn="ctr"/>
            <a:r>
              <a:rPr lang="uk-UA" sz="1700">
                <a:solidFill>
                  <a:srgbClr val="13371E"/>
                </a:solidFill>
              </a:rPr>
              <a:t>            на підставі повідомлення про відмову від </a:t>
            </a:r>
          </a:p>
          <a:p>
            <a:pPr algn="ctr"/>
            <a:r>
              <a:rPr lang="uk-UA" sz="1700">
                <a:solidFill>
                  <a:srgbClr val="13371E"/>
                </a:solidFill>
              </a:rPr>
              <a:t>    використання єдиного рахунку</a:t>
            </a:r>
            <a:endParaRPr lang="uk-UA" sz="1700">
              <a:solidFill>
                <a:srgbClr val="000000"/>
              </a:solidFill>
            </a:endParaRPr>
          </a:p>
          <a:p>
            <a:pPr algn="ctr"/>
            <a:endParaRPr lang="uk-UA" sz="1700">
              <a:solidFill>
                <a:srgbClr val="000000"/>
              </a:solidFill>
            </a:endParaRPr>
          </a:p>
        </p:txBody>
      </p:sp>
      <p:pic>
        <p:nvPicPr>
          <p:cNvPr id="21506" name="Image" descr="Image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8763" y="1982788"/>
            <a:ext cx="1554162" cy="1554162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pic>
        <p:nvPicPr>
          <p:cNvPr id="21507" name="Image" descr="Imag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8763" y="3536950"/>
            <a:ext cx="1608137" cy="16065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39299" y="2571750"/>
            <a:ext cx="1419830" cy="2539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19050" tIns="19050" rIns="19050" bIns="19050" spcCol="14288" anchor="ctr">
            <a:spAutoFit/>
          </a:bodyPr>
          <a:lstStyle/>
          <a:p>
            <a:pPr algn="ctr" defTabSz="914376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rgbClr val="E04F3C"/>
                </a:solidFill>
                <a:latin typeface="e-Ukraine Bold" pitchFamily="50" charset="-52"/>
                <a:ea typeface="+mn-ea"/>
                <a:cs typeface="+mn-cs"/>
              </a:rPr>
              <a:t>ПОЧАТОК</a:t>
            </a:r>
            <a:endParaRPr lang="uk-UA" sz="1400" dirty="0">
              <a:solidFill>
                <a:srgbClr val="E04F3C"/>
              </a:solidFill>
              <a:latin typeface="e-Ukraine Bold" pitchFamily="50" charset="-52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8931" y="4179105"/>
            <a:ext cx="1607355" cy="2539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19050" tIns="19050" rIns="19050" bIns="19050" spcCol="14288" anchor="ctr">
            <a:spAutoFit/>
          </a:bodyPr>
          <a:lstStyle/>
          <a:p>
            <a:pPr algn="ctr" defTabSz="914376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rgbClr val="E04F3C"/>
                </a:solidFill>
                <a:latin typeface="e-Ukraine Bold" pitchFamily="50" charset="-52"/>
                <a:ea typeface="+mn-ea"/>
                <a:cs typeface="+mn-cs"/>
              </a:rPr>
              <a:t>ПРИПИНЕННЯ</a:t>
            </a:r>
            <a:endParaRPr lang="uk-UA" sz="1400" dirty="0">
              <a:solidFill>
                <a:srgbClr val="E04F3C"/>
              </a:solidFill>
              <a:latin typeface="e-Ukraine Bold" pitchFamily="50" charset="-52"/>
              <a:ea typeface="+mn-ea"/>
              <a:cs typeface="+mn-cs"/>
            </a:endParaRPr>
          </a:p>
        </p:txBody>
      </p:sp>
      <p:pic>
        <p:nvPicPr>
          <p:cNvPr id="21510" name="Рисунок 9" descr="яйца_ГУ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60338"/>
            <a:ext cx="31257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8143900" y="4825464"/>
            <a:ext cx="1000100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2438337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rgbClr val="A6A6A6"/>
                </a:solidFill>
                <a:latin typeface="e-Ukraine Regular"/>
                <a:ea typeface="+mn-ea"/>
                <a:cs typeface="+mn-cs"/>
              </a:rPr>
              <a:t>Слайд 2</a:t>
            </a:r>
            <a:endParaRPr lang="uk-UA" sz="1400" dirty="0">
              <a:solidFill>
                <a:srgbClr val="A6A6A6"/>
              </a:solidFill>
              <a:latin typeface="e-Ukraine Regular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3"/>
          <p:cNvSpPr>
            <a:spLocks noChangeArrowheads="1"/>
          </p:cNvSpPr>
          <p:nvPr/>
        </p:nvSpPr>
        <p:spPr bwMode="auto">
          <a:xfrm>
            <a:off x="252413" y="708025"/>
            <a:ext cx="861377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290" tIns="17145" rIns="34290" bIns="17145">
            <a:spAutoFit/>
          </a:bodyPr>
          <a:lstStyle/>
          <a:p>
            <a:pPr algn="ctr"/>
            <a:endParaRPr lang="uk-UA" sz="800">
              <a:solidFill>
                <a:srgbClr val="000000"/>
              </a:solidFill>
            </a:endParaRPr>
          </a:p>
          <a:p>
            <a:pPr algn="ctr"/>
            <a:r>
              <a:rPr lang="uk-UA" sz="1800">
                <a:solidFill>
                  <a:srgbClr val="13371E"/>
                </a:solidFill>
                <a:latin typeface="e-Ukraine Regular"/>
              </a:rPr>
              <a:t>Платник єдиного рахунку сплачує на єдиний рахунок</a:t>
            </a:r>
          </a:p>
          <a:p>
            <a:pPr algn="ctr"/>
            <a:r>
              <a:rPr lang="uk-UA" sz="1800" b="1">
                <a:solidFill>
                  <a:srgbClr val="E04F3C"/>
                </a:solidFill>
                <a:latin typeface="e-Ukraine Regular"/>
              </a:rPr>
              <a:t>усі податки/внески</a:t>
            </a:r>
            <a:r>
              <a:rPr lang="uk-UA" sz="1800">
                <a:solidFill>
                  <a:srgbClr val="000000"/>
                </a:solidFill>
                <a:latin typeface="e-Ukraine Regular"/>
              </a:rPr>
              <a:t>, </a:t>
            </a:r>
            <a:r>
              <a:rPr lang="uk-UA" sz="1800">
                <a:solidFill>
                  <a:srgbClr val="E04F3C"/>
                </a:solidFill>
                <a:latin typeface="e-Ukraine Regular"/>
              </a:rPr>
              <a:t>крім ПДВ, акцизного податку з реалізації пального та спирту етилового,</a:t>
            </a:r>
            <a:r>
              <a:rPr lang="uk-UA" sz="1800">
                <a:solidFill>
                  <a:srgbClr val="000000"/>
                </a:solidFill>
                <a:latin typeface="e-Ukraine Regular"/>
              </a:rPr>
              <a:t> </a:t>
            </a:r>
            <a:r>
              <a:rPr lang="uk-UA" sz="1800">
                <a:solidFill>
                  <a:srgbClr val="E04F3C"/>
                </a:solidFill>
                <a:latin typeface="e-Ukraine Regular"/>
              </a:rPr>
              <a:t>частини  чистого прибутку(доходу)</a:t>
            </a:r>
            <a:endParaRPr lang="uk-UA" sz="1800">
              <a:solidFill>
                <a:srgbClr val="000000"/>
              </a:solidFill>
              <a:latin typeface="e-Ukraine Regular"/>
            </a:endParaRPr>
          </a:p>
          <a:p>
            <a:pPr algn="ctr"/>
            <a:endParaRPr lang="uk-UA" sz="1800">
              <a:solidFill>
                <a:srgbClr val="000000"/>
              </a:solidFill>
              <a:latin typeface="e-Ukraine Regula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3980" y="2196700"/>
            <a:ext cx="7688515" cy="7309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19050" tIns="19050" rIns="19050" bIns="19050" spcCol="14288" anchor="ctr">
            <a:spAutoFit/>
          </a:bodyPr>
          <a:lstStyle/>
          <a:p>
            <a:pPr algn="ctr" defTabSz="914376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800" dirty="0">
                <a:solidFill>
                  <a:srgbClr val="13371E"/>
                </a:solidFill>
                <a:latin typeface="e-Ukraine Regular"/>
              </a:rPr>
              <a:t>Платник єдиного рахунку не має право сплачувати кошти на інші рахунки відкриті Казначейством, крім перерахованих</a:t>
            </a:r>
          </a:p>
          <a:p>
            <a:pPr algn="ctr" defTabSz="914376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245" y="3187903"/>
            <a:ext cx="7849250" cy="10079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19050" tIns="19050" rIns="19050" bIns="19050" spcCol="14288" anchor="ctr">
            <a:spAutoFit/>
          </a:bodyPr>
          <a:lstStyle/>
          <a:p>
            <a:pPr algn="ctr" defTabSz="913805">
              <a:defRPr/>
            </a:pPr>
            <a:r>
              <a:rPr lang="uk-UA" sz="1800" dirty="0">
                <a:solidFill>
                  <a:srgbClr val="13371E"/>
                </a:solidFill>
                <a:latin typeface="e-Ukraine Regular"/>
              </a:rPr>
              <a:t>Для вірного зарахування коштів на єдиний рахунок, платнику необхідно коректно заповнювати розрахунковий документ на переказ, </a:t>
            </a:r>
          </a:p>
          <a:p>
            <a:pPr algn="ctr" defTabSz="913805">
              <a:defRPr/>
            </a:pPr>
            <a:r>
              <a:rPr lang="uk-UA" sz="1800" dirty="0">
                <a:solidFill>
                  <a:srgbClr val="13371E"/>
                </a:solidFill>
                <a:latin typeface="e-Ukraine Regular"/>
              </a:rPr>
              <a:t>а саме </a:t>
            </a:r>
            <a:r>
              <a:rPr lang="uk-UA" sz="1800" dirty="0">
                <a:solidFill>
                  <a:srgbClr val="E04F3C"/>
                </a:solidFill>
                <a:latin typeface="e-Ukraine Regular"/>
              </a:rPr>
              <a:t>реквізит </a:t>
            </a:r>
            <a:r>
              <a:rPr lang="uk-UA" sz="1800" b="1" dirty="0">
                <a:solidFill>
                  <a:srgbClr val="E04F3C"/>
                </a:solidFill>
                <a:latin typeface="e-Ukraine Regular"/>
              </a:rPr>
              <a:t>«Призначення платежу»</a:t>
            </a:r>
            <a:endParaRPr lang="ru-RU" sz="1800" b="1" dirty="0">
              <a:solidFill>
                <a:srgbClr val="E04F3C"/>
              </a:solidFill>
              <a:latin typeface="e-Ukraine Regular"/>
            </a:endParaRPr>
          </a:p>
          <a:p>
            <a:pPr algn="ctr" defTabSz="914376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ea typeface="+mn-ea"/>
              <a:cs typeface="+mn-cs"/>
            </a:endParaRPr>
          </a:p>
        </p:txBody>
      </p:sp>
      <p:pic>
        <p:nvPicPr>
          <p:cNvPr id="23556" name="Рисунок 6" descr="яйца_ГУ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338"/>
            <a:ext cx="31083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143900" y="4825464"/>
            <a:ext cx="1000100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2438337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rgbClr val="A6A6A6"/>
                </a:solidFill>
                <a:latin typeface="e-Ukraine Regular"/>
                <a:ea typeface="+mn-ea"/>
                <a:cs typeface="+mn-cs"/>
              </a:rPr>
              <a:t>Слайд 3</a:t>
            </a:r>
            <a:endParaRPr lang="uk-UA" sz="1400" dirty="0">
              <a:solidFill>
                <a:srgbClr val="A6A6A6"/>
              </a:solidFill>
              <a:latin typeface="e-Ukraine Regular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рямоугольник 3"/>
          <p:cNvSpPr>
            <a:spLocks noChangeArrowheads="1"/>
          </p:cNvSpPr>
          <p:nvPr/>
        </p:nvSpPr>
        <p:spPr bwMode="auto">
          <a:xfrm>
            <a:off x="795338" y="708025"/>
            <a:ext cx="7720012" cy="382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290" tIns="17145" rIns="34290" bIns="17145">
            <a:spAutoFit/>
          </a:bodyPr>
          <a:lstStyle/>
          <a:p>
            <a:pPr algn="ctr"/>
            <a:endParaRPr lang="uk-UA" b="1">
              <a:solidFill>
                <a:srgbClr val="002060"/>
              </a:solidFill>
            </a:endParaRPr>
          </a:p>
          <a:p>
            <a:pPr algn="ctr"/>
            <a:endParaRPr lang="uk-UA" sz="1700" b="1">
              <a:solidFill>
                <a:srgbClr val="002060"/>
              </a:solidFill>
            </a:endParaRPr>
          </a:p>
          <a:p>
            <a:pPr algn="ctr"/>
            <a:r>
              <a:rPr lang="uk-UA" sz="2000">
                <a:solidFill>
                  <a:srgbClr val="002060"/>
                </a:solidFill>
                <a:latin typeface="e-Ukraine"/>
              </a:rPr>
              <a:t>Наказ МФУ від 24.07.2015 року №666 </a:t>
            </a:r>
          </a:p>
          <a:p>
            <a:pPr algn="ctr"/>
            <a:r>
              <a:rPr lang="uk-UA" sz="2000">
                <a:solidFill>
                  <a:srgbClr val="002060"/>
                </a:solidFill>
                <a:latin typeface="e-Ukraine"/>
              </a:rPr>
              <a:t>«Про затвердження Порядку заповнення реквізиту "Призначення платежу" розрахункових документів на переказ у разі сплати (стягнення) податків, зборів, платежів на бюджетні рахунки та/або єдиного внеску на загальнообов'язкове державне соціальне страхування на небюджетні рахунки, а також на </a:t>
            </a:r>
            <a:r>
              <a:rPr lang="uk-UA" sz="2000" u="sng">
                <a:solidFill>
                  <a:srgbClr val="002060"/>
                </a:solidFill>
                <a:latin typeface="e-Ukraine"/>
              </a:rPr>
              <a:t>єдиний рахунок»</a:t>
            </a:r>
            <a:endParaRPr lang="ru-RU" sz="2000" u="sng">
              <a:solidFill>
                <a:srgbClr val="002060"/>
              </a:solidFill>
              <a:latin typeface="e-Ukraine"/>
            </a:endParaRPr>
          </a:p>
          <a:p>
            <a:pPr algn="ctr"/>
            <a:endParaRPr lang="uk-UA" sz="2000">
              <a:solidFill>
                <a:srgbClr val="002060"/>
              </a:solidFill>
              <a:latin typeface="e-Ukraine"/>
            </a:endParaRPr>
          </a:p>
          <a:p>
            <a:pPr algn="r"/>
            <a:r>
              <a:rPr lang="uk-UA" sz="2000">
                <a:latin typeface="e-Ukraine"/>
              </a:rPr>
              <a:t>	</a:t>
            </a:r>
            <a:r>
              <a:rPr lang="uk-UA" sz="2000">
                <a:solidFill>
                  <a:srgbClr val="002060"/>
                </a:solidFill>
                <a:latin typeface="e-Ukraine"/>
              </a:rPr>
              <a:t>зі змінами внесеними наказом Міністерства фінансів України від 31.12.2020 р. N 847</a:t>
            </a:r>
          </a:p>
        </p:txBody>
      </p:sp>
      <p:pic>
        <p:nvPicPr>
          <p:cNvPr id="24578" name="Рисунок 3" descr="яйца_ГУ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3"/>
            <a:ext cx="31083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143900" y="4825464"/>
            <a:ext cx="1000100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2438337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rgbClr val="A6A6A6"/>
                </a:solidFill>
                <a:latin typeface="e-Ukraine Regular"/>
                <a:ea typeface="+mn-ea"/>
                <a:cs typeface="+mn-cs"/>
              </a:rPr>
              <a:t>Слайд 4</a:t>
            </a:r>
            <a:endParaRPr lang="uk-UA" sz="1400" dirty="0">
              <a:solidFill>
                <a:srgbClr val="A6A6A6"/>
              </a:solidFill>
              <a:latin typeface="e-Ukraine Regular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5"/>
          <p:cNvSpPr>
            <a:spLocks noChangeArrowheads="1"/>
          </p:cNvSpPr>
          <p:nvPr/>
        </p:nvSpPr>
        <p:spPr bwMode="auto">
          <a:xfrm>
            <a:off x="204788" y="1581150"/>
            <a:ext cx="8778875" cy="34496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34290" tIns="17145" rIns="34290" bIns="17145">
            <a:spAutoFit/>
          </a:bodyPr>
          <a:lstStyle/>
          <a:p>
            <a:pPr defTabSz="913805">
              <a:defRPr/>
            </a:pPr>
            <a:r>
              <a:rPr lang="uk-UA" sz="1700" b="1" dirty="0">
                <a:solidFill>
                  <a:srgbClr val="002060"/>
                </a:solidFill>
                <a:latin typeface="Arial" pitchFamily="34" charset="0"/>
              </a:rPr>
              <a:t> </a:t>
            </a:r>
            <a:endParaRPr lang="uk-UA" sz="1400" b="1" dirty="0">
              <a:solidFill>
                <a:srgbClr val="FF0000"/>
              </a:solidFill>
              <a:latin typeface="Arial" pitchFamily="34" charset="0"/>
            </a:endParaRPr>
          </a:p>
          <a:p>
            <a:pPr algn="just" defTabSz="913805">
              <a:defRPr/>
            </a:pPr>
            <a:r>
              <a:rPr lang="uk-UA" sz="1400" b="1" i="1" dirty="0">
                <a:latin typeface="Arial" pitchFamily="34" charset="0"/>
              </a:rPr>
              <a:t> </a:t>
            </a:r>
          </a:p>
          <a:p>
            <a:pPr algn="just" defTabSz="913805">
              <a:defRPr/>
            </a:pPr>
            <a:endParaRPr lang="uk-UA" sz="1400" i="1" dirty="0">
              <a:solidFill>
                <a:srgbClr val="292929"/>
              </a:solidFill>
              <a:latin typeface="Arial" pitchFamily="34" charset="0"/>
            </a:endParaRPr>
          </a:p>
          <a:p>
            <a:pPr algn="just" defTabSz="913805">
              <a:defRPr/>
            </a:pPr>
            <a:endParaRPr lang="uk-UA" sz="1400" i="1" dirty="0">
              <a:solidFill>
                <a:srgbClr val="292929"/>
              </a:solidFill>
              <a:latin typeface="Arial" pitchFamily="34" charset="0"/>
            </a:endParaRPr>
          </a:p>
          <a:p>
            <a:pPr algn="just" defTabSz="913805">
              <a:defRPr/>
            </a:pPr>
            <a:endParaRPr lang="uk-UA" sz="1400" i="1" dirty="0">
              <a:solidFill>
                <a:srgbClr val="292929"/>
              </a:solidFill>
              <a:latin typeface="Arial" pitchFamily="34" charset="0"/>
            </a:endParaRPr>
          </a:p>
          <a:p>
            <a:pPr defTabSz="913805">
              <a:defRPr/>
            </a:pPr>
            <a:endParaRPr lang="uk-UA" sz="1400" i="1" dirty="0">
              <a:solidFill>
                <a:srgbClr val="292929"/>
              </a:solidFill>
              <a:latin typeface="Arial" pitchFamily="34" charset="0"/>
            </a:endParaRPr>
          </a:p>
          <a:p>
            <a:pPr defTabSz="913805">
              <a:defRPr/>
            </a:pPr>
            <a:endParaRPr lang="uk-UA" sz="1400" b="1" i="1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Arial" pitchFamily="34" charset="0"/>
            </a:endParaRPr>
          </a:p>
          <a:p>
            <a:pPr defTabSz="913805">
              <a:defRPr/>
            </a:pPr>
            <a:endParaRPr lang="uk-UA" sz="1400" b="1" i="1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Arial" pitchFamily="34" charset="0"/>
            </a:endParaRPr>
          </a:p>
          <a:p>
            <a:pPr defTabSz="913805">
              <a:defRPr/>
            </a:pPr>
            <a:endParaRPr lang="uk-UA" sz="1400" b="1" i="1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Arial" pitchFamily="34" charset="0"/>
            </a:endParaRPr>
          </a:p>
          <a:p>
            <a:pPr defTabSz="913805">
              <a:defRPr/>
            </a:pPr>
            <a:endParaRPr lang="uk-UA" sz="1400" b="1" i="1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Arial" pitchFamily="34" charset="0"/>
            </a:endParaRPr>
          </a:p>
          <a:p>
            <a:pPr defTabSz="913805">
              <a:defRPr/>
            </a:pPr>
            <a:endParaRPr lang="uk-UA" sz="1400" b="1" i="1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Arial" pitchFamily="34" charset="0"/>
            </a:endParaRPr>
          </a:p>
          <a:p>
            <a:pPr defTabSz="913805">
              <a:defRPr/>
            </a:pPr>
            <a:endParaRPr lang="uk-UA" sz="1400" b="1" i="1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Arial" pitchFamily="34" charset="0"/>
            </a:endParaRPr>
          </a:p>
          <a:p>
            <a:pPr defTabSz="913805">
              <a:defRPr/>
            </a:pPr>
            <a:r>
              <a:rPr lang="uk-UA" sz="1700" b="1" i="1" dirty="0">
                <a:solidFill>
                  <a:srgbClr val="E04F3C"/>
                </a:solidFill>
                <a:latin typeface="e-Ukraine Regular"/>
              </a:rPr>
              <a:t>ВАЖЛИВО: </a:t>
            </a:r>
            <a:endParaRPr lang="ru-RU" sz="1700" b="1" i="1" dirty="0">
              <a:solidFill>
                <a:srgbClr val="E04F3C"/>
              </a:solidFill>
              <a:latin typeface="e-Ukraine Regular"/>
            </a:endParaRPr>
          </a:p>
          <a:p>
            <a:pPr defTabSz="913805">
              <a:defRPr/>
            </a:pPr>
            <a:r>
              <a:rPr lang="uk-UA" sz="1700" b="1" i="1" dirty="0">
                <a:solidFill>
                  <a:srgbClr val="E04F3C"/>
                </a:solidFill>
                <a:latin typeface="e-Ukraine Regular"/>
              </a:rPr>
              <a:t>Під час заповнення полів не допускаються пропуски (пробіли) між цифрами та службовими знаками, між словами та службовими </a:t>
            </a:r>
            <a:r>
              <a:rPr lang="uk-UA" sz="1700" b="1" i="1" dirty="0">
                <a:solidFill>
                  <a:srgbClr val="E04F3C"/>
                </a:solidFill>
                <a:latin typeface="e-Ukraine Regular"/>
              </a:rPr>
              <a:t>знаками</a:t>
            </a:r>
            <a:endParaRPr lang="ru-RU" sz="1700" b="1" i="1" dirty="0">
              <a:solidFill>
                <a:srgbClr val="E04F3C"/>
              </a:solidFill>
              <a:latin typeface="e-Ukraine Regular"/>
            </a:endParaRPr>
          </a:p>
        </p:txBody>
      </p:sp>
      <p:sp>
        <p:nvSpPr>
          <p:cNvPr id="25602" name="Прямоугольник 2"/>
          <p:cNvSpPr>
            <a:spLocks noChangeArrowheads="1"/>
          </p:cNvSpPr>
          <p:nvPr/>
        </p:nvSpPr>
        <p:spPr bwMode="auto">
          <a:xfrm>
            <a:off x="2374900" y="160338"/>
            <a:ext cx="6292850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290" tIns="17145" rIns="34290" bIns="17145">
            <a:spAutoFit/>
          </a:bodyPr>
          <a:lstStyle/>
          <a:p>
            <a:r>
              <a:rPr lang="uk-UA" sz="1700" b="1">
                <a:solidFill>
                  <a:srgbClr val="132C45"/>
                </a:solidFill>
                <a:latin typeface="e-Ukraine Regular"/>
              </a:rPr>
              <a:t>Заповнення реквізиту "Призначення платежу" розрахункових документів на переказ у разі сплати (стягнення) податків, зборів, платежів, єдиного внеску на загальнообов'язкове державне соціальне страхування з використанням </a:t>
            </a:r>
            <a:r>
              <a:rPr lang="uk-UA" sz="1700" b="1">
                <a:solidFill>
                  <a:srgbClr val="E04F3C"/>
                </a:solidFill>
                <a:latin typeface="e-Ukraine Regular"/>
              </a:rPr>
              <a:t>ЄДИНОГО РАХУНКУ</a:t>
            </a:r>
            <a:endParaRPr lang="ru-RU" sz="1700" b="1">
              <a:solidFill>
                <a:srgbClr val="E04F3C"/>
              </a:solidFill>
              <a:latin typeface="e-Ukraine Regular"/>
            </a:endParaRPr>
          </a:p>
          <a:p>
            <a:endParaRPr lang="uk-UA" b="1">
              <a:solidFill>
                <a:srgbClr val="FF0000"/>
              </a:solidFill>
            </a:endParaRPr>
          </a:p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50" y="1446213"/>
          <a:ext cx="8653463" cy="2578100"/>
        </p:xfrm>
        <a:graphic>
          <a:graphicData uri="http://schemas.openxmlformats.org/drawingml/2006/table">
            <a:tbl>
              <a:tblPr/>
              <a:tblGrid>
                <a:gridCol w="562572"/>
                <a:gridCol w="723310"/>
                <a:gridCol w="535785"/>
                <a:gridCol w="696521"/>
                <a:gridCol w="804165"/>
                <a:gridCol w="592286"/>
                <a:gridCol w="592286"/>
                <a:gridCol w="475874"/>
                <a:gridCol w="616153"/>
                <a:gridCol w="684831"/>
                <a:gridCol w="654632"/>
                <a:gridCol w="529940"/>
                <a:gridCol w="592286"/>
                <a:gridCol w="592286"/>
              </a:tblGrid>
              <a:tr h="1290592"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 dirty="0">
                          <a:solidFill>
                            <a:srgbClr val="000000"/>
                          </a:solidFill>
                          <a:latin typeface="e-Ukraine"/>
                        </a:rPr>
                        <a:t>сума 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latin typeface="e-Ukraine"/>
                        </a:rPr>
                        <a:t>Податковий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e-Ukraine"/>
                        </a:rPr>
                        <a:t> номер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latin typeface="e-Ukraine"/>
                        </a:rPr>
                        <a:t>або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e-Ukraine"/>
                        </a:rPr>
                        <a:t>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latin typeface="e-Ukraine"/>
                        </a:rPr>
                        <a:t>номер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e-Ukraine"/>
                        </a:rPr>
                        <a:t> паспорту 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 dirty="0">
                          <a:solidFill>
                            <a:srgbClr val="000000"/>
                          </a:solidFill>
                          <a:latin typeface="e-Ukraine"/>
                        </a:rPr>
                        <a:t>КБК 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 dirty="0">
                          <a:solidFill>
                            <a:srgbClr val="000000"/>
                          </a:solidFill>
                          <a:latin typeface="e-Ukraine"/>
                        </a:rPr>
                        <a:t>КОАТУУ  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 dirty="0">
                          <a:solidFill>
                            <a:srgbClr val="000000"/>
                          </a:solidFill>
                          <a:latin typeface="e-Ukraine"/>
                        </a:rPr>
                        <a:t>Бюджетний рахунок 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latin typeface="e-Ukraine"/>
                        </a:rPr>
                        <a:t>Код одержувача 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e-Ukraine"/>
                        </a:rPr>
                        <a:t>Дата ППР /рішення (у разі сплати по КПР) 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latin typeface="e-Ukraine"/>
                        </a:rPr>
                        <a:t>Номер ППР 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e-Ukraine"/>
                        </a:rPr>
                        <a:t>У разі сплати дивідентів платником податку на прибуток 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e-Ukraine"/>
                        </a:rPr>
                        <a:t>Код ознаки сплати акцизного податку (марки, вексель) 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latin typeface="e-Ukraine"/>
                        </a:rPr>
                        <a:t>Роз'яснювальна інформація 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latin typeface="e-Ukraine"/>
                        </a:rPr>
                        <a:t>заповнюється органами Казначейства та/або територіальними органами ДПС 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latin typeface="e-Ukraine"/>
                        </a:rPr>
                        <a:t>заповнюється органами державної виконавчої служби та/або територіальними органами ДПС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>
                          <a:solidFill>
                            <a:srgbClr val="FF0000"/>
                          </a:solidFill>
                          <a:latin typeface="e-Ukraine"/>
                        </a:rPr>
                        <a:t>Розділові знаки обов'язкові 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872"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latin typeface="e-Ukraine"/>
                        </a:rPr>
                        <a:t>1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latin typeface="e-Ukraine"/>
                        </a:rPr>
                        <a:t>2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latin typeface="e-Ukraine"/>
                        </a:rPr>
                        <a:t>3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latin typeface="e-Ukraine"/>
                        </a:rPr>
                        <a:t>4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 dirty="0">
                          <a:solidFill>
                            <a:srgbClr val="000000"/>
                          </a:solidFill>
                          <a:latin typeface="e-Ukraine"/>
                        </a:rPr>
                        <a:t>5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latin typeface="e-Ukraine"/>
                        </a:rPr>
                        <a:t>6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latin typeface="e-Ukraine"/>
                        </a:rPr>
                        <a:t>7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latin typeface="e-Ukraine"/>
                        </a:rPr>
                        <a:t>8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latin typeface="e-Ukraine"/>
                        </a:rPr>
                        <a:t>9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latin typeface="e-Ukraine"/>
                        </a:rPr>
                        <a:t>10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latin typeface="e-Ukraine"/>
                        </a:rPr>
                        <a:t>11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latin typeface="e-Ukraine"/>
                        </a:rPr>
                        <a:t>12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latin typeface="e-Ukraine"/>
                        </a:rPr>
                        <a:t>13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latin typeface="e-Ukraine"/>
                        </a:rPr>
                        <a:t>14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855"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 dirty="0" smtClean="0">
                          <a:solidFill>
                            <a:srgbClr val="000000"/>
                          </a:solidFill>
                          <a:latin typeface="e-Ukraine"/>
                        </a:rPr>
                        <a:t>120254,00</a:t>
                      </a:r>
                      <a:endParaRPr lang="uk-UA" sz="800" b="0" i="0" u="none" strike="noStrike" dirty="0">
                        <a:solidFill>
                          <a:srgbClr val="000000"/>
                        </a:solidFill>
                        <a:latin typeface="e-Ukraine"/>
                      </a:endParaRP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 dirty="0">
                          <a:solidFill>
                            <a:srgbClr val="000000"/>
                          </a:solidFill>
                          <a:latin typeface="e-Ukraine"/>
                        </a:rPr>
                        <a:t>;11335577 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latin typeface="e-Ukraine"/>
                        </a:rPr>
                        <a:t>;11010100 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>
                          <a:solidFill>
                            <a:srgbClr val="000000"/>
                          </a:solidFill>
                          <a:latin typeface="e-Ukraine"/>
                        </a:rPr>
                        <a:t>;5110100000 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e-Ukraine"/>
                        </a:rPr>
                        <a:t>;UA778999980333139340000015744 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 dirty="0">
                          <a:solidFill>
                            <a:srgbClr val="000000"/>
                          </a:solidFill>
                          <a:latin typeface="e-Ukraine"/>
                        </a:rPr>
                        <a:t>;37607526 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 dirty="0">
                          <a:solidFill>
                            <a:srgbClr val="000000"/>
                          </a:solidFill>
                          <a:latin typeface="e-Ukraine"/>
                        </a:rPr>
                        <a:t>; 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 dirty="0">
                          <a:solidFill>
                            <a:srgbClr val="000000"/>
                          </a:solidFill>
                          <a:latin typeface="e-Ukraine"/>
                        </a:rPr>
                        <a:t>; 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 dirty="0">
                          <a:solidFill>
                            <a:srgbClr val="000000"/>
                          </a:solidFill>
                          <a:latin typeface="e-Ukraine"/>
                        </a:rPr>
                        <a:t>; 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 dirty="0">
                          <a:solidFill>
                            <a:srgbClr val="000000"/>
                          </a:solidFill>
                          <a:latin typeface="e-Ukraine"/>
                        </a:rPr>
                        <a:t>; 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e-Ukraine"/>
                        </a:rPr>
                        <a:t>;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latin typeface="e-Ukraine"/>
                        </a:rPr>
                        <a:t>сплата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e-Ukraine"/>
                        </a:rPr>
                        <a:t>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latin typeface="e-Ukraine"/>
                        </a:rPr>
                        <a:t>податку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e-Ukraine"/>
                        </a:rPr>
                        <a:t> на доходи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latin typeface="e-Ukraine"/>
                        </a:rPr>
                        <a:t>з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e-Ukraine"/>
                        </a:rPr>
                        <a:t>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latin typeface="e-Ukraine"/>
                        </a:rPr>
                        <a:t>фізичних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e-Ukraine"/>
                        </a:rPr>
                        <a:t>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latin typeface="e-Ukraine"/>
                        </a:rPr>
                        <a:t>осіб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e-Ukraine"/>
                        </a:rPr>
                        <a:t>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latin typeface="e-Ukraine"/>
                        </a:rPr>
                        <a:t>із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e-Ukraine"/>
                        </a:rPr>
                        <a:t>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latin typeface="e-Ukraine"/>
                        </a:rPr>
                        <a:t>заробітної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e-Ukraine"/>
                        </a:rPr>
                        <a:t> плати за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latin typeface="e-Ukraine"/>
                        </a:rPr>
                        <a:t>червень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e-Ukraine"/>
                        </a:rPr>
                        <a:t> 2021 року 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 dirty="0">
                          <a:solidFill>
                            <a:srgbClr val="000000"/>
                          </a:solidFill>
                          <a:latin typeface="e-Ukraine"/>
                        </a:rPr>
                        <a:t>; 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e-Ukraine"/>
                        </a:rPr>
                        <a:t>;Z 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uk-UA" sz="800" b="0" i="0" u="none" strike="noStrike" dirty="0">
                          <a:solidFill>
                            <a:srgbClr val="000000"/>
                          </a:solidFill>
                          <a:latin typeface="e-Ukraine"/>
                        </a:rPr>
                        <a:t>;# 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5E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5665" name="Рисунок 6" descr="яйца_ГУ_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7325"/>
            <a:ext cx="220662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143900" y="4825464"/>
            <a:ext cx="1000100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2438337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rgbClr val="A6A6A6"/>
                </a:solidFill>
                <a:latin typeface="e-Ukraine Regular"/>
                <a:ea typeface="+mn-ea"/>
                <a:cs typeface="+mn-cs"/>
              </a:rPr>
              <a:t>Слайд 8</a:t>
            </a:r>
            <a:endParaRPr lang="uk-UA" sz="1400" dirty="0">
              <a:solidFill>
                <a:srgbClr val="A6A6A6"/>
              </a:solidFill>
              <a:latin typeface="e-Ukraine Regular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5"/>
          <p:cNvSpPr>
            <a:spLocks noChangeArrowheads="1"/>
          </p:cNvSpPr>
          <p:nvPr/>
        </p:nvSpPr>
        <p:spPr bwMode="auto">
          <a:xfrm>
            <a:off x="220663" y="779463"/>
            <a:ext cx="8777287" cy="24511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34290" tIns="17145" rIns="34290" bIns="17145">
            <a:spAutoFit/>
          </a:bodyPr>
          <a:lstStyle/>
          <a:p>
            <a:pPr defTabSz="913805">
              <a:defRPr/>
            </a:pPr>
            <a:r>
              <a:rPr lang="uk-UA" sz="1700" b="1" dirty="0">
                <a:solidFill>
                  <a:srgbClr val="002060"/>
                </a:solidFill>
                <a:latin typeface="Arial" pitchFamily="34" charset="0"/>
              </a:rPr>
              <a:t> </a:t>
            </a:r>
            <a:endParaRPr lang="uk-UA" sz="1400" b="1" dirty="0">
              <a:solidFill>
                <a:srgbClr val="FF0000"/>
              </a:solidFill>
              <a:latin typeface="Arial" pitchFamily="34" charset="0"/>
            </a:endParaRPr>
          </a:p>
          <a:p>
            <a:pPr algn="just" defTabSz="913805">
              <a:defRPr/>
            </a:pPr>
            <a:r>
              <a:rPr lang="uk-UA" sz="1400" b="1" i="1" dirty="0">
                <a:latin typeface="Arial" pitchFamily="34" charset="0"/>
              </a:rPr>
              <a:t> </a:t>
            </a:r>
          </a:p>
          <a:p>
            <a:pPr algn="just" defTabSz="913805">
              <a:defRPr/>
            </a:pPr>
            <a:endParaRPr lang="uk-UA" sz="1400" i="1" dirty="0">
              <a:solidFill>
                <a:srgbClr val="292929"/>
              </a:solidFill>
              <a:latin typeface="Arial" pitchFamily="34" charset="0"/>
            </a:endParaRPr>
          </a:p>
          <a:p>
            <a:pPr algn="just" defTabSz="913805">
              <a:defRPr/>
            </a:pPr>
            <a:endParaRPr lang="uk-UA" sz="1400" i="1" dirty="0">
              <a:solidFill>
                <a:srgbClr val="292929"/>
              </a:solidFill>
              <a:latin typeface="Arial" pitchFamily="34" charset="0"/>
            </a:endParaRPr>
          </a:p>
          <a:p>
            <a:pPr algn="just" defTabSz="913805">
              <a:defRPr/>
            </a:pPr>
            <a:endParaRPr lang="uk-UA" sz="1400" i="1" dirty="0">
              <a:solidFill>
                <a:srgbClr val="292929"/>
              </a:solidFill>
              <a:latin typeface="Arial" pitchFamily="34" charset="0"/>
            </a:endParaRPr>
          </a:p>
          <a:p>
            <a:pPr defTabSz="913805">
              <a:defRPr/>
            </a:pPr>
            <a:endParaRPr lang="uk-UA" sz="1400" i="1" dirty="0">
              <a:solidFill>
                <a:srgbClr val="292929"/>
              </a:solidFill>
              <a:latin typeface="Arial" pitchFamily="34" charset="0"/>
            </a:endParaRPr>
          </a:p>
          <a:p>
            <a:pPr defTabSz="913805">
              <a:defRPr/>
            </a:pPr>
            <a:endParaRPr lang="uk-UA" sz="1400" b="1" i="1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Arial" pitchFamily="34" charset="0"/>
            </a:endParaRPr>
          </a:p>
          <a:p>
            <a:pPr defTabSz="913805">
              <a:defRPr/>
            </a:pPr>
            <a:endParaRPr lang="uk-UA" sz="1400" b="1" i="1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Arial" pitchFamily="34" charset="0"/>
            </a:endParaRPr>
          </a:p>
          <a:p>
            <a:pPr defTabSz="913805">
              <a:defRPr/>
            </a:pPr>
            <a:endParaRPr lang="uk-UA" sz="1400" b="1" i="1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Arial" pitchFamily="34" charset="0"/>
            </a:endParaRPr>
          </a:p>
          <a:p>
            <a:pPr defTabSz="913805">
              <a:defRPr/>
            </a:pPr>
            <a:endParaRPr lang="uk-UA" sz="1400" b="1" i="1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Arial" pitchFamily="34" charset="0"/>
            </a:endParaRPr>
          </a:p>
          <a:p>
            <a:pPr defTabSz="913805">
              <a:defRPr/>
            </a:pPr>
            <a:endParaRPr lang="uk-UA" sz="1400" b="1" i="1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Arial" pitchFamily="34" charset="0"/>
            </a:endParaRPr>
          </a:p>
        </p:txBody>
      </p:sp>
      <p:sp>
        <p:nvSpPr>
          <p:cNvPr id="26626" name="Прямоугольник 3"/>
          <p:cNvSpPr>
            <a:spLocks noChangeArrowheads="1"/>
          </p:cNvSpPr>
          <p:nvPr/>
        </p:nvSpPr>
        <p:spPr bwMode="auto">
          <a:xfrm>
            <a:off x="220663" y="869950"/>
            <a:ext cx="8923337" cy="404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290" tIns="17145" rIns="34290" bIns="17145">
            <a:spAutoFit/>
          </a:bodyPr>
          <a:lstStyle/>
          <a:p>
            <a:pPr>
              <a:lnSpc>
                <a:spcPct val="105000"/>
              </a:lnSpc>
            </a:pPr>
            <a:r>
              <a:rPr lang="uk-UA" sz="1300" b="1">
                <a:solidFill>
                  <a:srgbClr val="132C45"/>
                </a:solidFill>
                <a:latin typeface="e-Ukraine Regular"/>
              </a:rPr>
              <a:t>1 -</a:t>
            </a:r>
            <a:r>
              <a:rPr lang="uk-UA" sz="1300" b="1">
                <a:solidFill>
                  <a:srgbClr val="E04F3C"/>
                </a:solidFill>
                <a:latin typeface="e-Ukraine Regular"/>
              </a:rPr>
              <a:t> сума цифрами</a:t>
            </a:r>
            <a:r>
              <a:rPr lang="uk-UA" sz="1300">
                <a:solidFill>
                  <a:srgbClr val="132C45"/>
                </a:solidFill>
                <a:latin typeface="e-Ukraine Regular"/>
              </a:rPr>
              <a:t>, гривні від копійок відділяються комою, копійки позначаються двома знаками. Якщо сума розрахункового документа виражена в цілих гривнях, то замість копійок проставляються два нулі "00". Значення поля має бути більше нуля;</a:t>
            </a:r>
            <a:endParaRPr lang="ru-RU" sz="1300">
              <a:solidFill>
                <a:srgbClr val="132C45"/>
              </a:solidFill>
              <a:latin typeface="e-Ukraine Regular"/>
            </a:endParaRPr>
          </a:p>
          <a:p>
            <a:pPr>
              <a:lnSpc>
                <a:spcPct val="105000"/>
              </a:lnSpc>
            </a:pPr>
            <a:r>
              <a:rPr lang="uk-UA" sz="1300" b="1">
                <a:solidFill>
                  <a:srgbClr val="132C45"/>
                </a:solidFill>
                <a:latin typeface="e-Ukraine Regular"/>
              </a:rPr>
              <a:t>2 -</a:t>
            </a:r>
            <a:r>
              <a:rPr lang="uk-UA" sz="1300" b="1">
                <a:solidFill>
                  <a:srgbClr val="E04F3C"/>
                </a:solidFill>
                <a:latin typeface="e-Ukraine Regular"/>
              </a:rPr>
              <a:t> податковий номер платника </a:t>
            </a:r>
            <a:r>
              <a:rPr lang="uk-UA" sz="1300">
                <a:solidFill>
                  <a:srgbClr val="132C45"/>
                </a:solidFill>
                <a:latin typeface="e-Ukraine Regular"/>
              </a:rPr>
              <a:t>або серія (за наявності) та номер паспорта громадянина (для тих, хто відмовився від коду)</a:t>
            </a:r>
            <a:endParaRPr lang="ru-RU" sz="1300">
              <a:solidFill>
                <a:srgbClr val="132C45"/>
              </a:solidFill>
              <a:latin typeface="e-Ukraine Regular"/>
            </a:endParaRPr>
          </a:p>
          <a:p>
            <a:pPr>
              <a:lnSpc>
                <a:spcPct val="105000"/>
              </a:lnSpc>
            </a:pPr>
            <a:r>
              <a:rPr lang="uk-UA" sz="1300" b="1">
                <a:solidFill>
                  <a:srgbClr val="132C45"/>
                </a:solidFill>
                <a:latin typeface="e-Ukraine Regular"/>
              </a:rPr>
              <a:t>3 -</a:t>
            </a:r>
            <a:r>
              <a:rPr lang="uk-UA" sz="1300">
                <a:solidFill>
                  <a:srgbClr val="132C45"/>
                </a:solidFill>
                <a:latin typeface="e-Ukraine Regular"/>
              </a:rPr>
              <a:t> заповнюється технологічний код податку/єдиного внеску, на який спрямовуються кошти </a:t>
            </a:r>
            <a:r>
              <a:rPr lang="uk-UA" sz="1300">
                <a:solidFill>
                  <a:srgbClr val="000000"/>
                </a:solidFill>
                <a:latin typeface="e-Ukraine Regular"/>
              </a:rPr>
              <a:t>(</a:t>
            </a:r>
            <a:r>
              <a:rPr lang="uk-UA" sz="1300" b="1">
                <a:solidFill>
                  <a:srgbClr val="E04F3C"/>
                </a:solidFill>
                <a:latin typeface="e-Ukraine Regular"/>
              </a:rPr>
              <a:t>КБК</a:t>
            </a:r>
            <a:r>
              <a:rPr lang="uk-UA" sz="1300">
                <a:solidFill>
                  <a:srgbClr val="000000"/>
                </a:solidFill>
                <a:latin typeface="e-Ukraine Regular"/>
              </a:rPr>
              <a:t>);</a:t>
            </a:r>
            <a:endParaRPr lang="ru-RU" sz="1300">
              <a:solidFill>
                <a:srgbClr val="000000"/>
              </a:solidFill>
              <a:latin typeface="e-Ukraine Regular"/>
            </a:endParaRPr>
          </a:p>
          <a:p>
            <a:pPr>
              <a:lnSpc>
                <a:spcPct val="105000"/>
              </a:lnSpc>
            </a:pPr>
            <a:r>
              <a:rPr lang="uk-UA" sz="1300" b="1">
                <a:solidFill>
                  <a:srgbClr val="132C45"/>
                </a:solidFill>
                <a:latin typeface="e-Ukraine Regular"/>
              </a:rPr>
              <a:t>4 -</a:t>
            </a:r>
            <a:r>
              <a:rPr lang="uk-UA" sz="1300">
                <a:solidFill>
                  <a:srgbClr val="132C45"/>
                </a:solidFill>
                <a:latin typeface="e-Ukraine Regular"/>
              </a:rPr>
              <a:t> </a:t>
            </a:r>
            <a:r>
              <a:rPr lang="uk-UA" sz="1300" b="1">
                <a:solidFill>
                  <a:srgbClr val="E04F3C"/>
                </a:solidFill>
                <a:latin typeface="e-Ukraine Regular"/>
              </a:rPr>
              <a:t>КОАТУУ</a:t>
            </a:r>
            <a:r>
              <a:rPr lang="uk-UA" sz="1300">
                <a:solidFill>
                  <a:srgbClr val="000000"/>
                </a:solidFill>
                <a:latin typeface="e-Ukraine Regular"/>
              </a:rPr>
              <a:t>;</a:t>
            </a:r>
            <a:endParaRPr lang="ru-RU" sz="1300">
              <a:solidFill>
                <a:srgbClr val="000000"/>
              </a:solidFill>
              <a:latin typeface="e-Ukraine Regular"/>
            </a:endParaRPr>
          </a:p>
          <a:p>
            <a:pPr>
              <a:lnSpc>
                <a:spcPct val="105000"/>
              </a:lnSpc>
            </a:pPr>
            <a:r>
              <a:rPr lang="uk-UA" sz="1300" b="1">
                <a:solidFill>
                  <a:srgbClr val="132C45"/>
                </a:solidFill>
                <a:latin typeface="e-Ukraine Regular"/>
              </a:rPr>
              <a:t>5 -</a:t>
            </a:r>
            <a:r>
              <a:rPr lang="uk-UA" sz="1300">
                <a:solidFill>
                  <a:srgbClr val="132C45"/>
                </a:solidFill>
                <a:latin typeface="e-Ukraine Regular"/>
              </a:rPr>
              <a:t> заповнюється </a:t>
            </a:r>
            <a:r>
              <a:rPr lang="uk-UA" sz="1300" b="1">
                <a:solidFill>
                  <a:srgbClr val="E04F3C"/>
                </a:solidFill>
                <a:latin typeface="e-Ukraine Regular"/>
              </a:rPr>
              <a:t>номер рахунку </a:t>
            </a:r>
            <a:r>
              <a:rPr lang="uk-UA" sz="1300">
                <a:solidFill>
                  <a:srgbClr val="132C45"/>
                </a:solidFill>
                <a:latin typeface="e-Ukraine Regular"/>
              </a:rPr>
              <a:t>одержувача для зарахування коштів </a:t>
            </a:r>
            <a:r>
              <a:rPr lang="uk-UA" sz="1300" b="1">
                <a:solidFill>
                  <a:srgbClr val="E04F3C"/>
                </a:solidFill>
                <a:latin typeface="e-Ukraine Regular"/>
              </a:rPr>
              <a:t>(бюджетний або єдиного внеску – не електронний!!!!!);</a:t>
            </a:r>
            <a:endParaRPr lang="ru-RU" sz="1300" b="1">
              <a:solidFill>
                <a:srgbClr val="E04F3C"/>
              </a:solidFill>
              <a:latin typeface="e-Ukraine Regular"/>
            </a:endParaRPr>
          </a:p>
          <a:p>
            <a:pPr>
              <a:lnSpc>
                <a:spcPct val="105000"/>
              </a:lnSpc>
            </a:pPr>
            <a:r>
              <a:rPr lang="uk-UA" sz="1300" b="1">
                <a:solidFill>
                  <a:srgbClr val="132C45"/>
                </a:solidFill>
                <a:latin typeface="e-Ukraine Regular"/>
              </a:rPr>
              <a:t>6 -</a:t>
            </a:r>
            <a:r>
              <a:rPr lang="uk-UA" sz="1300">
                <a:solidFill>
                  <a:srgbClr val="132C45"/>
                </a:solidFill>
                <a:latin typeface="e-Ukraine Regular"/>
              </a:rPr>
              <a:t> заповнюється </a:t>
            </a:r>
            <a:r>
              <a:rPr lang="uk-UA" sz="1300" b="1">
                <a:solidFill>
                  <a:srgbClr val="E04F3C"/>
                </a:solidFill>
                <a:latin typeface="e-Ukraine Regular"/>
              </a:rPr>
              <a:t>код одержувача </a:t>
            </a:r>
            <a:r>
              <a:rPr lang="uk-UA" sz="1300">
                <a:solidFill>
                  <a:srgbClr val="132C45"/>
                </a:solidFill>
                <a:latin typeface="e-Ukraine Regular"/>
              </a:rPr>
              <a:t>(Казначейства);</a:t>
            </a:r>
            <a:endParaRPr lang="ru-RU" sz="1300">
              <a:solidFill>
                <a:srgbClr val="132C45"/>
              </a:solidFill>
              <a:latin typeface="e-Ukraine Regular"/>
            </a:endParaRPr>
          </a:p>
          <a:p>
            <a:pPr>
              <a:lnSpc>
                <a:spcPct val="105000"/>
              </a:lnSpc>
            </a:pPr>
            <a:r>
              <a:rPr lang="uk-UA" sz="1300" b="1">
                <a:solidFill>
                  <a:srgbClr val="132C45"/>
                </a:solidFill>
                <a:latin typeface="e-Ukraine Regular"/>
              </a:rPr>
              <a:t>7 -</a:t>
            </a:r>
            <a:r>
              <a:rPr lang="uk-UA" sz="1300">
                <a:solidFill>
                  <a:srgbClr val="132C45"/>
                </a:solidFill>
                <a:latin typeface="e-Ukraine Regular"/>
              </a:rPr>
              <a:t> заповнюється дата податкового повідомлення-рішення / рішення / вимоги / та/або рішення щодо єдиного внеску, за яким здійснюється сплата (формат - ДД.ММ.РРРР). Пробіли (пропуски) недопустимі (наприклад, 01 січня 2021 року подається у вигляді 01.01.2021). Заповнюється платником податків / єдиного внеску </a:t>
            </a:r>
            <a:r>
              <a:rPr lang="uk-UA" sz="1300" b="1">
                <a:solidFill>
                  <a:srgbClr val="E04F3C"/>
                </a:solidFill>
                <a:latin typeface="e-Ukraine Regular"/>
              </a:rPr>
              <a:t>у разі сплати грошових зобов'язань / єдиного внеску, визначених на підставі податкових повідомлень-рішень / рішень / вимог / та/або рішень щодо єдиного внеску. При цьому поля N 3 - N 6 не заповнюються;</a:t>
            </a:r>
            <a:endParaRPr lang="ru-RU" sz="1300" b="1">
              <a:solidFill>
                <a:srgbClr val="E04F3C"/>
              </a:solidFill>
              <a:latin typeface="e-Ukraine Regular"/>
            </a:endParaRPr>
          </a:p>
          <a:p>
            <a:pPr>
              <a:lnSpc>
                <a:spcPct val="105000"/>
              </a:lnSpc>
            </a:pPr>
            <a:r>
              <a:rPr lang="uk-UA" sz="1300" b="1">
                <a:solidFill>
                  <a:srgbClr val="132C45"/>
                </a:solidFill>
                <a:latin typeface="e-Ukraine Regular"/>
              </a:rPr>
              <a:t>8 -</a:t>
            </a:r>
            <a:r>
              <a:rPr lang="uk-UA" sz="1300">
                <a:solidFill>
                  <a:srgbClr val="132C45"/>
                </a:solidFill>
                <a:latin typeface="e-Ukraine Regular"/>
              </a:rPr>
              <a:t> заповнюється номер податкового повідомлення-рішення / рішення / вимоги/ та/або рішення щодо єдиного внеску, за яким здійснюється сплата. Заповнюється платником податків / єдиного внеску </a:t>
            </a:r>
            <a:r>
              <a:rPr lang="uk-UA" sz="1300" b="1">
                <a:solidFill>
                  <a:srgbClr val="E04F3C"/>
                </a:solidFill>
                <a:latin typeface="e-Ukraine Regular"/>
              </a:rPr>
              <a:t>у разі сплати грошових зобов'язань / єдиного внеску, визначених на підставі податкових повідомлень-рішень / рішень / вимог та/або рішень щодо єдиного внеску. При цьому поля N 3 - N 6 не заповнюються</a:t>
            </a:r>
            <a:r>
              <a:rPr lang="uk-UA" sz="1400" b="1">
                <a:solidFill>
                  <a:srgbClr val="E04F3C"/>
                </a:solidFill>
                <a:latin typeface="e-Ukraine Regular"/>
              </a:rPr>
              <a:t>;</a:t>
            </a:r>
            <a:endParaRPr lang="ru-RU" sz="1400">
              <a:solidFill>
                <a:srgbClr val="E04F3C"/>
              </a:solidFill>
              <a:latin typeface="e-Ukraine Regular"/>
            </a:endParaRPr>
          </a:p>
        </p:txBody>
      </p:sp>
      <p:pic>
        <p:nvPicPr>
          <p:cNvPr id="26627" name="Рисунок 6" descr="яйца_ГУ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3"/>
            <a:ext cx="349726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143900" y="4825464"/>
            <a:ext cx="1000100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2438337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rgbClr val="A6A6A6"/>
                </a:solidFill>
                <a:latin typeface="e-Ukraine Regular"/>
                <a:ea typeface="+mn-ea"/>
                <a:cs typeface="+mn-cs"/>
              </a:rPr>
              <a:t>Слайд 9</a:t>
            </a:r>
            <a:endParaRPr lang="uk-UA" sz="1400" dirty="0">
              <a:solidFill>
                <a:srgbClr val="A6A6A6"/>
              </a:solidFill>
              <a:latin typeface="e-Ukraine Regular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5"/>
          <p:cNvSpPr>
            <a:spLocks noChangeArrowheads="1"/>
          </p:cNvSpPr>
          <p:nvPr/>
        </p:nvSpPr>
        <p:spPr bwMode="auto">
          <a:xfrm>
            <a:off x="220663" y="779463"/>
            <a:ext cx="8777287" cy="24511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34290" tIns="17145" rIns="34290" bIns="17145">
            <a:spAutoFit/>
          </a:bodyPr>
          <a:lstStyle/>
          <a:p>
            <a:pPr defTabSz="913805">
              <a:defRPr/>
            </a:pPr>
            <a:r>
              <a:rPr lang="uk-UA" sz="1700" b="1" dirty="0">
                <a:solidFill>
                  <a:srgbClr val="002060"/>
                </a:solidFill>
                <a:latin typeface="Arial" pitchFamily="34" charset="0"/>
              </a:rPr>
              <a:t> </a:t>
            </a:r>
            <a:endParaRPr lang="uk-UA" sz="1400" b="1" dirty="0">
              <a:solidFill>
                <a:srgbClr val="FF0000"/>
              </a:solidFill>
              <a:latin typeface="Arial" pitchFamily="34" charset="0"/>
            </a:endParaRPr>
          </a:p>
          <a:p>
            <a:pPr algn="just" defTabSz="913805">
              <a:defRPr/>
            </a:pPr>
            <a:r>
              <a:rPr lang="uk-UA" sz="1400" b="1" i="1" dirty="0">
                <a:latin typeface="Arial" pitchFamily="34" charset="0"/>
              </a:rPr>
              <a:t> </a:t>
            </a:r>
          </a:p>
          <a:p>
            <a:pPr algn="just" defTabSz="913805">
              <a:defRPr/>
            </a:pPr>
            <a:endParaRPr lang="uk-UA" sz="1400" i="1" dirty="0">
              <a:solidFill>
                <a:srgbClr val="292929"/>
              </a:solidFill>
              <a:latin typeface="Arial" pitchFamily="34" charset="0"/>
            </a:endParaRPr>
          </a:p>
          <a:p>
            <a:pPr algn="just" defTabSz="913805">
              <a:defRPr/>
            </a:pPr>
            <a:endParaRPr lang="uk-UA" sz="1400" i="1" dirty="0">
              <a:solidFill>
                <a:srgbClr val="292929"/>
              </a:solidFill>
              <a:latin typeface="Arial" pitchFamily="34" charset="0"/>
            </a:endParaRPr>
          </a:p>
          <a:p>
            <a:pPr algn="just" defTabSz="913805">
              <a:defRPr/>
            </a:pPr>
            <a:endParaRPr lang="uk-UA" sz="1400" i="1" dirty="0">
              <a:solidFill>
                <a:srgbClr val="292929"/>
              </a:solidFill>
              <a:latin typeface="Arial" pitchFamily="34" charset="0"/>
            </a:endParaRPr>
          </a:p>
          <a:p>
            <a:pPr defTabSz="913805">
              <a:defRPr/>
            </a:pPr>
            <a:endParaRPr lang="uk-UA" sz="1400" i="1" dirty="0">
              <a:solidFill>
                <a:srgbClr val="292929"/>
              </a:solidFill>
              <a:latin typeface="Arial" pitchFamily="34" charset="0"/>
            </a:endParaRPr>
          </a:p>
          <a:p>
            <a:pPr defTabSz="913805">
              <a:defRPr/>
            </a:pPr>
            <a:endParaRPr lang="uk-UA" sz="1400" b="1" i="1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Arial" pitchFamily="34" charset="0"/>
            </a:endParaRPr>
          </a:p>
          <a:p>
            <a:pPr defTabSz="913805">
              <a:defRPr/>
            </a:pPr>
            <a:endParaRPr lang="uk-UA" sz="1400" b="1" i="1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Arial" pitchFamily="34" charset="0"/>
            </a:endParaRPr>
          </a:p>
          <a:p>
            <a:pPr defTabSz="913805">
              <a:defRPr/>
            </a:pPr>
            <a:endParaRPr lang="uk-UA" sz="1400" b="1" i="1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Arial" pitchFamily="34" charset="0"/>
            </a:endParaRPr>
          </a:p>
          <a:p>
            <a:pPr defTabSz="913805">
              <a:defRPr/>
            </a:pPr>
            <a:endParaRPr lang="uk-UA" sz="1400" b="1" i="1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Arial" pitchFamily="34" charset="0"/>
            </a:endParaRPr>
          </a:p>
          <a:p>
            <a:pPr defTabSz="913805">
              <a:defRPr/>
            </a:pPr>
            <a:endParaRPr lang="uk-UA" sz="1400" b="1" i="1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Arial" pitchFamily="34" charset="0"/>
            </a:endParaRPr>
          </a:p>
        </p:txBody>
      </p:sp>
      <p:sp>
        <p:nvSpPr>
          <p:cNvPr id="27650" name="Прямоугольник 3"/>
          <p:cNvSpPr>
            <a:spLocks noChangeArrowheads="1"/>
          </p:cNvSpPr>
          <p:nvPr/>
        </p:nvSpPr>
        <p:spPr bwMode="auto">
          <a:xfrm>
            <a:off x="204788" y="938213"/>
            <a:ext cx="8780462" cy="35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4290" tIns="17145" rIns="34290" bIns="17145">
            <a:spAutoFit/>
          </a:bodyPr>
          <a:lstStyle/>
          <a:p>
            <a:pPr>
              <a:lnSpc>
                <a:spcPct val="101000"/>
              </a:lnSpc>
            </a:pPr>
            <a:r>
              <a:rPr lang="ru-RU" sz="1300" b="1">
                <a:solidFill>
                  <a:srgbClr val="132C45"/>
                </a:solidFill>
                <a:latin typeface="e-Ukraine Regular"/>
              </a:rPr>
              <a:t>9 -</a:t>
            </a:r>
            <a:r>
              <a:rPr lang="ru-RU" sz="1300">
                <a:solidFill>
                  <a:srgbClr val="132C45"/>
                </a:solidFill>
                <a:latin typeface="e-Ukraine Regular"/>
              </a:rPr>
              <a:t> не заповнюється </a:t>
            </a:r>
            <a:r>
              <a:rPr lang="ru-RU" sz="1300">
                <a:solidFill>
                  <a:srgbClr val="E04F3C"/>
                </a:solidFill>
                <a:latin typeface="e-Ukraine Regular"/>
              </a:rPr>
              <a:t>(</a:t>
            </a:r>
            <a:r>
              <a:rPr lang="ru-RU" sz="1300" b="1">
                <a:solidFill>
                  <a:srgbClr val="E04F3C"/>
                </a:solidFill>
                <a:latin typeface="e-Ukraine Regular"/>
              </a:rPr>
              <a:t>заповнюється тільки ;</a:t>
            </a:r>
            <a:r>
              <a:rPr lang="ru-RU" sz="1300">
                <a:solidFill>
                  <a:srgbClr val="E04F3C"/>
                </a:solidFill>
                <a:latin typeface="e-Ukraine Regular"/>
              </a:rPr>
              <a:t>)</a:t>
            </a:r>
            <a:r>
              <a:rPr lang="uk-UA" sz="1300">
                <a:solidFill>
                  <a:srgbClr val="000000"/>
                </a:solidFill>
                <a:latin typeface="e-Ukraine Regular"/>
              </a:rPr>
              <a:t> </a:t>
            </a:r>
            <a:r>
              <a:rPr lang="uk-UA" sz="1300" b="1">
                <a:solidFill>
                  <a:srgbClr val="13371E"/>
                </a:solidFill>
                <a:latin typeface="e-Ukraine Regular"/>
              </a:rPr>
              <a:t>заповнюється виключно платником податків, який сплачує авансові внески з податку на прибуток під час виплати дивідендів або податок, який утримується під час виплати доходів нерезидентам з кодом ознаки "5"*;</a:t>
            </a:r>
            <a:endParaRPr lang="ru-RU" sz="1300" b="1">
              <a:solidFill>
                <a:srgbClr val="13371E"/>
              </a:solidFill>
              <a:latin typeface="e-Ukraine Regular"/>
            </a:endParaRPr>
          </a:p>
          <a:p>
            <a:r>
              <a:rPr lang="uk-UA" sz="1300" b="1">
                <a:solidFill>
                  <a:srgbClr val="132C45"/>
                </a:solidFill>
                <a:latin typeface="e-Ukraine Regular"/>
              </a:rPr>
              <a:t>10 -</a:t>
            </a:r>
            <a:r>
              <a:rPr lang="uk-UA" sz="1300">
                <a:solidFill>
                  <a:srgbClr val="132C45"/>
                </a:solidFill>
                <a:latin typeface="e-Ukraine Regular"/>
              </a:rPr>
              <a:t> не заповнюється </a:t>
            </a:r>
            <a:r>
              <a:rPr lang="ru-RU" sz="1300">
                <a:solidFill>
                  <a:srgbClr val="E04F3C"/>
                </a:solidFill>
                <a:latin typeface="e-Ukraine Regular"/>
              </a:rPr>
              <a:t>(</a:t>
            </a:r>
            <a:r>
              <a:rPr lang="ru-RU" sz="1300" b="1">
                <a:solidFill>
                  <a:srgbClr val="E04F3C"/>
                </a:solidFill>
                <a:latin typeface="e-Ukraine Regular"/>
              </a:rPr>
              <a:t>заповнюється тільки ;</a:t>
            </a:r>
            <a:r>
              <a:rPr lang="ru-RU" sz="1300">
                <a:solidFill>
                  <a:srgbClr val="E04F3C"/>
                </a:solidFill>
                <a:latin typeface="e-Ukraine Regular"/>
              </a:rPr>
              <a:t>) </a:t>
            </a:r>
            <a:r>
              <a:rPr lang="uk-UA" sz="1300" b="1">
                <a:solidFill>
                  <a:srgbClr val="13371E"/>
                </a:solidFill>
                <a:latin typeface="e-Ukraine Regular"/>
              </a:rPr>
              <a:t>заповнюється виключно платником податків, який сплачує акцизний податок під час придбання марок або під час погашення податкового векселя з кодом ознаки "6"*;</a:t>
            </a:r>
            <a:endParaRPr lang="ru-RU" sz="1300" b="1">
              <a:solidFill>
                <a:srgbClr val="13371E"/>
              </a:solidFill>
              <a:latin typeface="e-Ukraine Regular"/>
            </a:endParaRPr>
          </a:p>
          <a:p>
            <a:r>
              <a:rPr lang="uk-UA" sz="1300" b="1">
                <a:solidFill>
                  <a:srgbClr val="132C45"/>
                </a:solidFill>
                <a:latin typeface="e-Ukraine Regular"/>
              </a:rPr>
              <a:t>11 -</a:t>
            </a:r>
            <a:r>
              <a:rPr lang="uk-UA" sz="1300">
                <a:solidFill>
                  <a:srgbClr val="132C45"/>
                </a:solidFill>
                <a:latin typeface="e-Ukraine Regular"/>
              </a:rPr>
              <a:t> заповнюється </a:t>
            </a:r>
            <a:r>
              <a:rPr lang="uk-UA" sz="1300" b="1">
                <a:solidFill>
                  <a:srgbClr val="E04F3C"/>
                </a:solidFill>
                <a:latin typeface="e-Ukraine Regular"/>
              </a:rPr>
              <a:t>роз'яснювальна інформація про призначення платежу</a:t>
            </a:r>
            <a:r>
              <a:rPr lang="uk-UA" sz="1300">
                <a:solidFill>
                  <a:srgbClr val="000000"/>
                </a:solidFill>
                <a:latin typeface="e-Ukraine Regular"/>
              </a:rPr>
              <a:t>;</a:t>
            </a:r>
            <a:endParaRPr lang="ru-RU" sz="1300">
              <a:solidFill>
                <a:srgbClr val="000000"/>
              </a:solidFill>
              <a:latin typeface="e-Ukraine Regular"/>
            </a:endParaRPr>
          </a:p>
          <a:p>
            <a:r>
              <a:rPr lang="uk-UA" sz="1300" b="1">
                <a:solidFill>
                  <a:srgbClr val="132C45"/>
                </a:solidFill>
                <a:latin typeface="e-Ukraine Regular"/>
              </a:rPr>
              <a:t>12 -</a:t>
            </a:r>
            <a:r>
              <a:rPr lang="uk-UA" sz="1300">
                <a:solidFill>
                  <a:srgbClr val="132C45"/>
                </a:solidFill>
                <a:latin typeface="e-Ukraine Regular"/>
              </a:rPr>
              <a:t> не заповнюється</a:t>
            </a:r>
            <a:r>
              <a:rPr lang="ru-RU" sz="1300">
                <a:solidFill>
                  <a:srgbClr val="132C45"/>
                </a:solidFill>
                <a:latin typeface="e-Ukraine Regular"/>
              </a:rPr>
              <a:t> </a:t>
            </a:r>
            <a:r>
              <a:rPr lang="ru-RU" sz="1300">
                <a:solidFill>
                  <a:srgbClr val="E04F3C"/>
                </a:solidFill>
                <a:latin typeface="e-Ukraine Regular"/>
              </a:rPr>
              <a:t>(</a:t>
            </a:r>
            <a:r>
              <a:rPr lang="ru-RU" sz="1300" b="1">
                <a:solidFill>
                  <a:srgbClr val="E04F3C"/>
                </a:solidFill>
                <a:latin typeface="e-Ukraine Regular"/>
              </a:rPr>
              <a:t>заповнюється тільки ;</a:t>
            </a:r>
            <a:r>
              <a:rPr lang="ru-RU" sz="1300">
                <a:solidFill>
                  <a:srgbClr val="E04F3C"/>
                </a:solidFill>
                <a:latin typeface="e-Ukraine Regular"/>
              </a:rPr>
              <a:t>) </a:t>
            </a:r>
            <a:r>
              <a:rPr lang="uk-UA" sz="1300" b="1">
                <a:solidFill>
                  <a:srgbClr val="13371E"/>
                </a:solidFill>
                <a:latin typeface="e-Ukraine Regular"/>
              </a:rPr>
              <a:t>заповнюється органами Казначейства та/або територіальними органами ДПС (перелік кодів ознак, які вказуються в полі N 12, наведено в додатку 2 до цього Порядку). Таке поле неактивне під час заповнення його платником податків / єдиного внеску;</a:t>
            </a:r>
            <a:endParaRPr lang="ru-RU" sz="1300" b="1">
              <a:solidFill>
                <a:srgbClr val="13371E"/>
              </a:solidFill>
              <a:latin typeface="e-Ukraine Regular"/>
            </a:endParaRPr>
          </a:p>
          <a:p>
            <a:r>
              <a:rPr lang="uk-UA" sz="1300" b="1">
                <a:solidFill>
                  <a:srgbClr val="132C45"/>
                </a:solidFill>
                <a:latin typeface="e-Ukraine Regular"/>
              </a:rPr>
              <a:t>13 -</a:t>
            </a:r>
            <a:r>
              <a:rPr lang="uk-UA" sz="1300">
                <a:solidFill>
                  <a:srgbClr val="132C45"/>
                </a:solidFill>
                <a:latin typeface="e-Ukraine Regular"/>
              </a:rPr>
              <a:t> </a:t>
            </a:r>
            <a:r>
              <a:rPr lang="uk-UA" sz="1400">
                <a:solidFill>
                  <a:srgbClr val="132C45"/>
                </a:solidFill>
                <a:latin typeface="e-Ukraine Regular"/>
              </a:rPr>
              <a:t>заповнюється органами державної виконавчої служби та/або територіальними органами ДПС (перелік кодів ознак, які вказуються в полі N 13, наведено в додатку 3 до цього Порядку) у разі перерахування стягнутих сум на єдиний рахунок. </a:t>
            </a:r>
            <a:r>
              <a:rPr lang="uk-UA" sz="1400" b="1">
                <a:solidFill>
                  <a:srgbClr val="E04F3C"/>
                </a:solidFill>
                <a:latin typeface="e-Ukraine Regular"/>
              </a:rPr>
              <a:t>Таке поле неактивне під час заповнення його платником податків / єдиного внеску;</a:t>
            </a:r>
            <a:endParaRPr lang="ru-RU" sz="1400" b="1">
              <a:solidFill>
                <a:srgbClr val="E04F3C"/>
              </a:solidFill>
              <a:latin typeface="e-Ukraine Regular"/>
            </a:endParaRPr>
          </a:p>
          <a:p>
            <a:r>
              <a:rPr lang="uk-UA" sz="1300" b="1">
                <a:solidFill>
                  <a:srgbClr val="132C45"/>
                </a:solidFill>
                <a:latin typeface="e-Ukraine Regular"/>
              </a:rPr>
              <a:t>14 -</a:t>
            </a:r>
            <a:r>
              <a:rPr lang="uk-UA" sz="1300">
                <a:solidFill>
                  <a:srgbClr val="132C45"/>
                </a:solidFill>
                <a:latin typeface="e-Ukraine Regular"/>
              </a:rPr>
              <a:t> заповнюється символьний знак </a:t>
            </a:r>
            <a:r>
              <a:rPr lang="uk-UA" sz="1300">
                <a:solidFill>
                  <a:srgbClr val="13371E"/>
                </a:solidFill>
                <a:latin typeface="e-Ukraine Regular"/>
              </a:rPr>
              <a:t>"</a:t>
            </a:r>
            <a:r>
              <a:rPr lang="uk-UA" sz="1400" u="sng">
                <a:solidFill>
                  <a:srgbClr val="13371E"/>
                </a:solidFill>
                <a:latin typeface="e-Ukraine Regular"/>
              </a:rPr>
              <a:t> </a:t>
            </a:r>
            <a:r>
              <a:rPr lang="uk-UA" sz="1300" u="sng">
                <a:solidFill>
                  <a:srgbClr val="13371E"/>
                </a:solidFill>
                <a:latin typeface="e-Ukraine Regular"/>
              </a:rPr>
              <a:t>заповнюється розділовий знак ";";</a:t>
            </a:r>
            <a:endParaRPr lang="ru-RU" sz="1300" u="sng">
              <a:solidFill>
                <a:srgbClr val="13371E"/>
              </a:solidFill>
              <a:latin typeface="e-Ukraine Regular"/>
            </a:endParaRPr>
          </a:p>
          <a:p>
            <a:r>
              <a:rPr lang="uk-UA" sz="1300" u="sng">
                <a:solidFill>
                  <a:srgbClr val="13371E"/>
                </a:solidFill>
                <a:latin typeface="e-Ukraine Regular"/>
              </a:rPr>
              <a:t>заповнюється символьний знак "#"*;</a:t>
            </a:r>
            <a:endParaRPr lang="ru-RU" sz="1300" u="sng">
              <a:solidFill>
                <a:srgbClr val="13371E"/>
              </a:solidFill>
              <a:latin typeface="e-Ukraine Regular"/>
            </a:endParaRPr>
          </a:p>
          <a:p>
            <a:r>
              <a:rPr lang="uk-UA" sz="1300" b="1" u="sng">
                <a:solidFill>
                  <a:srgbClr val="E04F3C"/>
                </a:solidFill>
                <a:latin typeface="e-Ukraine Regular"/>
              </a:rPr>
              <a:t>Зазначення знака "#" є обов'язковим.</a:t>
            </a:r>
            <a:endParaRPr lang="ru-RU" sz="1300" b="1" u="sng">
              <a:solidFill>
                <a:srgbClr val="E04F3C"/>
              </a:solidFill>
              <a:latin typeface="e-Ukraine Regular"/>
            </a:endParaRPr>
          </a:p>
        </p:txBody>
      </p:sp>
      <p:pic>
        <p:nvPicPr>
          <p:cNvPr id="27651" name="Рисунок 6" descr="яйца_ГУ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3"/>
            <a:ext cx="33020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143900" y="4825464"/>
            <a:ext cx="1000100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lstStyle/>
          <a:p>
            <a:pPr algn="ctr" defTabSz="2438337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dirty="0">
                <a:solidFill>
                  <a:srgbClr val="A6A6A6"/>
                </a:solidFill>
                <a:latin typeface="e-Ukraine Regular"/>
                <a:ea typeface="+mn-ea"/>
                <a:cs typeface="+mn-cs"/>
              </a:rPr>
              <a:t>Слайд 10</a:t>
            </a:r>
            <a:endParaRPr lang="uk-UA" sz="1400" dirty="0">
              <a:solidFill>
                <a:srgbClr val="A6A6A6"/>
              </a:solidFill>
              <a:latin typeface="e-Ukraine Regular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Дякую за увагу)"/>
          <p:cNvSpPr txBox="1">
            <a:spLocks noChangeArrowheads="1"/>
          </p:cNvSpPr>
          <p:nvPr/>
        </p:nvSpPr>
        <p:spPr bwMode="auto">
          <a:xfrm>
            <a:off x="3203575" y="2066925"/>
            <a:ext cx="2930525" cy="4762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19050" tIns="19050" rIns="19050" bIns="19050" anchor="ctr">
            <a:spAutoFit/>
          </a:bodyPr>
          <a:lstStyle/>
          <a:p>
            <a:pPr hangingPunct="0">
              <a:lnSpc>
                <a:spcPct val="120000"/>
              </a:lnSpc>
            </a:pPr>
            <a:r>
              <a:rPr lang="ru-RU" sz="2400">
                <a:solidFill>
                  <a:srgbClr val="000000"/>
                </a:solidFill>
                <a:latin typeface="e-Ukraine Regular"/>
                <a:ea typeface="e-Ukraine Regular"/>
                <a:cs typeface="e-Ukraine Regular"/>
                <a:sym typeface="e-Ukraine Regular"/>
              </a:rPr>
              <a:t>    Дякую за увагу!</a:t>
            </a:r>
          </a:p>
        </p:txBody>
      </p:sp>
      <p:pic>
        <p:nvPicPr>
          <p:cNvPr id="28676" name="Рисунок 6" descr="яйца_ГУ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3"/>
            <a:ext cx="33020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675</Words>
  <Application>Microsoft Office PowerPoint</Application>
  <PresentationFormat>Экран (16:9)</PresentationFormat>
  <Paragraphs>115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Helvetica Neue</vt:lpstr>
      <vt:lpstr>e-Ukraine Head Bold</vt:lpstr>
      <vt:lpstr>e-Ukraine Regular</vt:lpstr>
      <vt:lpstr>e-Ukraine</vt:lpstr>
      <vt:lpstr>21_BasicWhite</vt:lpstr>
      <vt:lpstr>21_BasicWhite</vt:lpstr>
      <vt:lpstr>21_BasicWhite</vt:lpstr>
      <vt:lpstr>21_BasicWhite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D07-SERGEEVA</dc:creator>
  <cp:lastModifiedBy>d06shu</cp:lastModifiedBy>
  <cp:revision>83</cp:revision>
  <dcterms:modified xsi:type="dcterms:W3CDTF">2021-11-01T09:40:15Z</dcterms:modified>
</cp:coreProperties>
</file>