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9"/>
  </p:notesMasterIdLst>
  <p:sldIdLst>
    <p:sldId id="323" r:id="rId2"/>
    <p:sldId id="316" r:id="rId3"/>
    <p:sldId id="319" r:id="rId4"/>
    <p:sldId id="320" r:id="rId5"/>
    <p:sldId id="321" r:id="rId6"/>
    <p:sldId id="315" r:id="rId7"/>
    <p:sldId id="317" r:id="rId8"/>
  </p:sldIdLst>
  <p:sldSz cx="12190413" cy="6858000"/>
  <p:notesSz cx="6888163" cy="100187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D92"/>
    <a:srgbClr val="2755A1"/>
    <a:srgbClr val="22458A"/>
    <a:srgbClr val="244994"/>
    <a:srgbClr val="1D3C9F"/>
    <a:srgbClr val="0000FF"/>
    <a:srgbClr val="FF0000"/>
    <a:srgbClr val="D3EBE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4234" autoAdjust="0"/>
  </p:normalViewPr>
  <p:slideViewPr>
    <p:cSldViewPr>
      <p:cViewPr>
        <p:scale>
          <a:sx n="75" d="100"/>
          <a:sy n="75" d="100"/>
        </p:scale>
        <p:origin x="-252" y="-4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98" tIns="48299" rIns="96598" bIns="48299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98" tIns="48299" rIns="96598" bIns="48299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775" y="750888"/>
            <a:ext cx="667861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59325"/>
            <a:ext cx="5510213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98" tIns="48299" rIns="96598" bIns="482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5475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98" tIns="48299" rIns="96598" bIns="48299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515475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98" tIns="48299" rIns="96598" bIns="48299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D58C8765-97BA-49C7-B9BC-043BB0A41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902075" y="9515475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98" tIns="48299" rIns="96598" bIns="48299" anchor="b"/>
          <a:lstStyle/>
          <a:p>
            <a:pPr algn="r" defTabSz="966788"/>
            <a:fld id="{97909693-B07C-45DB-AC19-62DD72FDCD57}" type="slidenum">
              <a:rPr lang="ru-RU" sz="1300"/>
              <a:pPr algn="r" defTabSz="966788"/>
              <a:t>1</a:t>
            </a:fld>
            <a:endParaRPr lang="ru-RU" sz="1300"/>
          </a:p>
        </p:txBody>
      </p:sp>
      <p:sp>
        <p:nvSpPr>
          <p:cNvPr id="3481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6363" y="752475"/>
            <a:ext cx="6673850" cy="3754438"/>
          </a:xfrm>
          <a:ln/>
        </p:spPr>
      </p:sp>
      <p:sp>
        <p:nvSpPr>
          <p:cNvPr id="34820" name="Заметки 2"/>
          <p:cNvSpPr>
            <a:spLocks noGrp="1"/>
          </p:cNvSpPr>
          <p:nvPr>
            <p:ph type="body" idx="1"/>
          </p:nvPr>
        </p:nvSpPr>
        <p:spPr>
          <a:xfrm>
            <a:off x="688975" y="4759325"/>
            <a:ext cx="5510213" cy="4506913"/>
          </a:xfrm>
          <a:noFill/>
          <a:ln/>
        </p:spPr>
        <p:txBody>
          <a:bodyPr lIns="92402" tIns="46201" rIns="92402" bIns="46201"/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Титульная страница</a:t>
            </a:r>
            <a:endParaRPr lang="uk-UA" altLang="ru-RU" smtClean="0"/>
          </a:p>
        </p:txBody>
      </p:sp>
      <p:sp>
        <p:nvSpPr>
          <p:cNvPr id="34821" name="Номер слайда 3"/>
          <p:cNvSpPr txBox="1">
            <a:spLocks noGrp="1"/>
          </p:cNvSpPr>
          <p:nvPr/>
        </p:nvSpPr>
        <p:spPr bwMode="auto">
          <a:xfrm>
            <a:off x="3902075" y="9517063"/>
            <a:ext cx="29845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85" tIns="46592" rIns="93185" bIns="46592" anchor="b"/>
          <a:lstStyle/>
          <a:p>
            <a:pPr algn="r" defTabSz="931863"/>
            <a:fld id="{BCA0339A-CA1B-4C1B-81A6-17088A32F558}" type="slidenum">
              <a:rPr lang="uk-UA" sz="1200">
                <a:latin typeface="Calibri" pitchFamily="34" charset="0"/>
              </a:rPr>
              <a:pPr algn="r" defTabSz="931863"/>
              <a:t>1</a:t>
            </a:fld>
            <a:endParaRPr lang="uk-UA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3902075" y="9515475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98" tIns="48299" rIns="96598" bIns="48299" anchor="b"/>
          <a:lstStyle/>
          <a:p>
            <a:pPr algn="r" defTabSz="966788"/>
            <a:fld id="{45AB0991-F494-4C58-AFF8-31AD3546ECEB}" type="slidenum">
              <a:rPr lang="ru-RU" sz="1300"/>
              <a:pPr algn="r" defTabSz="966788"/>
              <a:t>2</a:t>
            </a:fld>
            <a:endParaRPr lang="ru-RU" sz="1300"/>
          </a:p>
        </p:txBody>
      </p:sp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6363" y="752475"/>
            <a:ext cx="6673850" cy="3754438"/>
          </a:xfrm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xfrm>
            <a:off x="688975" y="4759325"/>
            <a:ext cx="5510213" cy="4506913"/>
          </a:xfrm>
          <a:noFill/>
          <a:ln/>
        </p:spPr>
        <p:txBody>
          <a:bodyPr lIns="92402" tIns="46201" rIns="92402" bIns="46201"/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Титульная страница</a:t>
            </a:r>
            <a:endParaRPr lang="uk-UA" altLang="ru-RU" smtClean="0"/>
          </a:p>
        </p:txBody>
      </p:sp>
      <p:sp>
        <p:nvSpPr>
          <p:cNvPr id="21508" name="Номер слайда 3"/>
          <p:cNvSpPr txBox="1">
            <a:spLocks noGrp="1"/>
          </p:cNvSpPr>
          <p:nvPr/>
        </p:nvSpPr>
        <p:spPr bwMode="auto">
          <a:xfrm>
            <a:off x="3902075" y="9517063"/>
            <a:ext cx="29845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85" tIns="46592" rIns="93185" bIns="46592" anchor="b"/>
          <a:lstStyle/>
          <a:p>
            <a:pPr algn="r" defTabSz="931863"/>
            <a:fld id="{5EA5B356-8D79-43E6-99D0-1479431C8BF6}" type="slidenum">
              <a:rPr lang="uk-UA" sz="1200">
                <a:latin typeface="Calibri" pitchFamily="34" charset="0"/>
              </a:rPr>
              <a:pPr algn="r" defTabSz="931863"/>
              <a:t>2</a:t>
            </a:fld>
            <a:endParaRPr lang="uk-UA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3902075" y="9515475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98" tIns="48299" rIns="96598" bIns="48299" anchor="b"/>
          <a:lstStyle/>
          <a:p>
            <a:pPr algn="r" defTabSz="966788"/>
            <a:fld id="{3518F512-B5CB-4812-8728-39DFA5D8A4C2}" type="slidenum">
              <a:rPr lang="ru-RU" sz="1300"/>
              <a:pPr algn="r" defTabSz="966788"/>
              <a:t>3</a:t>
            </a:fld>
            <a:endParaRPr lang="ru-RU" sz="1300"/>
          </a:p>
        </p:txBody>
      </p:sp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6363" y="752475"/>
            <a:ext cx="6673850" cy="3754438"/>
          </a:xfrm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xfrm>
            <a:off x="688975" y="4759325"/>
            <a:ext cx="5510213" cy="4506913"/>
          </a:xfrm>
          <a:noFill/>
          <a:ln/>
        </p:spPr>
        <p:txBody>
          <a:bodyPr lIns="92402" tIns="46201" rIns="92402" bIns="46201"/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Титульная страница</a:t>
            </a:r>
            <a:endParaRPr lang="uk-UA" altLang="ru-RU" smtClean="0"/>
          </a:p>
        </p:txBody>
      </p:sp>
      <p:sp>
        <p:nvSpPr>
          <p:cNvPr id="27652" name="Номер слайда 3"/>
          <p:cNvSpPr txBox="1">
            <a:spLocks noGrp="1"/>
          </p:cNvSpPr>
          <p:nvPr/>
        </p:nvSpPr>
        <p:spPr bwMode="auto">
          <a:xfrm>
            <a:off x="3902075" y="9517063"/>
            <a:ext cx="29845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85" tIns="46592" rIns="93185" bIns="46592" anchor="b"/>
          <a:lstStyle/>
          <a:p>
            <a:pPr algn="r" defTabSz="931863"/>
            <a:fld id="{D36064F8-7553-4C3D-B6A4-4D353FFAE475}" type="slidenum">
              <a:rPr lang="uk-UA" sz="1200">
                <a:latin typeface="Calibri" pitchFamily="34" charset="0"/>
              </a:rPr>
              <a:pPr algn="r" defTabSz="931863"/>
              <a:t>3</a:t>
            </a:fld>
            <a:endParaRPr lang="uk-UA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 txBox="1">
            <a:spLocks noGrp="1" noChangeArrowheads="1"/>
          </p:cNvSpPr>
          <p:nvPr/>
        </p:nvSpPr>
        <p:spPr bwMode="auto">
          <a:xfrm>
            <a:off x="3902075" y="9515475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98" tIns="48299" rIns="96598" bIns="48299" anchor="b"/>
          <a:lstStyle/>
          <a:p>
            <a:pPr algn="r" defTabSz="966788"/>
            <a:fld id="{37A072E7-71FF-479D-80F9-C33E7D3143CC}" type="slidenum">
              <a:rPr lang="ru-RU" sz="1300"/>
              <a:pPr algn="r" defTabSz="966788"/>
              <a:t>4</a:t>
            </a:fld>
            <a:endParaRPr lang="ru-RU" sz="1300"/>
          </a:p>
        </p:txBody>
      </p:sp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6363" y="752475"/>
            <a:ext cx="6673850" cy="3754438"/>
          </a:xfrm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xfrm>
            <a:off x="688975" y="4759325"/>
            <a:ext cx="5510213" cy="4506913"/>
          </a:xfrm>
          <a:noFill/>
          <a:ln/>
        </p:spPr>
        <p:txBody>
          <a:bodyPr lIns="92402" tIns="46201" rIns="92402" bIns="46201"/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Титульная страница</a:t>
            </a:r>
            <a:endParaRPr lang="uk-UA" altLang="ru-RU" smtClean="0"/>
          </a:p>
        </p:txBody>
      </p:sp>
      <p:sp>
        <p:nvSpPr>
          <p:cNvPr id="29700" name="Номер слайда 3"/>
          <p:cNvSpPr txBox="1">
            <a:spLocks noGrp="1"/>
          </p:cNvSpPr>
          <p:nvPr/>
        </p:nvSpPr>
        <p:spPr bwMode="auto">
          <a:xfrm>
            <a:off x="3902075" y="9517063"/>
            <a:ext cx="29845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85" tIns="46592" rIns="93185" bIns="46592" anchor="b"/>
          <a:lstStyle/>
          <a:p>
            <a:pPr algn="r" defTabSz="931863"/>
            <a:fld id="{630A572E-FE41-452C-A5C5-3A5FB46C9886}" type="slidenum">
              <a:rPr lang="uk-UA" sz="1200">
                <a:latin typeface="Calibri" pitchFamily="34" charset="0"/>
              </a:rPr>
              <a:pPr algn="r" defTabSz="931863"/>
              <a:t>4</a:t>
            </a:fld>
            <a:endParaRPr lang="uk-UA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902075" y="9515475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98" tIns="48299" rIns="96598" bIns="48299" anchor="b"/>
          <a:lstStyle/>
          <a:p>
            <a:pPr algn="r" defTabSz="966788"/>
            <a:fld id="{3CEE3140-07C8-4964-AD2F-A5C82093159F}" type="slidenum">
              <a:rPr lang="ru-RU" sz="1300"/>
              <a:pPr algn="r" defTabSz="966788"/>
              <a:t>5</a:t>
            </a:fld>
            <a:endParaRPr lang="ru-RU" sz="1300"/>
          </a:p>
        </p:txBody>
      </p:sp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6363" y="752475"/>
            <a:ext cx="6673850" cy="3754438"/>
          </a:xfrm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xfrm>
            <a:off x="688975" y="4759325"/>
            <a:ext cx="5510213" cy="4506913"/>
          </a:xfrm>
          <a:noFill/>
          <a:ln/>
        </p:spPr>
        <p:txBody>
          <a:bodyPr lIns="92402" tIns="46201" rIns="92402" bIns="46201"/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Титульная страница</a:t>
            </a:r>
            <a:endParaRPr lang="uk-UA" altLang="ru-RU" smtClean="0"/>
          </a:p>
        </p:txBody>
      </p:sp>
      <p:sp>
        <p:nvSpPr>
          <p:cNvPr id="31748" name="Номер слайда 3"/>
          <p:cNvSpPr txBox="1">
            <a:spLocks noGrp="1"/>
          </p:cNvSpPr>
          <p:nvPr/>
        </p:nvSpPr>
        <p:spPr bwMode="auto">
          <a:xfrm>
            <a:off x="3902075" y="9517063"/>
            <a:ext cx="29845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85" tIns="46592" rIns="93185" bIns="46592" anchor="b"/>
          <a:lstStyle/>
          <a:p>
            <a:pPr algn="r" defTabSz="931863"/>
            <a:fld id="{21BD3575-3D15-45DB-9779-82528AB7D6F9}" type="slidenum">
              <a:rPr lang="uk-UA" sz="1200">
                <a:latin typeface="Calibri" pitchFamily="34" charset="0"/>
              </a:rPr>
              <a:pPr algn="r" defTabSz="931863"/>
              <a:t>5</a:t>
            </a:fld>
            <a:endParaRPr lang="uk-UA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 txBox="1">
            <a:spLocks noGrp="1" noChangeArrowheads="1"/>
          </p:cNvSpPr>
          <p:nvPr/>
        </p:nvSpPr>
        <p:spPr bwMode="auto">
          <a:xfrm>
            <a:off x="3902075" y="9515475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98" tIns="48299" rIns="96598" bIns="48299" anchor="b"/>
          <a:lstStyle/>
          <a:p>
            <a:pPr algn="r" defTabSz="966788"/>
            <a:fld id="{AD8B52EB-DA2B-4ABF-ABB7-3B19FBED7D45}" type="slidenum">
              <a:rPr lang="ru-RU" sz="1300"/>
              <a:pPr algn="r" defTabSz="966788"/>
              <a:t>6</a:t>
            </a:fld>
            <a:endParaRPr lang="ru-RU" sz="1300"/>
          </a:p>
        </p:txBody>
      </p:sp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6363" y="752475"/>
            <a:ext cx="6673850" cy="3754438"/>
          </a:xfrm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xfrm>
            <a:off x="688975" y="4759325"/>
            <a:ext cx="5510213" cy="4506913"/>
          </a:xfrm>
          <a:noFill/>
          <a:ln/>
        </p:spPr>
        <p:txBody>
          <a:bodyPr lIns="92402" tIns="46201" rIns="92402" bIns="46201"/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Титульная страница</a:t>
            </a:r>
            <a:endParaRPr lang="uk-UA" altLang="ru-RU" smtClean="0"/>
          </a:p>
        </p:txBody>
      </p:sp>
      <p:sp>
        <p:nvSpPr>
          <p:cNvPr id="19460" name="Номер слайда 3"/>
          <p:cNvSpPr txBox="1">
            <a:spLocks noGrp="1"/>
          </p:cNvSpPr>
          <p:nvPr/>
        </p:nvSpPr>
        <p:spPr bwMode="auto">
          <a:xfrm>
            <a:off x="3902075" y="9517063"/>
            <a:ext cx="29845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85" tIns="46592" rIns="93185" bIns="46592" anchor="b"/>
          <a:lstStyle/>
          <a:p>
            <a:pPr algn="r" defTabSz="931863"/>
            <a:fld id="{26ACF0E4-DFCB-4E7F-BBD5-70C8DFB0B50B}" type="slidenum">
              <a:rPr lang="uk-UA" sz="1200">
                <a:latin typeface="Calibri" pitchFamily="34" charset="0"/>
              </a:rPr>
              <a:pPr algn="r" defTabSz="931863"/>
              <a:t>6</a:t>
            </a:fld>
            <a:endParaRPr lang="uk-UA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 txBox="1">
            <a:spLocks noGrp="1" noChangeArrowheads="1"/>
          </p:cNvSpPr>
          <p:nvPr/>
        </p:nvSpPr>
        <p:spPr bwMode="auto">
          <a:xfrm>
            <a:off x="3902075" y="9515475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98" tIns="48299" rIns="96598" bIns="48299" anchor="b"/>
          <a:lstStyle/>
          <a:p>
            <a:pPr algn="r" defTabSz="966788"/>
            <a:fld id="{9188D716-CF9C-45FB-A8C3-E67BBB3A6A41}" type="slidenum">
              <a:rPr lang="ru-RU" sz="1300"/>
              <a:pPr algn="r" defTabSz="966788"/>
              <a:t>7</a:t>
            </a:fld>
            <a:endParaRPr lang="ru-RU" sz="1300"/>
          </a:p>
        </p:txBody>
      </p:sp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6363" y="752475"/>
            <a:ext cx="6673850" cy="3754438"/>
          </a:xfrm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xfrm>
            <a:off x="688975" y="4759325"/>
            <a:ext cx="5510213" cy="4506913"/>
          </a:xfrm>
          <a:noFill/>
          <a:ln/>
        </p:spPr>
        <p:txBody>
          <a:bodyPr lIns="92402" tIns="46201" rIns="92402" bIns="46201"/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Титульная страница</a:t>
            </a:r>
            <a:endParaRPr lang="uk-UA" altLang="ru-RU" smtClean="0"/>
          </a:p>
        </p:txBody>
      </p:sp>
      <p:sp>
        <p:nvSpPr>
          <p:cNvPr id="23556" name="Номер слайда 3"/>
          <p:cNvSpPr txBox="1">
            <a:spLocks noGrp="1"/>
          </p:cNvSpPr>
          <p:nvPr/>
        </p:nvSpPr>
        <p:spPr bwMode="auto">
          <a:xfrm>
            <a:off x="3902075" y="9517063"/>
            <a:ext cx="29845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85" tIns="46592" rIns="93185" bIns="46592" anchor="b"/>
          <a:lstStyle/>
          <a:p>
            <a:pPr algn="r" defTabSz="931863"/>
            <a:fld id="{FE719128-864A-4020-91E4-AF9A925CF6B6}" type="slidenum">
              <a:rPr lang="uk-UA" sz="1200">
                <a:latin typeface="Calibri" pitchFamily="34" charset="0"/>
              </a:rPr>
              <a:pPr algn="r" defTabSz="931863"/>
              <a:t>7</a:t>
            </a:fld>
            <a:endParaRPr lang="uk-UA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1613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2813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E3648-2AAC-4263-B21B-EC2C617C9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65366-C617-43D3-BC5E-DC6A37772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16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140D9-FB08-495A-AFC9-13048115F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0"/>
            <a:ext cx="10971213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BAD12-6B36-4A52-A58C-584762428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1213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2D45A-67C3-4E5F-83A1-17D31CCC2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245D5-7751-4DE8-B00A-0EDA4D0A0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161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161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B44E5-4F40-4F91-94DA-6B77CD00B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086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0613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83FF0-6C91-4BFD-A753-94595203D7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92D10-9BC1-40C6-8CA5-1A3C3EC8C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6D4BA-367F-4E09-A8D1-D7F04BFBB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DC904-3773-4627-923F-83BDF0C6D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5675" y="273050"/>
            <a:ext cx="68151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17B3F-D845-44F6-847C-5D6EE4BDD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A78CB-34FB-4F45-8F5D-CDE17F1A7E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12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12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592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013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92D6229-7474-434D-B854-FD79FECD3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0" r:id="rId2"/>
    <p:sldLayoutId id="2147483749" r:id="rId3"/>
    <p:sldLayoutId id="2147483748" r:id="rId4"/>
    <p:sldLayoutId id="2147483747" r:id="rId5"/>
    <p:sldLayoutId id="2147483746" r:id="rId6"/>
    <p:sldLayoutId id="2147483745" r:id="rId7"/>
    <p:sldLayoutId id="2147483744" r:id="rId8"/>
    <p:sldLayoutId id="2147483743" r:id="rId9"/>
    <p:sldLayoutId id="2147483742" r:id="rId10"/>
    <p:sldLayoutId id="2147483741" r:id="rId11"/>
    <p:sldLayoutId id="2147483740" r:id="rId12"/>
    <p:sldLayoutId id="214748373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12" descr="Картинки по запросу фб"/>
          <p:cNvSpPr>
            <a:spLocks noChangeAspect="1" noChangeArrowheads="1"/>
          </p:cNvSpPr>
          <p:nvPr/>
        </p:nvSpPr>
        <p:spPr bwMode="auto">
          <a:xfrm>
            <a:off x="165100" y="49213"/>
            <a:ext cx="322263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>
              <a:latin typeface="Tahoma" pitchFamily="34" charset="0"/>
            </a:endParaRPr>
          </a:p>
        </p:txBody>
      </p:sp>
      <p:sp>
        <p:nvSpPr>
          <p:cNvPr id="33795" name="AutoShape 13" descr="Картинки по запросу фб"/>
          <p:cNvSpPr>
            <a:spLocks noChangeAspect="1" noChangeArrowheads="1"/>
          </p:cNvSpPr>
          <p:nvPr/>
        </p:nvSpPr>
        <p:spPr bwMode="auto">
          <a:xfrm>
            <a:off x="165100" y="49213"/>
            <a:ext cx="322263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>
              <a:latin typeface="Tahoma" pitchFamily="34" charset="0"/>
            </a:endParaRPr>
          </a:p>
        </p:txBody>
      </p:sp>
      <p:sp>
        <p:nvSpPr>
          <p:cNvPr id="33796" name="AutoShape 14" descr="Картинки по запросу фб"/>
          <p:cNvSpPr>
            <a:spLocks noChangeAspect="1" noChangeArrowheads="1"/>
          </p:cNvSpPr>
          <p:nvPr/>
        </p:nvSpPr>
        <p:spPr bwMode="auto">
          <a:xfrm>
            <a:off x="165100" y="49213"/>
            <a:ext cx="322263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>
              <a:latin typeface="Tahoma" pitchFamily="34" charset="0"/>
            </a:endParaRPr>
          </a:p>
        </p:txBody>
      </p:sp>
      <p:sp>
        <p:nvSpPr>
          <p:cNvPr id="33797" name="Text Box 21"/>
          <p:cNvSpPr txBox="1">
            <a:spLocks noChangeArrowheads="1"/>
          </p:cNvSpPr>
          <p:nvPr/>
        </p:nvSpPr>
        <p:spPr bwMode="auto">
          <a:xfrm>
            <a:off x="7967663" y="1052513"/>
            <a:ext cx="3455987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  <a:sym typeface="Arial" charset="0"/>
              </a:rPr>
              <a:t>     </a:t>
            </a:r>
            <a:endParaRPr lang="ru-RU" sz="1600">
              <a:solidFill>
                <a:srgbClr val="000000"/>
              </a:solidFill>
              <a:latin typeface="Times New Roman" pitchFamily="18" charset="0"/>
              <a:sym typeface="Arial" charset="0"/>
            </a:endParaRPr>
          </a:p>
        </p:txBody>
      </p:sp>
      <p:sp>
        <p:nvSpPr>
          <p:cNvPr id="33798" name="TextBox 19"/>
          <p:cNvSpPr txBox="1">
            <a:spLocks noChangeArrowheads="1"/>
          </p:cNvSpPr>
          <p:nvPr/>
        </p:nvSpPr>
        <p:spPr bwMode="auto">
          <a:xfrm>
            <a:off x="3646488" y="115888"/>
            <a:ext cx="6192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000" b="1">
                <a:latin typeface="Times New Roman" pitchFamily="18" charset="0"/>
              </a:rPr>
              <a:t>Одеський район</a:t>
            </a:r>
          </a:p>
        </p:txBody>
      </p:sp>
      <p:graphicFrame>
        <p:nvGraphicFramePr>
          <p:cNvPr id="52292" name="Group 68"/>
          <p:cNvGraphicFramePr>
            <a:graphicFrameLocks noGrp="1"/>
          </p:cNvGraphicFramePr>
          <p:nvPr/>
        </p:nvGraphicFramePr>
        <p:xfrm>
          <a:off x="982663" y="981075"/>
          <a:ext cx="5616575" cy="4959350"/>
        </p:xfrm>
        <a:graphic>
          <a:graphicData uri="http://schemas.openxmlformats.org/drawingml/2006/table">
            <a:tbl>
              <a:tblPr/>
              <a:tblGrid>
                <a:gridCol w="1582737"/>
                <a:gridCol w="2593975"/>
                <a:gridCol w="1439863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Назва району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ПІБ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Телефон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</a:tr>
              <a:tr h="18097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За напрямком адміністрування </a:t>
                      </a:r>
                      <a:r>
                        <a:rPr kumimoji="0" lang="uk-UA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юридичних осіб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м. Одеса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Яценко Ганна Іванівна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097 5459359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м. Чорноморськ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Никитюк Ірина Володимирівна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097 4654504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Овідіопольський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Герасименко Світлана Вікторівна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4266049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Біляївський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Чуваєва Наталя Павлівна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096 3956806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м. Южне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Грицюк Наталія Володимирівна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068 9506964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Южненський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Гоцуляк Ольга Володимирівна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Гугосян Вікторія Володимирівна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095 0029078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066 3249332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Лиманський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Кушнір Тетяна Сергіївна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Гоцуляк Ольга Володимирівна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Гугосян Вікторія Володимирівна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067 8518263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095 0029078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066 3249332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За напрямком адміністрування </a:t>
                      </a:r>
                      <a:r>
                        <a:rPr kumimoji="0" lang="uk-UA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фізичних осіб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м. Одеса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Анжеліка Моргунова-Хрущ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067 7597872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Лиманський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Анастасія Узун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097 5154965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Овідіопольський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Біляївський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Лариса Сиромят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097 5291802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3857" name="Picture 41" descr="800px-Odesskiy_rayon_2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7925" y="836613"/>
            <a:ext cx="4662488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59" name="Picture 11" descr="D:\CANVA\2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" y="346075"/>
            <a:ext cx="324008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12" descr="Картинки по запросу фб"/>
          <p:cNvSpPr>
            <a:spLocks noChangeAspect="1" noChangeArrowheads="1"/>
          </p:cNvSpPr>
          <p:nvPr/>
        </p:nvSpPr>
        <p:spPr bwMode="auto">
          <a:xfrm>
            <a:off x="165100" y="49213"/>
            <a:ext cx="322263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>
              <a:latin typeface="Tahoma" pitchFamily="34" charset="0"/>
            </a:endParaRPr>
          </a:p>
        </p:txBody>
      </p:sp>
      <p:sp>
        <p:nvSpPr>
          <p:cNvPr id="20482" name="AutoShape 13" descr="Картинки по запросу фб"/>
          <p:cNvSpPr>
            <a:spLocks noChangeAspect="1" noChangeArrowheads="1"/>
          </p:cNvSpPr>
          <p:nvPr/>
        </p:nvSpPr>
        <p:spPr bwMode="auto">
          <a:xfrm>
            <a:off x="165100" y="49213"/>
            <a:ext cx="322263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>
              <a:latin typeface="Tahoma" pitchFamily="34" charset="0"/>
            </a:endParaRPr>
          </a:p>
        </p:txBody>
      </p:sp>
      <p:sp>
        <p:nvSpPr>
          <p:cNvPr id="20483" name="AutoShape 14" descr="Картинки по запросу фб"/>
          <p:cNvSpPr>
            <a:spLocks noChangeAspect="1" noChangeArrowheads="1"/>
          </p:cNvSpPr>
          <p:nvPr/>
        </p:nvSpPr>
        <p:spPr bwMode="auto">
          <a:xfrm>
            <a:off x="165100" y="49213"/>
            <a:ext cx="322263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>
              <a:latin typeface="Tahoma" pitchFamily="34" charset="0"/>
            </a:endParaRPr>
          </a:p>
        </p:txBody>
      </p:sp>
      <p:sp>
        <p:nvSpPr>
          <p:cNvPr id="20484" name="Text Box 21"/>
          <p:cNvSpPr txBox="1">
            <a:spLocks noChangeArrowheads="1"/>
          </p:cNvSpPr>
          <p:nvPr/>
        </p:nvSpPr>
        <p:spPr bwMode="auto">
          <a:xfrm>
            <a:off x="7967663" y="1052513"/>
            <a:ext cx="3455987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  <a:sym typeface="Arial" charset="0"/>
              </a:rPr>
              <a:t>     </a:t>
            </a:r>
            <a:endParaRPr lang="ru-RU" sz="1600">
              <a:solidFill>
                <a:srgbClr val="000000"/>
              </a:solidFill>
              <a:latin typeface="Times New Roman" pitchFamily="18" charset="0"/>
              <a:sym typeface="Arial" charset="0"/>
            </a:endParaRPr>
          </a:p>
        </p:txBody>
      </p:sp>
      <p:sp>
        <p:nvSpPr>
          <p:cNvPr id="20486" name="TextBox 19"/>
          <p:cNvSpPr txBox="1">
            <a:spLocks noChangeArrowheads="1"/>
          </p:cNvSpPr>
          <p:nvPr/>
        </p:nvSpPr>
        <p:spPr bwMode="auto">
          <a:xfrm>
            <a:off x="3646488" y="115888"/>
            <a:ext cx="6192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000" b="1">
                <a:latin typeface="Times New Roman" pitchFamily="18" charset="0"/>
              </a:rPr>
              <a:t>Березівський район</a:t>
            </a:r>
          </a:p>
        </p:txBody>
      </p:sp>
      <p:graphicFrame>
        <p:nvGraphicFramePr>
          <p:cNvPr id="54378" name="Group 106"/>
          <p:cNvGraphicFramePr>
            <a:graphicFrameLocks noGrp="1"/>
          </p:cNvGraphicFramePr>
          <p:nvPr/>
        </p:nvGraphicFramePr>
        <p:xfrm>
          <a:off x="1127125" y="1125538"/>
          <a:ext cx="5745163" cy="4438650"/>
        </p:xfrm>
        <a:graphic>
          <a:graphicData uri="http://schemas.openxmlformats.org/drawingml/2006/table">
            <a:tbl>
              <a:tblPr/>
              <a:tblGrid>
                <a:gridCol w="1438275"/>
                <a:gridCol w="2795588"/>
                <a:gridCol w="1511300"/>
              </a:tblGrid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Назва району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ПІБ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Телефон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</a:tr>
              <a:tr h="18097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За напрямком адміністрування </a:t>
                      </a:r>
                      <a:r>
                        <a:rPr kumimoji="0" lang="uk-UA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юридичних осіб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Миколаївський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Богачук Лариса Анатоліївна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050 5215690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5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Ширяєвський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Гогусян Вікторія Володимирівна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Гоцуляк Ольга Володимирівна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Шпаковська Валентина Борисівна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066 3249332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095 0029078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095 6596350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58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Березівський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Мунтян Валентина Борисівна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Гоцуляк Ольга Володимирівна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Гогусян Вікторія Володимирівна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098 9564440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095 0029078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066 3249332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Іванівський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Снісаренко Тетяна Миколаївна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Гоцуляк Ольга Володимирівна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Гогусян Вікторія Володимирівна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097 2786267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095 0029078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066 3249332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За напрямком адміністрування </a:t>
                      </a:r>
                      <a:r>
                        <a:rPr kumimoji="0" lang="uk-UA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фізичних осіб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Олексій Солодовий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098 5114201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23" name="Picture 41" descr="800px-Berezovskiy_rayon_2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7925" y="836613"/>
            <a:ext cx="4662488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7" name="Picture 11" descr="D:\CANVA\2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" y="346075"/>
            <a:ext cx="324008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12" descr="Картинки по запросу фб"/>
          <p:cNvSpPr>
            <a:spLocks noChangeAspect="1" noChangeArrowheads="1"/>
          </p:cNvSpPr>
          <p:nvPr/>
        </p:nvSpPr>
        <p:spPr bwMode="auto">
          <a:xfrm>
            <a:off x="165100" y="49213"/>
            <a:ext cx="322263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>
              <a:latin typeface="Tahoma" pitchFamily="34" charset="0"/>
            </a:endParaRPr>
          </a:p>
        </p:txBody>
      </p:sp>
      <p:sp>
        <p:nvSpPr>
          <p:cNvPr id="26626" name="AutoShape 13" descr="Картинки по запросу фб"/>
          <p:cNvSpPr>
            <a:spLocks noChangeAspect="1" noChangeArrowheads="1"/>
          </p:cNvSpPr>
          <p:nvPr/>
        </p:nvSpPr>
        <p:spPr bwMode="auto">
          <a:xfrm>
            <a:off x="165100" y="49213"/>
            <a:ext cx="322263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>
              <a:latin typeface="Tahoma" pitchFamily="34" charset="0"/>
            </a:endParaRPr>
          </a:p>
        </p:txBody>
      </p:sp>
      <p:sp>
        <p:nvSpPr>
          <p:cNvPr id="26627" name="AutoShape 14" descr="Картинки по запросу фб"/>
          <p:cNvSpPr>
            <a:spLocks noChangeAspect="1" noChangeArrowheads="1"/>
          </p:cNvSpPr>
          <p:nvPr/>
        </p:nvSpPr>
        <p:spPr bwMode="auto">
          <a:xfrm>
            <a:off x="165100" y="49213"/>
            <a:ext cx="322263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>
              <a:latin typeface="Tahoma" pitchFamily="34" charset="0"/>
            </a:endParaRPr>
          </a:p>
        </p:txBody>
      </p:sp>
      <p:sp>
        <p:nvSpPr>
          <p:cNvPr id="26628" name="Text Box 21"/>
          <p:cNvSpPr txBox="1">
            <a:spLocks noChangeArrowheads="1"/>
          </p:cNvSpPr>
          <p:nvPr/>
        </p:nvSpPr>
        <p:spPr bwMode="auto">
          <a:xfrm>
            <a:off x="7967663" y="1052513"/>
            <a:ext cx="3455987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  <a:sym typeface="Arial" charset="0"/>
              </a:rPr>
              <a:t>     </a:t>
            </a:r>
            <a:endParaRPr lang="ru-RU" sz="1600">
              <a:solidFill>
                <a:srgbClr val="000000"/>
              </a:solidFill>
              <a:latin typeface="Times New Roman" pitchFamily="18" charset="0"/>
              <a:sym typeface="Arial" charset="0"/>
            </a:endParaRPr>
          </a:p>
        </p:txBody>
      </p:sp>
      <p:sp>
        <p:nvSpPr>
          <p:cNvPr id="26630" name="TextBox 19"/>
          <p:cNvSpPr txBox="1">
            <a:spLocks noChangeArrowheads="1"/>
          </p:cNvSpPr>
          <p:nvPr/>
        </p:nvSpPr>
        <p:spPr bwMode="auto">
          <a:xfrm>
            <a:off x="3646488" y="115888"/>
            <a:ext cx="6192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000" b="1">
                <a:latin typeface="Times New Roman" pitchFamily="18" charset="0"/>
              </a:rPr>
              <a:t>Білгород-Дністровський район</a:t>
            </a:r>
          </a:p>
        </p:txBody>
      </p:sp>
      <p:graphicFrame>
        <p:nvGraphicFramePr>
          <p:cNvPr id="60499" name="Group 83"/>
          <p:cNvGraphicFramePr>
            <a:graphicFrameLocks noGrp="1"/>
          </p:cNvGraphicFramePr>
          <p:nvPr/>
        </p:nvGraphicFramePr>
        <p:xfrm>
          <a:off x="1198563" y="1557338"/>
          <a:ext cx="4822825" cy="2332037"/>
        </p:xfrm>
        <a:graphic>
          <a:graphicData uri="http://schemas.openxmlformats.org/drawingml/2006/table">
            <a:tbl>
              <a:tblPr/>
              <a:tblGrid>
                <a:gridCol w="1511300"/>
                <a:gridCol w="1800225"/>
                <a:gridCol w="15113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Назва району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ПІБ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Телефон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</a:tr>
              <a:tr h="18097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За напрямком адміністрування </a:t>
                      </a:r>
                      <a:r>
                        <a:rPr kumimoji="0" lang="uk-UA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юридичних осіб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Білгород-Дністровський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Сергеєва Ольга Михайлівна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097 5442152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Татарбунарський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Коломіченко Тетяна Олександрівна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096 6311562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Саратський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Дімова Ірина Михайлівна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067 7496899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За напрямком адміністрування </a:t>
                      </a:r>
                      <a:r>
                        <a:rPr kumimoji="0" lang="uk-UA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фізичних осіб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22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Лариса Сиромят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097 5291802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663" name="Picture 41" descr="800px-Belgorod-Dnestrovskiy_rayon_2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9363" y="930275"/>
            <a:ext cx="4591050" cy="592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6" name="Picture 11" descr="D:\CANVA\2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" y="346075"/>
            <a:ext cx="324008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12" descr="Картинки по запросу фб"/>
          <p:cNvSpPr>
            <a:spLocks noChangeAspect="1" noChangeArrowheads="1"/>
          </p:cNvSpPr>
          <p:nvPr/>
        </p:nvSpPr>
        <p:spPr bwMode="auto">
          <a:xfrm>
            <a:off x="165100" y="49213"/>
            <a:ext cx="322263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>
              <a:latin typeface="Tahoma" pitchFamily="34" charset="0"/>
            </a:endParaRPr>
          </a:p>
        </p:txBody>
      </p:sp>
      <p:sp>
        <p:nvSpPr>
          <p:cNvPr id="28674" name="AutoShape 13" descr="Картинки по запросу фб"/>
          <p:cNvSpPr>
            <a:spLocks noChangeAspect="1" noChangeArrowheads="1"/>
          </p:cNvSpPr>
          <p:nvPr/>
        </p:nvSpPr>
        <p:spPr bwMode="auto">
          <a:xfrm>
            <a:off x="165100" y="49213"/>
            <a:ext cx="322263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>
              <a:latin typeface="Tahoma" pitchFamily="34" charset="0"/>
            </a:endParaRPr>
          </a:p>
        </p:txBody>
      </p:sp>
      <p:sp>
        <p:nvSpPr>
          <p:cNvPr id="28675" name="AutoShape 14" descr="Картинки по запросу фб"/>
          <p:cNvSpPr>
            <a:spLocks noChangeAspect="1" noChangeArrowheads="1"/>
          </p:cNvSpPr>
          <p:nvPr/>
        </p:nvSpPr>
        <p:spPr bwMode="auto">
          <a:xfrm>
            <a:off x="165100" y="49213"/>
            <a:ext cx="322263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>
              <a:latin typeface="Tahoma" pitchFamily="34" charset="0"/>
            </a:endParaRPr>
          </a:p>
        </p:txBody>
      </p:sp>
      <p:sp>
        <p:nvSpPr>
          <p:cNvPr id="28676" name="Text Box 21"/>
          <p:cNvSpPr txBox="1">
            <a:spLocks noChangeArrowheads="1"/>
          </p:cNvSpPr>
          <p:nvPr/>
        </p:nvSpPr>
        <p:spPr bwMode="auto">
          <a:xfrm>
            <a:off x="7967663" y="1052513"/>
            <a:ext cx="3455987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  <a:sym typeface="Arial" charset="0"/>
              </a:rPr>
              <a:t>     </a:t>
            </a:r>
            <a:endParaRPr lang="ru-RU" sz="1600">
              <a:solidFill>
                <a:srgbClr val="000000"/>
              </a:solidFill>
              <a:latin typeface="Times New Roman" pitchFamily="18" charset="0"/>
              <a:sym typeface="Arial" charset="0"/>
            </a:endParaRPr>
          </a:p>
        </p:txBody>
      </p:sp>
      <p:sp>
        <p:nvSpPr>
          <p:cNvPr id="28678" name="TextBox 19"/>
          <p:cNvSpPr txBox="1">
            <a:spLocks noChangeArrowheads="1"/>
          </p:cNvSpPr>
          <p:nvPr/>
        </p:nvSpPr>
        <p:spPr bwMode="auto">
          <a:xfrm>
            <a:off x="3646488" y="115888"/>
            <a:ext cx="6192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000" b="1">
                <a:latin typeface="Times New Roman" pitchFamily="18" charset="0"/>
              </a:rPr>
              <a:t>Болградський район</a:t>
            </a:r>
          </a:p>
        </p:txBody>
      </p:sp>
      <p:graphicFrame>
        <p:nvGraphicFramePr>
          <p:cNvPr id="62547" name="Group 83"/>
          <p:cNvGraphicFramePr>
            <a:graphicFrameLocks noGrp="1"/>
          </p:cNvGraphicFramePr>
          <p:nvPr/>
        </p:nvGraphicFramePr>
        <p:xfrm>
          <a:off x="1198563" y="1341438"/>
          <a:ext cx="4822825" cy="2332037"/>
        </p:xfrm>
        <a:graphic>
          <a:graphicData uri="http://schemas.openxmlformats.org/drawingml/2006/table">
            <a:tbl>
              <a:tblPr/>
              <a:tblGrid>
                <a:gridCol w="1438275"/>
                <a:gridCol w="1873250"/>
                <a:gridCol w="15113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Назва району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ПІБ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Телефон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</a:tr>
              <a:tr h="18097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За напрямком адміністрування </a:t>
                      </a:r>
                      <a:r>
                        <a:rPr kumimoji="0" lang="uk-UA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юридичних осіб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Арцизський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Дімова Ірина Михайлівна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067 7496899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Болградський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Кайряк Анжела Георгіївна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067 1828480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Тарутинський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Токарчук Тетяна Кирилівна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098 9564440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За напрямком адміністрування </a:t>
                      </a:r>
                      <a:r>
                        <a:rPr kumimoji="0" lang="uk-UA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фізичних осіб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22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Анастасія Узун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097 5154965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8711" name="Picture 41" descr="800px-Bolgradskiy_rayon_2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1900" y="908050"/>
            <a:ext cx="4608513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15" name="Picture 11" descr="D:\CANVA\2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" y="346075"/>
            <a:ext cx="324008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AutoShape 12" descr="Картинки по запросу фб"/>
          <p:cNvSpPr>
            <a:spLocks noChangeAspect="1" noChangeArrowheads="1"/>
          </p:cNvSpPr>
          <p:nvPr/>
        </p:nvSpPr>
        <p:spPr bwMode="auto">
          <a:xfrm>
            <a:off x="165100" y="49213"/>
            <a:ext cx="322263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>
              <a:latin typeface="Tahoma" pitchFamily="34" charset="0"/>
            </a:endParaRPr>
          </a:p>
        </p:txBody>
      </p:sp>
      <p:sp>
        <p:nvSpPr>
          <p:cNvPr id="30722" name="AutoShape 13" descr="Картинки по запросу фб"/>
          <p:cNvSpPr>
            <a:spLocks noChangeAspect="1" noChangeArrowheads="1"/>
          </p:cNvSpPr>
          <p:nvPr/>
        </p:nvSpPr>
        <p:spPr bwMode="auto">
          <a:xfrm>
            <a:off x="165100" y="49213"/>
            <a:ext cx="322263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>
              <a:latin typeface="Tahoma" pitchFamily="34" charset="0"/>
            </a:endParaRPr>
          </a:p>
        </p:txBody>
      </p:sp>
      <p:sp>
        <p:nvSpPr>
          <p:cNvPr id="30723" name="Text Box 21"/>
          <p:cNvSpPr txBox="1">
            <a:spLocks noChangeArrowheads="1"/>
          </p:cNvSpPr>
          <p:nvPr/>
        </p:nvSpPr>
        <p:spPr bwMode="auto">
          <a:xfrm>
            <a:off x="7967663" y="1052513"/>
            <a:ext cx="3455987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  <a:sym typeface="Arial" charset="0"/>
              </a:rPr>
              <a:t>     </a:t>
            </a:r>
            <a:endParaRPr lang="ru-RU" sz="1600">
              <a:solidFill>
                <a:srgbClr val="000000"/>
              </a:solidFill>
              <a:latin typeface="Times New Roman" pitchFamily="18" charset="0"/>
              <a:sym typeface="Arial" charset="0"/>
            </a:endParaRPr>
          </a:p>
        </p:txBody>
      </p:sp>
      <p:sp>
        <p:nvSpPr>
          <p:cNvPr id="30725" name="TextBox 19"/>
          <p:cNvSpPr txBox="1">
            <a:spLocks noChangeArrowheads="1"/>
          </p:cNvSpPr>
          <p:nvPr/>
        </p:nvSpPr>
        <p:spPr bwMode="auto">
          <a:xfrm>
            <a:off x="3646488" y="115888"/>
            <a:ext cx="6192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000" b="1">
                <a:latin typeface="Times New Roman" pitchFamily="18" charset="0"/>
              </a:rPr>
              <a:t>Ізмаїльський район</a:t>
            </a:r>
          </a:p>
        </p:txBody>
      </p:sp>
      <p:graphicFrame>
        <p:nvGraphicFramePr>
          <p:cNvPr id="64593" name="Group 81"/>
          <p:cNvGraphicFramePr>
            <a:graphicFrameLocks noGrp="1"/>
          </p:cNvGraphicFramePr>
          <p:nvPr/>
        </p:nvGraphicFramePr>
        <p:xfrm>
          <a:off x="1198563" y="1196975"/>
          <a:ext cx="4822825" cy="2332038"/>
        </p:xfrm>
        <a:graphic>
          <a:graphicData uri="http://schemas.openxmlformats.org/drawingml/2006/table">
            <a:tbl>
              <a:tblPr/>
              <a:tblGrid>
                <a:gridCol w="1438275"/>
                <a:gridCol w="1873250"/>
                <a:gridCol w="15113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Назва району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ПІБ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Телефон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</a:tr>
              <a:tr h="18097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За напрямком адміністрування </a:t>
                      </a:r>
                      <a:r>
                        <a:rPr kumimoji="0" lang="uk-UA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юридичних осіб</a:t>
                      </a:r>
                      <a:endParaRPr kumimoji="0" lang="ru-RU" sz="12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Кілійський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Пшенична Тетяна Володимирівна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097 2823129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Ізмаїльський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Крушкова Ніна Валентинівна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098 6080082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Ренійський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Балан Ольга Андріївна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097 2185844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За напрямком адміністрування </a:t>
                      </a:r>
                      <a:r>
                        <a:rPr kumimoji="0" lang="uk-UA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фізичних осіб</a:t>
                      </a:r>
                      <a:endParaRPr kumimoji="0" lang="ru-RU" sz="12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22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Анастасія Узун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097 5154965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758" name="Picture 41" descr="800px-Izmailskiy_rayon_2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7925" y="836613"/>
            <a:ext cx="4662488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2" name="Picture 11" descr="D:\CANVA\2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" y="346075"/>
            <a:ext cx="324008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12" descr="Картинки по запросу фб"/>
          <p:cNvSpPr>
            <a:spLocks noChangeAspect="1" noChangeArrowheads="1"/>
          </p:cNvSpPr>
          <p:nvPr/>
        </p:nvSpPr>
        <p:spPr bwMode="auto">
          <a:xfrm>
            <a:off x="165100" y="49213"/>
            <a:ext cx="322263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>
              <a:latin typeface="Tahoma" pitchFamily="34" charset="0"/>
            </a:endParaRPr>
          </a:p>
        </p:txBody>
      </p:sp>
      <p:sp>
        <p:nvSpPr>
          <p:cNvPr id="18434" name="AutoShape 13" descr="Картинки по запросу фб"/>
          <p:cNvSpPr>
            <a:spLocks noChangeAspect="1" noChangeArrowheads="1"/>
          </p:cNvSpPr>
          <p:nvPr/>
        </p:nvSpPr>
        <p:spPr bwMode="auto">
          <a:xfrm>
            <a:off x="165100" y="49213"/>
            <a:ext cx="322263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>
              <a:latin typeface="Tahoma" pitchFamily="34" charset="0"/>
            </a:endParaRPr>
          </a:p>
        </p:txBody>
      </p:sp>
      <p:sp>
        <p:nvSpPr>
          <p:cNvPr id="18435" name="AutoShape 14" descr="Картинки по запросу фб"/>
          <p:cNvSpPr>
            <a:spLocks noChangeAspect="1" noChangeArrowheads="1"/>
          </p:cNvSpPr>
          <p:nvPr/>
        </p:nvSpPr>
        <p:spPr bwMode="auto">
          <a:xfrm>
            <a:off x="165100" y="49213"/>
            <a:ext cx="322263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>
              <a:latin typeface="Tahoma" pitchFamily="34" charset="0"/>
            </a:endParaRPr>
          </a:p>
        </p:txBody>
      </p:sp>
      <p:sp>
        <p:nvSpPr>
          <p:cNvPr id="18436" name="Text Box 21"/>
          <p:cNvSpPr txBox="1">
            <a:spLocks noChangeArrowheads="1"/>
          </p:cNvSpPr>
          <p:nvPr/>
        </p:nvSpPr>
        <p:spPr bwMode="auto">
          <a:xfrm>
            <a:off x="7967663" y="1052513"/>
            <a:ext cx="3455987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  <a:sym typeface="Arial" charset="0"/>
              </a:rPr>
              <a:t>     </a:t>
            </a:r>
            <a:endParaRPr lang="ru-RU" sz="1600">
              <a:solidFill>
                <a:srgbClr val="000000"/>
              </a:solidFill>
              <a:latin typeface="Times New Roman" pitchFamily="18" charset="0"/>
              <a:sym typeface="Arial" charset="0"/>
            </a:endParaRPr>
          </a:p>
        </p:txBody>
      </p:sp>
      <p:sp>
        <p:nvSpPr>
          <p:cNvPr id="18438" name="TextBox 19"/>
          <p:cNvSpPr txBox="1">
            <a:spLocks noChangeArrowheads="1"/>
          </p:cNvSpPr>
          <p:nvPr/>
        </p:nvSpPr>
        <p:spPr bwMode="auto">
          <a:xfrm>
            <a:off x="3646488" y="115888"/>
            <a:ext cx="6192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000" b="1">
                <a:latin typeface="Times New Roman" pitchFamily="18" charset="0"/>
              </a:rPr>
              <a:t>Подільський район</a:t>
            </a:r>
          </a:p>
        </p:txBody>
      </p:sp>
      <p:pic>
        <p:nvPicPr>
          <p:cNvPr id="18439" name="Picture 145" descr="800px-Podolskiy_rayon_2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7925" y="836613"/>
            <a:ext cx="4662488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2333" name="Group 109"/>
          <p:cNvGraphicFramePr>
            <a:graphicFrameLocks noGrp="1"/>
          </p:cNvGraphicFramePr>
          <p:nvPr/>
        </p:nvGraphicFramePr>
        <p:xfrm>
          <a:off x="1198563" y="1341438"/>
          <a:ext cx="4822825" cy="3208337"/>
        </p:xfrm>
        <a:graphic>
          <a:graphicData uri="http://schemas.openxmlformats.org/drawingml/2006/table">
            <a:tbl>
              <a:tblPr/>
              <a:tblGrid>
                <a:gridCol w="1438275"/>
                <a:gridCol w="1873250"/>
                <a:gridCol w="15113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Назва району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ПІБ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Телефон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</a:tr>
              <a:tr h="18097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За напрямком адміністрування </a:t>
                      </a:r>
                      <a:r>
                        <a:rPr kumimoji="0" lang="uk-UA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юридичних осіб</a:t>
                      </a:r>
                      <a:endParaRPr kumimoji="0" lang="ru-RU" sz="12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Подільський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Палиця Тетяна Георгїівна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066 8542185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Кодимський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Максименюк Тетяна Анатоліївна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066 5587884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Окнянський  Савранський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Васильєва Ірина Леонідівна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099 6581912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Балтський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Богачук Лариса Анатоліївна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050 5215690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Любашівський Ананьївський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Кирган Тетяна Іванівна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095 5260784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За напрямком адміністрування </a:t>
                      </a:r>
                      <a:r>
                        <a:rPr kumimoji="0" lang="uk-UA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фізичних осіб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22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Дем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’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ян Куралов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067 5181002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483" name="Picture 11" descr="D:\CANVA\2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" y="346075"/>
            <a:ext cx="324008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12" descr="Картинки по запросу фб"/>
          <p:cNvSpPr>
            <a:spLocks noChangeAspect="1" noChangeArrowheads="1"/>
          </p:cNvSpPr>
          <p:nvPr/>
        </p:nvSpPr>
        <p:spPr bwMode="auto">
          <a:xfrm>
            <a:off x="165100" y="49213"/>
            <a:ext cx="322263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>
              <a:latin typeface="Tahoma" pitchFamily="34" charset="0"/>
            </a:endParaRPr>
          </a:p>
        </p:txBody>
      </p:sp>
      <p:sp>
        <p:nvSpPr>
          <p:cNvPr id="22530" name="AutoShape 13" descr="Картинки по запросу фб"/>
          <p:cNvSpPr>
            <a:spLocks noChangeAspect="1" noChangeArrowheads="1"/>
          </p:cNvSpPr>
          <p:nvPr/>
        </p:nvSpPr>
        <p:spPr bwMode="auto">
          <a:xfrm>
            <a:off x="165100" y="49213"/>
            <a:ext cx="322263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>
              <a:latin typeface="Tahoma" pitchFamily="34" charset="0"/>
            </a:endParaRPr>
          </a:p>
        </p:txBody>
      </p:sp>
      <p:sp>
        <p:nvSpPr>
          <p:cNvPr id="22531" name="AutoShape 14" descr="Картинки по запросу фб"/>
          <p:cNvSpPr>
            <a:spLocks noChangeAspect="1" noChangeArrowheads="1"/>
          </p:cNvSpPr>
          <p:nvPr/>
        </p:nvSpPr>
        <p:spPr bwMode="auto">
          <a:xfrm>
            <a:off x="165100" y="49213"/>
            <a:ext cx="322263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>
              <a:latin typeface="Tahoma" pitchFamily="34" charset="0"/>
            </a:endParaRPr>
          </a:p>
        </p:txBody>
      </p:sp>
      <p:sp>
        <p:nvSpPr>
          <p:cNvPr id="22532" name="Text Box 21"/>
          <p:cNvSpPr txBox="1">
            <a:spLocks noChangeArrowheads="1"/>
          </p:cNvSpPr>
          <p:nvPr/>
        </p:nvSpPr>
        <p:spPr bwMode="auto">
          <a:xfrm>
            <a:off x="7967663" y="1052513"/>
            <a:ext cx="3455987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  <a:sym typeface="Arial" charset="0"/>
              </a:rPr>
              <a:t>     </a:t>
            </a:r>
            <a:endParaRPr lang="ru-RU" sz="1600">
              <a:solidFill>
                <a:srgbClr val="000000"/>
              </a:solidFill>
              <a:latin typeface="Times New Roman" pitchFamily="18" charset="0"/>
              <a:sym typeface="Arial" charset="0"/>
            </a:endParaRPr>
          </a:p>
        </p:txBody>
      </p:sp>
      <p:sp>
        <p:nvSpPr>
          <p:cNvPr id="22534" name="TextBox 19"/>
          <p:cNvSpPr txBox="1">
            <a:spLocks noChangeArrowheads="1"/>
          </p:cNvSpPr>
          <p:nvPr/>
        </p:nvSpPr>
        <p:spPr bwMode="auto">
          <a:xfrm>
            <a:off x="3646488" y="115888"/>
            <a:ext cx="6192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000" b="1">
                <a:latin typeface="Times New Roman" pitchFamily="18" charset="0"/>
              </a:rPr>
              <a:t>Роздільнянський район</a:t>
            </a:r>
          </a:p>
        </p:txBody>
      </p:sp>
      <p:graphicFrame>
        <p:nvGraphicFramePr>
          <p:cNvPr id="56405" name="Group 85"/>
          <p:cNvGraphicFramePr>
            <a:graphicFrameLocks noGrp="1"/>
          </p:cNvGraphicFramePr>
          <p:nvPr/>
        </p:nvGraphicFramePr>
        <p:xfrm>
          <a:off x="1127125" y="1125538"/>
          <a:ext cx="5183188" cy="3776662"/>
        </p:xfrm>
        <a:graphic>
          <a:graphicData uri="http://schemas.openxmlformats.org/drawingml/2006/table">
            <a:tbl>
              <a:tblPr/>
              <a:tblGrid>
                <a:gridCol w="1943100"/>
                <a:gridCol w="2016125"/>
                <a:gridCol w="1223963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Назва району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ПІБ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Телефон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</a:tr>
              <a:tr h="18097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За напрямком адміністрування </a:t>
                      </a:r>
                      <a:r>
                        <a:rPr kumimoji="0" lang="uk-UA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юридичних осіб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Захарівський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Христич Ліля Василівна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068 1075320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Роздільнянський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Крикун Тетяна Анатоліївна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Гоцуляк Ольга Володимирівна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Гугосян Вікторія Володимирівна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095 5392087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095 0029078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066 3249332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Великомихайлівський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Крикун Тетяна Анатоліївна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Гоцуляк Ольга Володимирівна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Гугосян Вікторія Володимирівна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095 5392087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095 0029078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066 3249332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За напрямком адміністрування </a:t>
                      </a:r>
                      <a:r>
                        <a:rPr kumimoji="0" lang="uk-UA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фізичних осіб</a:t>
                      </a:r>
                      <a:endParaRPr kumimoji="0" lang="ru-RU" sz="12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52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Олексій Солодовий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098 5114201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567" name="Picture 41" descr="800px-Razdelnanskiy_rayon_2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3488" y="908050"/>
            <a:ext cx="4606925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71" name="Picture 11" descr="D:\CANVA\2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" y="346075"/>
            <a:ext cx="324008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3546</TotalTime>
  <Words>423</Words>
  <Application>Microsoft Office PowerPoint</Application>
  <PresentationFormat>Произвольный</PresentationFormat>
  <Paragraphs>208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Tahoma</vt:lpstr>
      <vt:lpstr>Times New Roman</vt:lpstr>
      <vt:lpstr>Calibri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d20bla</dc:creator>
  <cp:lastModifiedBy>d06shu</cp:lastModifiedBy>
  <cp:revision>435</cp:revision>
  <dcterms:created xsi:type="dcterms:W3CDTF">2019-10-04T07:58:34Z</dcterms:created>
  <dcterms:modified xsi:type="dcterms:W3CDTF">2021-10-13T13:04:06Z</dcterms:modified>
</cp:coreProperties>
</file>