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75" r:id="rId3"/>
    <p:sldId id="277" r:id="rId4"/>
    <p:sldId id="286" r:id="rId5"/>
    <p:sldId id="280" r:id="rId6"/>
    <p:sldId id="287" r:id="rId7"/>
    <p:sldId id="289" r:id="rId8"/>
    <p:sldId id="288" r:id="rId9"/>
    <p:sldId id="290" r:id="rId10"/>
    <p:sldId id="291" r:id="rId11"/>
    <p:sldId id="270" r:id="rId12"/>
  </p:sldIdLst>
  <p:sldSz cx="24384000" cy="13716000"/>
  <p:notesSz cx="6808788" cy="9940925"/>
  <p:defaultTextStyle>
    <a:defPPr>
      <a:defRPr lang="uk-UA"/>
    </a:defPPr>
    <a:lvl1pPr algn="l" defTabSz="2436813" rtl="0" fontAlgn="base">
      <a:spcBef>
        <a:spcPct val="0"/>
      </a:spcBef>
      <a:spcAft>
        <a:spcPct val="0"/>
      </a:spcAft>
      <a:defRPr sz="2400" kern="1200">
        <a:solidFill>
          <a:srgbClr val="5E5E5E"/>
        </a:solidFill>
        <a:latin typeface="Arial" pitchFamily="34" charset="0"/>
        <a:ea typeface="Helvetica Neue"/>
        <a:cs typeface="Helvetica Neue"/>
        <a:sym typeface="Helvetica Neue"/>
      </a:defRPr>
    </a:lvl1pPr>
    <a:lvl2pPr marL="457200" algn="l" defTabSz="2436813" rtl="0" fontAlgn="base">
      <a:spcBef>
        <a:spcPct val="0"/>
      </a:spcBef>
      <a:spcAft>
        <a:spcPct val="0"/>
      </a:spcAft>
      <a:defRPr sz="2400" kern="1200">
        <a:solidFill>
          <a:srgbClr val="5E5E5E"/>
        </a:solidFill>
        <a:latin typeface="Arial" pitchFamily="34" charset="0"/>
        <a:ea typeface="Helvetica Neue"/>
        <a:cs typeface="Helvetica Neue"/>
        <a:sym typeface="Helvetica Neue"/>
      </a:defRPr>
    </a:lvl2pPr>
    <a:lvl3pPr marL="914400" algn="l" defTabSz="2436813" rtl="0" fontAlgn="base">
      <a:spcBef>
        <a:spcPct val="0"/>
      </a:spcBef>
      <a:spcAft>
        <a:spcPct val="0"/>
      </a:spcAft>
      <a:defRPr sz="2400" kern="1200">
        <a:solidFill>
          <a:srgbClr val="5E5E5E"/>
        </a:solidFill>
        <a:latin typeface="Arial" pitchFamily="34" charset="0"/>
        <a:ea typeface="Helvetica Neue"/>
        <a:cs typeface="Helvetica Neue"/>
        <a:sym typeface="Helvetica Neue"/>
      </a:defRPr>
    </a:lvl3pPr>
    <a:lvl4pPr marL="1371600" algn="l" defTabSz="2436813" rtl="0" fontAlgn="base">
      <a:spcBef>
        <a:spcPct val="0"/>
      </a:spcBef>
      <a:spcAft>
        <a:spcPct val="0"/>
      </a:spcAft>
      <a:defRPr sz="2400" kern="1200">
        <a:solidFill>
          <a:srgbClr val="5E5E5E"/>
        </a:solidFill>
        <a:latin typeface="Arial" pitchFamily="34" charset="0"/>
        <a:ea typeface="Helvetica Neue"/>
        <a:cs typeface="Helvetica Neue"/>
        <a:sym typeface="Helvetica Neue"/>
      </a:defRPr>
    </a:lvl4pPr>
    <a:lvl5pPr marL="1828800" algn="l" defTabSz="2436813" rtl="0" fontAlgn="base">
      <a:spcBef>
        <a:spcPct val="0"/>
      </a:spcBef>
      <a:spcAft>
        <a:spcPct val="0"/>
      </a:spcAft>
      <a:defRPr sz="2400" kern="1200">
        <a:solidFill>
          <a:srgbClr val="5E5E5E"/>
        </a:solidFill>
        <a:latin typeface="Arial" pitchFamily="34" charset="0"/>
        <a:ea typeface="Helvetica Neue"/>
        <a:cs typeface="Helvetica Neue"/>
        <a:sym typeface="Helvetica Neue"/>
      </a:defRPr>
    </a:lvl5pPr>
    <a:lvl6pPr marL="2286000" algn="l" defTabSz="914400" rtl="0" eaLnBrk="1" latinLnBrk="0" hangingPunct="1">
      <a:defRPr sz="2400" kern="1200">
        <a:solidFill>
          <a:srgbClr val="5E5E5E"/>
        </a:solidFill>
        <a:latin typeface="Arial" pitchFamily="34" charset="0"/>
        <a:ea typeface="Helvetica Neue"/>
        <a:cs typeface="Helvetica Neue"/>
        <a:sym typeface="Helvetica Neue"/>
      </a:defRPr>
    </a:lvl6pPr>
    <a:lvl7pPr marL="2743200" algn="l" defTabSz="914400" rtl="0" eaLnBrk="1" latinLnBrk="0" hangingPunct="1">
      <a:defRPr sz="2400" kern="1200">
        <a:solidFill>
          <a:srgbClr val="5E5E5E"/>
        </a:solidFill>
        <a:latin typeface="Arial" pitchFamily="34" charset="0"/>
        <a:ea typeface="Helvetica Neue"/>
        <a:cs typeface="Helvetica Neue"/>
        <a:sym typeface="Helvetica Neue"/>
      </a:defRPr>
    </a:lvl7pPr>
    <a:lvl8pPr marL="3200400" algn="l" defTabSz="914400" rtl="0" eaLnBrk="1" latinLnBrk="0" hangingPunct="1">
      <a:defRPr sz="2400" kern="1200">
        <a:solidFill>
          <a:srgbClr val="5E5E5E"/>
        </a:solidFill>
        <a:latin typeface="Arial" pitchFamily="34" charset="0"/>
        <a:ea typeface="Helvetica Neue"/>
        <a:cs typeface="Helvetica Neue"/>
        <a:sym typeface="Helvetica Neue"/>
      </a:defRPr>
    </a:lvl8pPr>
    <a:lvl9pPr marL="3657600" algn="l" defTabSz="914400" rtl="0" eaLnBrk="1" latinLnBrk="0" hangingPunct="1">
      <a:defRPr sz="2400" kern="1200">
        <a:solidFill>
          <a:srgbClr val="5E5E5E"/>
        </a:solidFill>
        <a:latin typeface="Arial" pitchFamily="34" charset="0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  <p:clrMru>
    <a:srgbClr val="2D835E"/>
    <a:srgbClr val="277151"/>
    <a:srgbClr val="317151"/>
    <a:srgbClr val="2D7562"/>
    <a:srgbClr val="2C765A"/>
    <a:srgbClr val="317159"/>
    <a:srgbClr val="22802B"/>
    <a:srgbClr val="FFFF00"/>
  </p:clrMru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/>
      <a:tcStyle>
        <a:tcBdr/>
        <a:fill>
          <a:solidFill>
            <a:srgbClr val="FFE8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firstCol>
    <a:la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04" autoAdjust="0"/>
    <p:restoredTop sz="94713" autoAdjust="0"/>
  </p:normalViewPr>
  <p:slideViewPr>
    <p:cSldViewPr>
      <p:cViewPr varScale="1">
        <p:scale>
          <a:sx n="55" d="100"/>
          <a:sy n="55" d="100"/>
        </p:scale>
        <p:origin x="-918" y="-90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9C746-B145-4641-BBDC-7F281A283429}" type="doc">
      <dgm:prSet loTypeId="urn:microsoft.com/office/officeart/2005/8/layout/vList5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0AFD52A2-91CC-4745-AF15-75D8CE6BC2D8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  <a:latin typeface="e-Ukraine Head" pitchFamily="50" charset="-52"/>
              <a:cs typeface="Times New Roman" pitchFamily="18" charset="0"/>
            </a:rPr>
            <a:t>0102</a:t>
          </a:r>
          <a:endParaRPr lang="ru-RU" dirty="0">
            <a:solidFill>
              <a:schemeClr val="bg1"/>
            </a:solidFill>
          </a:endParaRPr>
        </a:p>
      </dgm:t>
    </dgm:pt>
    <dgm:pt modelId="{A6C236C6-51EC-412B-A5FB-35C3DA2B3CA1}" type="parTrans" cxnId="{74734E15-01BF-4C18-9DF0-64F5CB518FAB}">
      <dgm:prSet/>
      <dgm:spPr/>
      <dgm:t>
        <a:bodyPr/>
        <a:lstStyle/>
        <a:p>
          <a:endParaRPr lang="ru-RU"/>
        </a:p>
      </dgm:t>
    </dgm:pt>
    <dgm:pt modelId="{1BBCBD70-113A-48BD-8A3B-6C3F929E71AB}" type="sibTrans" cxnId="{74734E15-01BF-4C18-9DF0-64F5CB518FAB}">
      <dgm:prSet/>
      <dgm:spPr/>
      <dgm:t>
        <a:bodyPr/>
        <a:lstStyle/>
        <a:p>
          <a:endParaRPr lang="ru-RU"/>
        </a:p>
      </dgm:t>
    </dgm:pt>
    <dgm:pt modelId="{BF0F0B50-E7EB-4881-9E0D-6F92CED179B3}">
      <dgm:prSet phldrT="[Текст]"/>
      <dgm:spPr/>
      <dgm:t>
        <a:bodyPr/>
        <a:lstStyle/>
        <a:p>
          <a:r>
            <a:rPr lang="uk-UA" dirty="0" smtClean="0">
              <a:solidFill>
                <a:schemeClr val="accent1">
                  <a:lumMod val="50000"/>
                </a:schemeClr>
              </a:solidFill>
              <a:latin typeface="e-Ukraine Light" pitchFamily="50" charset="-52"/>
              <a:cs typeface="Times New Roman" pitchFamily="18" charset="0"/>
            </a:rPr>
            <a:t>Худоба велика рогата молочних порід, жива</a:t>
          </a:r>
          <a:endParaRPr lang="ru-RU" dirty="0"/>
        </a:p>
      </dgm:t>
    </dgm:pt>
    <dgm:pt modelId="{2431999C-24B0-45CF-9334-71C36E07B894}" type="parTrans" cxnId="{10A8745E-5E0E-48EA-921E-1B41A79E0204}">
      <dgm:prSet/>
      <dgm:spPr/>
      <dgm:t>
        <a:bodyPr/>
        <a:lstStyle/>
        <a:p>
          <a:endParaRPr lang="ru-RU"/>
        </a:p>
      </dgm:t>
    </dgm:pt>
    <dgm:pt modelId="{48156E35-D391-46B5-85DC-E09D7D31D760}" type="sibTrans" cxnId="{10A8745E-5E0E-48EA-921E-1B41A79E0204}">
      <dgm:prSet/>
      <dgm:spPr/>
      <dgm:t>
        <a:bodyPr/>
        <a:lstStyle/>
        <a:p>
          <a:endParaRPr lang="ru-RU"/>
        </a:p>
      </dgm:t>
    </dgm:pt>
    <dgm:pt modelId="{8292BE34-7754-4A42-BB02-173FC128BDD0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  <a:latin typeface="e-Ukraine Head" pitchFamily="50" charset="-52"/>
              <a:cs typeface="Times New Roman" pitchFamily="18" charset="0"/>
            </a:rPr>
            <a:t>0103</a:t>
          </a:r>
          <a:endParaRPr lang="ru-RU" dirty="0">
            <a:solidFill>
              <a:schemeClr val="bg1"/>
            </a:solidFill>
          </a:endParaRPr>
        </a:p>
      </dgm:t>
    </dgm:pt>
    <dgm:pt modelId="{914FB73C-D870-4532-998D-5FE6D9D5EE04}" type="parTrans" cxnId="{D576B866-9D2E-4CDB-AE8F-28DC8D63B93B}">
      <dgm:prSet/>
      <dgm:spPr/>
      <dgm:t>
        <a:bodyPr/>
        <a:lstStyle/>
        <a:p>
          <a:endParaRPr lang="ru-RU"/>
        </a:p>
      </dgm:t>
    </dgm:pt>
    <dgm:pt modelId="{7C69EAAC-3385-4B19-A6B1-19EB8D187062}" type="sibTrans" cxnId="{D576B866-9D2E-4CDB-AE8F-28DC8D63B93B}">
      <dgm:prSet/>
      <dgm:spPr/>
      <dgm:t>
        <a:bodyPr/>
        <a:lstStyle/>
        <a:p>
          <a:endParaRPr lang="ru-RU"/>
        </a:p>
      </dgm:t>
    </dgm:pt>
    <dgm:pt modelId="{7291A22D-57A1-4273-8090-6CE34AB150CD}">
      <dgm:prSet phldrT="[Текст]" custT="1"/>
      <dgm:spPr/>
      <dgm:t>
        <a:bodyPr/>
        <a:lstStyle/>
        <a:p>
          <a:r>
            <a:rPr lang="uk-UA" sz="2200" dirty="0" smtClean="0">
              <a:solidFill>
                <a:schemeClr val="accent1">
                  <a:lumMod val="50000"/>
                </a:schemeClr>
              </a:solidFill>
              <a:latin typeface="e-Ukraine Light" pitchFamily="50" charset="-52"/>
              <a:cs typeface="Times New Roman" pitchFamily="18" charset="0"/>
            </a:rPr>
            <a:t>Свині живі</a:t>
          </a:r>
          <a:endParaRPr lang="ru-RU" sz="2200" dirty="0"/>
        </a:p>
      </dgm:t>
    </dgm:pt>
    <dgm:pt modelId="{BD66FC10-9201-4681-9514-8BA570C60C00}" type="parTrans" cxnId="{4AD021A4-D6E0-404A-8F63-9A2DD557D5E0}">
      <dgm:prSet/>
      <dgm:spPr/>
      <dgm:t>
        <a:bodyPr/>
        <a:lstStyle/>
        <a:p>
          <a:endParaRPr lang="ru-RU"/>
        </a:p>
      </dgm:t>
    </dgm:pt>
    <dgm:pt modelId="{E430CFD2-C966-4BDB-87C6-D5D4763A2A7F}" type="sibTrans" cxnId="{4AD021A4-D6E0-404A-8F63-9A2DD557D5E0}">
      <dgm:prSet/>
      <dgm:spPr/>
      <dgm:t>
        <a:bodyPr/>
        <a:lstStyle/>
        <a:p>
          <a:endParaRPr lang="ru-RU"/>
        </a:p>
      </dgm:t>
    </dgm:pt>
    <dgm:pt modelId="{4E7CC8EF-D3C0-4D83-B2CA-DDFD74FA9948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  <a:latin typeface="e-Ukraine Head" pitchFamily="50" charset="-52"/>
              <a:cs typeface="Times New Roman" pitchFamily="18" charset="0"/>
            </a:rPr>
            <a:t>0104 10</a:t>
          </a:r>
          <a:endParaRPr lang="ru-RU" dirty="0">
            <a:solidFill>
              <a:schemeClr val="bg1"/>
            </a:solidFill>
          </a:endParaRPr>
        </a:p>
      </dgm:t>
    </dgm:pt>
    <dgm:pt modelId="{A766A951-A47A-4555-AF1A-D30ACFE38CA4}" type="parTrans" cxnId="{F76D118A-EF2C-4B33-B14F-3DD944892A4F}">
      <dgm:prSet/>
      <dgm:spPr/>
      <dgm:t>
        <a:bodyPr/>
        <a:lstStyle/>
        <a:p>
          <a:endParaRPr lang="ru-RU"/>
        </a:p>
      </dgm:t>
    </dgm:pt>
    <dgm:pt modelId="{E7458E03-94E9-4853-8CA3-889F85895DDD}" type="sibTrans" cxnId="{F76D118A-EF2C-4B33-B14F-3DD944892A4F}">
      <dgm:prSet/>
      <dgm:spPr/>
      <dgm:t>
        <a:bodyPr/>
        <a:lstStyle/>
        <a:p>
          <a:endParaRPr lang="ru-RU"/>
        </a:p>
      </dgm:t>
    </dgm:pt>
    <dgm:pt modelId="{615BC506-3CAB-4B60-907A-1D370504B38C}">
      <dgm:prSet phldrT="[Текст]" custT="1"/>
      <dgm:spPr/>
      <dgm:t>
        <a:bodyPr/>
        <a:lstStyle/>
        <a:p>
          <a:r>
            <a:rPr lang="uk-UA" sz="2200" dirty="0" smtClean="0">
              <a:solidFill>
                <a:schemeClr val="accent1">
                  <a:lumMod val="50000"/>
                </a:schemeClr>
              </a:solidFill>
              <a:latin typeface="e-Ukraine Light" pitchFamily="50" charset="-52"/>
              <a:cs typeface="Times New Roman" pitchFamily="18" charset="0"/>
            </a:rPr>
            <a:t>Вівці живі</a:t>
          </a:r>
          <a:endParaRPr lang="ru-RU" sz="2200" dirty="0"/>
        </a:p>
      </dgm:t>
    </dgm:pt>
    <dgm:pt modelId="{E7FB05F3-A761-4E0F-A529-4D5726AC1630}" type="parTrans" cxnId="{8A99DDA1-8681-42AC-A603-63F3EB5AC700}">
      <dgm:prSet/>
      <dgm:spPr/>
      <dgm:t>
        <a:bodyPr/>
        <a:lstStyle/>
        <a:p>
          <a:endParaRPr lang="ru-RU"/>
        </a:p>
      </dgm:t>
    </dgm:pt>
    <dgm:pt modelId="{D8079E0E-A3D7-4E35-A89A-FC4C77D943D7}" type="sibTrans" cxnId="{8A99DDA1-8681-42AC-A603-63F3EB5AC700}">
      <dgm:prSet/>
      <dgm:spPr/>
      <dgm:t>
        <a:bodyPr/>
        <a:lstStyle/>
        <a:p>
          <a:endParaRPr lang="ru-RU"/>
        </a:p>
      </dgm:t>
    </dgm:pt>
    <dgm:pt modelId="{C2CB975F-4624-49D4-B38E-A250B8A94AD5}">
      <dgm:prSet phldrT="[Текст]"/>
      <dgm:spPr/>
      <dgm:t>
        <a:bodyPr/>
        <a:lstStyle/>
        <a:p>
          <a:r>
            <a:rPr lang="uk-UA" dirty="0" smtClean="0">
              <a:solidFill>
                <a:schemeClr val="accent1">
                  <a:lumMod val="50000"/>
                </a:schemeClr>
              </a:solidFill>
              <a:latin typeface="e-Ukraine Light" pitchFamily="50" charset="-52"/>
              <a:cs typeface="Times New Roman" pitchFamily="18" charset="0"/>
            </a:rPr>
            <a:t>Насіння інших олійних культур</a:t>
          </a:r>
          <a:endParaRPr lang="ru-RU" dirty="0"/>
        </a:p>
      </dgm:t>
    </dgm:pt>
    <dgm:pt modelId="{758FC7F2-AB66-461C-A2EA-5A2CCDA169B5}" type="parTrans" cxnId="{80BC3C14-D11E-4DF7-B33B-9DBE5194C807}">
      <dgm:prSet/>
      <dgm:spPr/>
      <dgm:t>
        <a:bodyPr/>
        <a:lstStyle/>
        <a:p>
          <a:endParaRPr lang="ru-RU"/>
        </a:p>
      </dgm:t>
    </dgm:pt>
    <dgm:pt modelId="{2FEA954B-996A-4A84-9AFB-9BDEDF39C97C}" type="sibTrans" cxnId="{80BC3C14-D11E-4DF7-B33B-9DBE5194C807}">
      <dgm:prSet/>
      <dgm:spPr/>
      <dgm:t>
        <a:bodyPr/>
        <a:lstStyle/>
        <a:p>
          <a:endParaRPr lang="ru-RU"/>
        </a:p>
      </dgm:t>
    </dgm:pt>
    <dgm:pt modelId="{E86D46B5-B6CD-456D-88D1-7257A64F3A42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  <a:latin typeface="e-Ukraine Head" pitchFamily="50" charset="-52"/>
              <a:cs typeface="Times New Roman" pitchFamily="18" charset="0"/>
            </a:rPr>
            <a:t>0401</a:t>
          </a:r>
          <a:endParaRPr lang="ru-RU" dirty="0">
            <a:solidFill>
              <a:schemeClr val="bg1"/>
            </a:solidFill>
          </a:endParaRPr>
        </a:p>
      </dgm:t>
    </dgm:pt>
    <dgm:pt modelId="{1B354B41-4B9D-4845-947D-98F08C4E269D}" type="parTrans" cxnId="{85A3C187-552A-41D3-B903-757E78B47F3B}">
      <dgm:prSet/>
      <dgm:spPr/>
      <dgm:t>
        <a:bodyPr/>
        <a:lstStyle/>
        <a:p>
          <a:endParaRPr lang="ru-RU"/>
        </a:p>
      </dgm:t>
    </dgm:pt>
    <dgm:pt modelId="{8D60EFE3-D422-4940-BA48-5F54089211B2}" type="sibTrans" cxnId="{85A3C187-552A-41D3-B903-757E78B47F3B}">
      <dgm:prSet/>
      <dgm:spPr/>
      <dgm:t>
        <a:bodyPr/>
        <a:lstStyle/>
        <a:p>
          <a:endParaRPr lang="ru-RU"/>
        </a:p>
      </dgm:t>
    </dgm:pt>
    <dgm:pt modelId="{B42C9276-00AE-44B3-A504-E3EDD77FA115}">
      <dgm:prSet phldrT="[Текст]" custT="1"/>
      <dgm:spPr/>
      <dgm:t>
        <a:bodyPr/>
        <a:lstStyle/>
        <a:p>
          <a:r>
            <a:rPr lang="uk-UA" sz="2200" dirty="0" smtClean="0">
              <a:solidFill>
                <a:schemeClr val="accent1">
                  <a:lumMod val="50000"/>
                </a:schemeClr>
              </a:solidFill>
              <a:latin typeface="e-Ukraine Light" pitchFamily="50" charset="-52"/>
              <a:cs typeface="Times New Roman" pitchFamily="18" charset="0"/>
            </a:rPr>
            <a:t>Молоко незбиране</a:t>
          </a:r>
          <a:endParaRPr lang="ru-RU" sz="2200" dirty="0"/>
        </a:p>
      </dgm:t>
    </dgm:pt>
    <dgm:pt modelId="{F72DC1E2-1937-439F-B7D1-36315C941F9C}" type="parTrans" cxnId="{2EB3766F-B6F1-4016-B9C1-52791251FDC0}">
      <dgm:prSet/>
      <dgm:spPr/>
      <dgm:t>
        <a:bodyPr/>
        <a:lstStyle/>
        <a:p>
          <a:endParaRPr lang="ru-RU"/>
        </a:p>
      </dgm:t>
    </dgm:pt>
    <dgm:pt modelId="{FD5A8AD2-7BBE-4CDC-ADB1-A2B64D2575CE}" type="sibTrans" cxnId="{2EB3766F-B6F1-4016-B9C1-52791251FDC0}">
      <dgm:prSet/>
      <dgm:spPr/>
      <dgm:t>
        <a:bodyPr/>
        <a:lstStyle/>
        <a:p>
          <a:endParaRPr lang="ru-RU"/>
        </a:p>
      </dgm:t>
    </dgm:pt>
    <dgm:pt modelId="{829EC17E-48DE-4709-AFB8-C3023D86C131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  <a:latin typeface="e-Ukraine Head" pitchFamily="50" charset="-52"/>
              <a:cs typeface="Times New Roman" pitchFamily="18" charset="0"/>
            </a:rPr>
            <a:t>1001</a:t>
          </a:r>
          <a:endParaRPr lang="ru-RU" dirty="0">
            <a:solidFill>
              <a:schemeClr val="bg1"/>
            </a:solidFill>
          </a:endParaRPr>
        </a:p>
      </dgm:t>
    </dgm:pt>
    <dgm:pt modelId="{4B34B051-7E8E-4947-88C8-E42927EC5373}" type="parTrans" cxnId="{5DE8B5A7-1057-4EC2-B5E4-4BA2A294B96E}">
      <dgm:prSet/>
      <dgm:spPr/>
      <dgm:t>
        <a:bodyPr/>
        <a:lstStyle/>
        <a:p>
          <a:endParaRPr lang="ru-RU"/>
        </a:p>
      </dgm:t>
    </dgm:pt>
    <dgm:pt modelId="{89E55F04-9088-4760-BC11-C85B59A18286}" type="sibTrans" cxnId="{5DE8B5A7-1057-4EC2-B5E4-4BA2A294B96E}">
      <dgm:prSet/>
      <dgm:spPr/>
      <dgm:t>
        <a:bodyPr/>
        <a:lstStyle/>
        <a:p>
          <a:endParaRPr lang="ru-RU"/>
        </a:p>
      </dgm:t>
    </dgm:pt>
    <dgm:pt modelId="{E0E806FA-1A3F-4865-A941-BADD75B52EA2}">
      <dgm:prSet phldrT="[Текст]" custT="1"/>
      <dgm:spPr/>
      <dgm:t>
        <a:bodyPr/>
        <a:lstStyle/>
        <a:p>
          <a:r>
            <a:rPr lang="uk-UA" sz="2200" dirty="0" smtClean="0">
              <a:solidFill>
                <a:schemeClr val="accent1">
                  <a:lumMod val="50000"/>
                </a:schemeClr>
              </a:solidFill>
              <a:latin typeface="e-Ukraine Light" pitchFamily="50" charset="-52"/>
              <a:cs typeface="Times New Roman" pitchFamily="18" charset="0"/>
            </a:rPr>
            <a:t>Пшениця тверда</a:t>
          </a:r>
          <a:endParaRPr lang="ru-RU" sz="2200" dirty="0"/>
        </a:p>
      </dgm:t>
    </dgm:pt>
    <dgm:pt modelId="{0FE29C8B-8B05-4F0B-8D15-F11B64649B7B}" type="parTrans" cxnId="{432BEE24-CCEB-4A85-9780-334A67BCF272}">
      <dgm:prSet/>
      <dgm:spPr/>
      <dgm:t>
        <a:bodyPr/>
        <a:lstStyle/>
        <a:p>
          <a:endParaRPr lang="ru-RU"/>
        </a:p>
      </dgm:t>
    </dgm:pt>
    <dgm:pt modelId="{ACCFF821-C8A4-4F2E-9C80-F08F2796D7FE}" type="sibTrans" cxnId="{432BEE24-CCEB-4A85-9780-334A67BCF272}">
      <dgm:prSet/>
      <dgm:spPr/>
      <dgm:t>
        <a:bodyPr/>
        <a:lstStyle/>
        <a:p>
          <a:endParaRPr lang="ru-RU"/>
        </a:p>
      </dgm:t>
    </dgm:pt>
    <dgm:pt modelId="{69E2AE81-A24A-4C39-B184-A00552EA2D74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  <a:latin typeface="e-Ukraine Head" pitchFamily="50" charset="-52"/>
              <a:cs typeface="Times New Roman" pitchFamily="18" charset="0"/>
            </a:rPr>
            <a:t>1002 </a:t>
          </a:r>
          <a:endParaRPr lang="ru-RU" dirty="0">
            <a:solidFill>
              <a:schemeClr val="bg1"/>
            </a:solidFill>
          </a:endParaRPr>
        </a:p>
      </dgm:t>
    </dgm:pt>
    <dgm:pt modelId="{F83E50E2-96BB-459C-B725-D35484843810}" type="parTrans" cxnId="{1A2481C5-3468-4088-9F93-B4A6BD88242B}">
      <dgm:prSet/>
      <dgm:spPr/>
      <dgm:t>
        <a:bodyPr/>
        <a:lstStyle/>
        <a:p>
          <a:endParaRPr lang="ru-RU"/>
        </a:p>
      </dgm:t>
    </dgm:pt>
    <dgm:pt modelId="{9EFFA234-E34A-4783-9B18-8E227D06B62E}" type="sibTrans" cxnId="{1A2481C5-3468-4088-9F93-B4A6BD88242B}">
      <dgm:prSet/>
      <dgm:spPr/>
      <dgm:t>
        <a:bodyPr/>
        <a:lstStyle/>
        <a:p>
          <a:endParaRPr lang="ru-RU"/>
        </a:p>
      </dgm:t>
    </dgm:pt>
    <dgm:pt modelId="{ADC7A8D4-E1F1-4E40-A9AE-0F100080AFAD}">
      <dgm:prSet phldrT="[Текст]" custT="1"/>
      <dgm:spPr/>
      <dgm:t>
        <a:bodyPr/>
        <a:lstStyle/>
        <a:p>
          <a:r>
            <a:rPr lang="uk-UA" sz="2200" dirty="0" smtClean="0">
              <a:solidFill>
                <a:schemeClr val="accent1">
                  <a:lumMod val="50000"/>
                </a:schemeClr>
              </a:solidFill>
              <a:latin typeface="e-Ukraine Light" pitchFamily="50" charset="-52"/>
              <a:cs typeface="Times New Roman" pitchFamily="18" charset="0"/>
            </a:rPr>
            <a:t>Жито</a:t>
          </a:r>
          <a:endParaRPr lang="ru-RU" sz="2200" dirty="0"/>
        </a:p>
      </dgm:t>
    </dgm:pt>
    <dgm:pt modelId="{B359767C-4897-40C0-92D0-F221B06DCEDB}" type="parTrans" cxnId="{96245766-4FD3-46ED-BA9F-70D76E4D2687}">
      <dgm:prSet/>
      <dgm:spPr/>
      <dgm:t>
        <a:bodyPr/>
        <a:lstStyle/>
        <a:p>
          <a:endParaRPr lang="ru-RU"/>
        </a:p>
      </dgm:t>
    </dgm:pt>
    <dgm:pt modelId="{51965839-2396-4D17-9701-148064EDCEE1}" type="sibTrans" cxnId="{96245766-4FD3-46ED-BA9F-70D76E4D2687}">
      <dgm:prSet/>
      <dgm:spPr/>
      <dgm:t>
        <a:bodyPr/>
        <a:lstStyle/>
        <a:p>
          <a:endParaRPr lang="ru-RU"/>
        </a:p>
      </dgm:t>
    </dgm:pt>
    <dgm:pt modelId="{EA6AFD39-CD07-4D4B-93BE-88BCE58DB89A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  <a:latin typeface="e-Ukraine Head" pitchFamily="50" charset="-52"/>
              <a:cs typeface="Times New Roman" pitchFamily="18" charset="0"/>
            </a:rPr>
            <a:t>1003</a:t>
          </a:r>
          <a:endParaRPr lang="ru-RU" dirty="0">
            <a:solidFill>
              <a:schemeClr val="bg1"/>
            </a:solidFill>
          </a:endParaRPr>
        </a:p>
      </dgm:t>
    </dgm:pt>
    <dgm:pt modelId="{D0D36932-FE09-4383-B7F9-809328697F66}" type="parTrans" cxnId="{23D11D0F-AE75-403B-8B27-885BFCBC08B2}">
      <dgm:prSet/>
      <dgm:spPr/>
      <dgm:t>
        <a:bodyPr/>
        <a:lstStyle/>
        <a:p>
          <a:endParaRPr lang="ru-RU"/>
        </a:p>
      </dgm:t>
    </dgm:pt>
    <dgm:pt modelId="{BB23C344-5ECD-4BFD-8ABB-A20E17E30D13}" type="sibTrans" cxnId="{23D11D0F-AE75-403B-8B27-885BFCBC08B2}">
      <dgm:prSet/>
      <dgm:spPr/>
      <dgm:t>
        <a:bodyPr/>
        <a:lstStyle/>
        <a:p>
          <a:endParaRPr lang="ru-RU"/>
        </a:p>
      </dgm:t>
    </dgm:pt>
    <dgm:pt modelId="{C2718ACF-FA50-4AEA-908A-4B2820929FB2}">
      <dgm:prSet phldrT="[Текст]" custT="1"/>
      <dgm:spPr/>
      <dgm:t>
        <a:bodyPr/>
        <a:lstStyle/>
        <a:p>
          <a:r>
            <a:rPr lang="uk-UA" sz="2200" dirty="0" smtClean="0">
              <a:solidFill>
                <a:schemeClr val="accent1">
                  <a:lumMod val="50000"/>
                </a:schemeClr>
              </a:solidFill>
              <a:latin typeface="e-Ukraine Light" pitchFamily="50" charset="-52"/>
              <a:cs typeface="Times New Roman" pitchFamily="18" charset="0"/>
            </a:rPr>
            <a:t>Ячмінь</a:t>
          </a:r>
          <a:endParaRPr lang="ru-RU" sz="2200" dirty="0"/>
        </a:p>
      </dgm:t>
    </dgm:pt>
    <dgm:pt modelId="{0F00BF79-E933-470F-8F16-62F3BDF1C48B}" type="parTrans" cxnId="{C8A08306-2A94-418A-9285-2ABBE6D17DCA}">
      <dgm:prSet/>
      <dgm:spPr/>
      <dgm:t>
        <a:bodyPr/>
        <a:lstStyle/>
        <a:p>
          <a:endParaRPr lang="ru-RU"/>
        </a:p>
      </dgm:t>
    </dgm:pt>
    <dgm:pt modelId="{66B61499-623A-43B7-AE3F-423A01BB1022}" type="sibTrans" cxnId="{C8A08306-2A94-418A-9285-2ABBE6D17DCA}">
      <dgm:prSet/>
      <dgm:spPr/>
      <dgm:t>
        <a:bodyPr/>
        <a:lstStyle/>
        <a:p>
          <a:endParaRPr lang="ru-RU"/>
        </a:p>
      </dgm:t>
    </dgm:pt>
    <dgm:pt modelId="{9B00A092-2D43-4667-9E58-DE5BD245D9CE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  <a:latin typeface="e-Ukraine Head" pitchFamily="50" charset="-52"/>
              <a:cs typeface="Times New Roman" pitchFamily="18" charset="0"/>
            </a:rPr>
            <a:t>1004</a:t>
          </a:r>
          <a:endParaRPr lang="ru-RU" dirty="0">
            <a:solidFill>
              <a:schemeClr val="bg1"/>
            </a:solidFill>
          </a:endParaRPr>
        </a:p>
      </dgm:t>
    </dgm:pt>
    <dgm:pt modelId="{39F04A70-7AC1-4773-B53C-BCD879DDF546}" type="parTrans" cxnId="{E1508149-440A-4D3A-A863-2FE567F7832F}">
      <dgm:prSet/>
      <dgm:spPr/>
      <dgm:t>
        <a:bodyPr/>
        <a:lstStyle/>
        <a:p>
          <a:endParaRPr lang="ru-RU"/>
        </a:p>
      </dgm:t>
    </dgm:pt>
    <dgm:pt modelId="{D86B9E9E-47AE-4756-A238-48078C5A216F}" type="sibTrans" cxnId="{E1508149-440A-4D3A-A863-2FE567F7832F}">
      <dgm:prSet/>
      <dgm:spPr/>
      <dgm:t>
        <a:bodyPr/>
        <a:lstStyle/>
        <a:p>
          <a:endParaRPr lang="ru-RU"/>
        </a:p>
      </dgm:t>
    </dgm:pt>
    <dgm:pt modelId="{FA6751AA-4E2F-46B1-8072-96DCB3864B58}">
      <dgm:prSet phldrT="[Текст]" custT="1"/>
      <dgm:spPr/>
      <dgm:t>
        <a:bodyPr/>
        <a:lstStyle/>
        <a:p>
          <a:r>
            <a:rPr lang="uk-UA" sz="2200" dirty="0" smtClean="0">
              <a:solidFill>
                <a:schemeClr val="accent1">
                  <a:lumMod val="50000"/>
                </a:schemeClr>
              </a:solidFill>
              <a:latin typeface="e-Ukraine Light" pitchFamily="50" charset="-52"/>
              <a:cs typeface="Times New Roman" pitchFamily="18" charset="0"/>
            </a:rPr>
            <a:t>Овес</a:t>
          </a:r>
          <a:endParaRPr lang="ru-RU" sz="2200" dirty="0"/>
        </a:p>
      </dgm:t>
    </dgm:pt>
    <dgm:pt modelId="{4153DCED-5098-419F-BC87-6D10A8BC5E09}" type="parTrans" cxnId="{5017A8BD-ED8B-4162-92B2-D11DD128E1BF}">
      <dgm:prSet/>
      <dgm:spPr/>
      <dgm:t>
        <a:bodyPr/>
        <a:lstStyle/>
        <a:p>
          <a:endParaRPr lang="ru-RU"/>
        </a:p>
      </dgm:t>
    </dgm:pt>
    <dgm:pt modelId="{7F29A864-380A-4F84-A875-EC334C4E2AD3}" type="sibTrans" cxnId="{5017A8BD-ED8B-4162-92B2-D11DD128E1BF}">
      <dgm:prSet/>
      <dgm:spPr/>
      <dgm:t>
        <a:bodyPr/>
        <a:lstStyle/>
        <a:p>
          <a:endParaRPr lang="ru-RU"/>
        </a:p>
      </dgm:t>
    </dgm:pt>
    <dgm:pt modelId="{938BA6CA-A2D7-4CC4-BB33-D68D4A32D02F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  <a:latin typeface="e-Ukraine Head" pitchFamily="50" charset="-52"/>
              <a:cs typeface="Times New Roman" pitchFamily="18" charset="0"/>
            </a:rPr>
            <a:t>1005</a:t>
          </a:r>
          <a:endParaRPr lang="ru-RU" dirty="0">
            <a:solidFill>
              <a:schemeClr val="bg1"/>
            </a:solidFill>
          </a:endParaRPr>
        </a:p>
      </dgm:t>
    </dgm:pt>
    <dgm:pt modelId="{4D09339C-D83E-400D-A695-106AAFA923C5}" type="parTrans" cxnId="{D6231A8C-EBBB-418F-AE32-1524180AF5D1}">
      <dgm:prSet/>
      <dgm:spPr/>
      <dgm:t>
        <a:bodyPr/>
        <a:lstStyle/>
        <a:p>
          <a:endParaRPr lang="ru-RU"/>
        </a:p>
      </dgm:t>
    </dgm:pt>
    <dgm:pt modelId="{54779853-7109-4B81-8469-0D4EFC3BAAE3}" type="sibTrans" cxnId="{D6231A8C-EBBB-418F-AE32-1524180AF5D1}">
      <dgm:prSet/>
      <dgm:spPr/>
      <dgm:t>
        <a:bodyPr/>
        <a:lstStyle/>
        <a:p>
          <a:endParaRPr lang="ru-RU"/>
        </a:p>
      </dgm:t>
    </dgm:pt>
    <dgm:pt modelId="{137432D6-3C7B-480D-91C5-E24656F16A68}">
      <dgm:prSet phldrT="[Текст]" custT="1"/>
      <dgm:spPr/>
      <dgm:t>
        <a:bodyPr/>
        <a:lstStyle/>
        <a:p>
          <a:r>
            <a:rPr lang="uk-UA" sz="2200" dirty="0" smtClean="0">
              <a:solidFill>
                <a:schemeClr val="accent1">
                  <a:lumMod val="50000"/>
                </a:schemeClr>
              </a:solidFill>
              <a:latin typeface="e-Ukraine Light" pitchFamily="50" charset="-52"/>
              <a:cs typeface="Times New Roman" pitchFamily="18" charset="0"/>
            </a:rPr>
            <a:t>Кукурудза</a:t>
          </a:r>
          <a:endParaRPr lang="ru-RU" sz="2200" dirty="0"/>
        </a:p>
      </dgm:t>
    </dgm:pt>
    <dgm:pt modelId="{C0898BD6-0266-4AC7-82C1-7DF51A32BDC9}" type="parTrans" cxnId="{5BB351C2-28BC-43C6-AB12-D616AC38168A}">
      <dgm:prSet/>
      <dgm:spPr/>
      <dgm:t>
        <a:bodyPr/>
        <a:lstStyle/>
        <a:p>
          <a:endParaRPr lang="ru-RU"/>
        </a:p>
      </dgm:t>
    </dgm:pt>
    <dgm:pt modelId="{58FC26B6-67FF-4131-A9E0-403CF790283B}" type="sibTrans" cxnId="{5BB351C2-28BC-43C6-AB12-D616AC38168A}">
      <dgm:prSet/>
      <dgm:spPr/>
      <dgm:t>
        <a:bodyPr/>
        <a:lstStyle/>
        <a:p>
          <a:endParaRPr lang="ru-RU"/>
        </a:p>
      </dgm:t>
    </dgm:pt>
    <dgm:pt modelId="{3EF0FCD5-5C3D-4BA1-A098-0A8216F13524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  <a:latin typeface="e-Ukraine Head" pitchFamily="50" charset="-52"/>
              <a:cs typeface="Times New Roman" pitchFamily="18" charset="0"/>
            </a:rPr>
            <a:t>1201</a:t>
          </a:r>
          <a:endParaRPr lang="ru-RU" dirty="0">
            <a:solidFill>
              <a:schemeClr val="bg1"/>
            </a:solidFill>
          </a:endParaRPr>
        </a:p>
      </dgm:t>
    </dgm:pt>
    <dgm:pt modelId="{7A2B3E5C-FC03-4F4B-87E7-EBD58E34A32D}" type="parTrans" cxnId="{CE72DB02-7BF9-4417-AFA0-D6C3AC1D2397}">
      <dgm:prSet/>
      <dgm:spPr/>
      <dgm:t>
        <a:bodyPr/>
        <a:lstStyle/>
        <a:p>
          <a:endParaRPr lang="ru-RU"/>
        </a:p>
      </dgm:t>
    </dgm:pt>
    <dgm:pt modelId="{4A3D7EC1-844D-4276-9438-E6502347C0E0}" type="sibTrans" cxnId="{CE72DB02-7BF9-4417-AFA0-D6C3AC1D2397}">
      <dgm:prSet/>
      <dgm:spPr/>
      <dgm:t>
        <a:bodyPr/>
        <a:lstStyle/>
        <a:p>
          <a:endParaRPr lang="ru-RU"/>
        </a:p>
      </dgm:t>
    </dgm:pt>
    <dgm:pt modelId="{FF7AFC30-03ED-4593-AB3C-5B90F570D3A4}">
      <dgm:prSet phldrT="[Текст]" custT="1"/>
      <dgm:spPr/>
      <dgm:t>
        <a:bodyPr/>
        <a:lstStyle/>
        <a:p>
          <a:r>
            <a:rPr lang="uk-UA" sz="2200" dirty="0" smtClean="0">
              <a:solidFill>
                <a:schemeClr val="accent1">
                  <a:lumMod val="50000"/>
                </a:schemeClr>
              </a:solidFill>
              <a:latin typeface="e-Ukraine Light" pitchFamily="50" charset="-52"/>
              <a:cs typeface="Times New Roman" pitchFamily="18" charset="0"/>
            </a:rPr>
            <a:t>Соя</a:t>
          </a:r>
          <a:endParaRPr lang="ru-RU" sz="2200" dirty="0"/>
        </a:p>
      </dgm:t>
    </dgm:pt>
    <dgm:pt modelId="{D7C3F65E-D7F3-4CB0-9F93-0973DA88A323}" type="parTrans" cxnId="{F97A319E-6ED3-4CCA-8EED-2E9FA1AF1720}">
      <dgm:prSet/>
      <dgm:spPr/>
      <dgm:t>
        <a:bodyPr/>
        <a:lstStyle/>
        <a:p>
          <a:endParaRPr lang="ru-RU"/>
        </a:p>
      </dgm:t>
    </dgm:pt>
    <dgm:pt modelId="{24190D2D-C8A0-4B64-B055-3FC82E8A65AD}" type="sibTrans" cxnId="{F97A319E-6ED3-4CCA-8EED-2E9FA1AF1720}">
      <dgm:prSet/>
      <dgm:spPr/>
      <dgm:t>
        <a:bodyPr/>
        <a:lstStyle/>
        <a:p>
          <a:endParaRPr lang="ru-RU"/>
        </a:p>
      </dgm:t>
    </dgm:pt>
    <dgm:pt modelId="{DF7CBE7F-9FFC-44B6-AB91-9E5B122A4AC8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  <a:latin typeface="e-Ukraine Head" pitchFamily="50" charset="-52"/>
              <a:cs typeface="Times New Roman" pitchFamily="18" charset="0"/>
            </a:rPr>
            <a:t>1204 00 </a:t>
          </a:r>
          <a:endParaRPr lang="ru-RU" dirty="0">
            <a:solidFill>
              <a:schemeClr val="bg1"/>
            </a:solidFill>
          </a:endParaRPr>
        </a:p>
      </dgm:t>
    </dgm:pt>
    <dgm:pt modelId="{FE97C358-8467-4841-95E1-E6BAC35A5372}" type="parTrans" cxnId="{2DE3ED08-551D-4E9E-9513-11EC4D685747}">
      <dgm:prSet/>
      <dgm:spPr/>
      <dgm:t>
        <a:bodyPr/>
        <a:lstStyle/>
        <a:p>
          <a:endParaRPr lang="ru-RU"/>
        </a:p>
      </dgm:t>
    </dgm:pt>
    <dgm:pt modelId="{3C45BFEA-E1B8-454D-90F4-227B6EE6A005}" type="sibTrans" cxnId="{2DE3ED08-551D-4E9E-9513-11EC4D685747}">
      <dgm:prSet/>
      <dgm:spPr/>
      <dgm:t>
        <a:bodyPr/>
        <a:lstStyle/>
        <a:p>
          <a:endParaRPr lang="ru-RU"/>
        </a:p>
      </dgm:t>
    </dgm:pt>
    <dgm:pt modelId="{43E94129-F103-4573-A171-E1F16AF21E25}">
      <dgm:prSet phldrT="[Текст]" custT="1"/>
      <dgm:spPr/>
      <dgm:t>
        <a:bodyPr/>
        <a:lstStyle/>
        <a:p>
          <a:r>
            <a:rPr lang="uk-UA" sz="2200" dirty="0" smtClean="0">
              <a:solidFill>
                <a:schemeClr val="accent1">
                  <a:lumMod val="50000"/>
                </a:schemeClr>
              </a:solidFill>
              <a:latin typeface="e-Ukraine Light" pitchFamily="50" charset="-52"/>
              <a:cs typeface="Times New Roman" pitchFamily="18" charset="0"/>
            </a:rPr>
            <a:t>Насіння льону</a:t>
          </a:r>
          <a:endParaRPr lang="ru-RU" sz="2200" dirty="0"/>
        </a:p>
      </dgm:t>
    </dgm:pt>
    <dgm:pt modelId="{2B98D6DF-F656-4E52-AFB4-DC3AACA21AE5}" type="parTrans" cxnId="{D250CD3B-171F-4864-8A45-5198F1817C2E}">
      <dgm:prSet/>
      <dgm:spPr/>
      <dgm:t>
        <a:bodyPr/>
        <a:lstStyle/>
        <a:p>
          <a:endParaRPr lang="ru-RU"/>
        </a:p>
      </dgm:t>
    </dgm:pt>
    <dgm:pt modelId="{EFE9284B-670E-4DF3-BDA1-D858634BED63}" type="sibTrans" cxnId="{D250CD3B-171F-4864-8A45-5198F1817C2E}">
      <dgm:prSet/>
      <dgm:spPr/>
      <dgm:t>
        <a:bodyPr/>
        <a:lstStyle/>
        <a:p>
          <a:endParaRPr lang="ru-RU"/>
        </a:p>
      </dgm:t>
    </dgm:pt>
    <dgm:pt modelId="{4101737A-7D47-4717-98F0-E61085C57641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  <a:latin typeface="e-Ukraine Head" pitchFamily="50" charset="-52"/>
              <a:cs typeface="Times New Roman" pitchFamily="18" charset="0"/>
            </a:rPr>
            <a:t>1205</a:t>
          </a:r>
          <a:endParaRPr lang="ru-RU" dirty="0">
            <a:solidFill>
              <a:schemeClr val="bg1"/>
            </a:solidFill>
          </a:endParaRPr>
        </a:p>
      </dgm:t>
    </dgm:pt>
    <dgm:pt modelId="{B63A1FD3-ECAC-4019-BC99-4103CA0922E6}" type="parTrans" cxnId="{2A28BFD2-3A02-4C62-B545-5846D096CE22}">
      <dgm:prSet/>
      <dgm:spPr/>
      <dgm:t>
        <a:bodyPr/>
        <a:lstStyle/>
        <a:p>
          <a:endParaRPr lang="ru-RU"/>
        </a:p>
      </dgm:t>
    </dgm:pt>
    <dgm:pt modelId="{93071C89-BD7B-4173-9F6D-46B94A0595D6}" type="sibTrans" cxnId="{2A28BFD2-3A02-4C62-B545-5846D096CE22}">
      <dgm:prSet/>
      <dgm:spPr/>
      <dgm:t>
        <a:bodyPr/>
        <a:lstStyle/>
        <a:p>
          <a:endParaRPr lang="ru-RU"/>
        </a:p>
      </dgm:t>
    </dgm:pt>
    <dgm:pt modelId="{10FE2647-C7DB-4570-9533-E50F68F07CD3}">
      <dgm:prSet phldrT="[Текст]" custT="1"/>
      <dgm:spPr/>
      <dgm:t>
        <a:bodyPr/>
        <a:lstStyle/>
        <a:p>
          <a:r>
            <a:rPr lang="uk-UA" sz="2200" dirty="0" smtClean="0">
              <a:solidFill>
                <a:schemeClr val="accent1">
                  <a:lumMod val="50000"/>
                </a:schemeClr>
              </a:solidFill>
              <a:latin typeface="e-Ukraine Light" pitchFamily="50" charset="-52"/>
              <a:cs typeface="Times New Roman" pitchFamily="18" charset="0"/>
            </a:rPr>
            <a:t>Насіння ріпаку</a:t>
          </a:r>
          <a:endParaRPr lang="ru-RU" sz="2200" dirty="0"/>
        </a:p>
      </dgm:t>
    </dgm:pt>
    <dgm:pt modelId="{4C167423-4F5C-4228-A5BC-D7D58A782FB9}" type="parTrans" cxnId="{2C0EA59F-7A7A-45A3-BFF2-7B2E58DD138D}">
      <dgm:prSet/>
      <dgm:spPr/>
      <dgm:t>
        <a:bodyPr/>
        <a:lstStyle/>
        <a:p>
          <a:endParaRPr lang="ru-RU"/>
        </a:p>
      </dgm:t>
    </dgm:pt>
    <dgm:pt modelId="{FA46BAAC-7975-4DEE-A90A-2A1833C737DC}" type="sibTrans" cxnId="{2C0EA59F-7A7A-45A3-BFF2-7B2E58DD138D}">
      <dgm:prSet/>
      <dgm:spPr/>
      <dgm:t>
        <a:bodyPr/>
        <a:lstStyle/>
        <a:p>
          <a:endParaRPr lang="ru-RU"/>
        </a:p>
      </dgm:t>
    </dgm:pt>
    <dgm:pt modelId="{C7077191-3D1F-4E37-9FEF-CECA2A8367E7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  <a:latin typeface="e-Ukraine Head" pitchFamily="50" charset="-52"/>
              <a:cs typeface="Times New Roman" pitchFamily="18" charset="0"/>
            </a:rPr>
            <a:t>1206 00 </a:t>
          </a:r>
          <a:endParaRPr lang="ru-RU" dirty="0">
            <a:solidFill>
              <a:schemeClr val="bg1"/>
            </a:solidFill>
          </a:endParaRPr>
        </a:p>
      </dgm:t>
    </dgm:pt>
    <dgm:pt modelId="{8F321324-8D6A-4249-9908-F54F5927D18D}" type="parTrans" cxnId="{404B3A29-BF99-4418-B51A-7A1F58261273}">
      <dgm:prSet/>
      <dgm:spPr/>
      <dgm:t>
        <a:bodyPr/>
        <a:lstStyle/>
        <a:p>
          <a:endParaRPr lang="ru-RU"/>
        </a:p>
      </dgm:t>
    </dgm:pt>
    <dgm:pt modelId="{A4823069-653A-43C4-9D0B-4C205AB8612C}" type="sibTrans" cxnId="{404B3A29-BF99-4418-B51A-7A1F58261273}">
      <dgm:prSet/>
      <dgm:spPr/>
      <dgm:t>
        <a:bodyPr/>
        <a:lstStyle/>
        <a:p>
          <a:endParaRPr lang="ru-RU"/>
        </a:p>
      </dgm:t>
    </dgm:pt>
    <dgm:pt modelId="{F6F9BD78-5A2C-4818-9023-349B8AD3D41A}">
      <dgm:prSet phldrT="[Текст]" custT="1"/>
      <dgm:spPr/>
      <dgm:t>
        <a:bodyPr/>
        <a:lstStyle/>
        <a:p>
          <a:r>
            <a:rPr lang="uk-UA" sz="2200" dirty="0" smtClean="0">
              <a:solidFill>
                <a:schemeClr val="accent1">
                  <a:lumMod val="50000"/>
                </a:schemeClr>
              </a:solidFill>
              <a:latin typeface="e-Ukraine Light" pitchFamily="50" charset="-52"/>
              <a:cs typeface="Times New Roman" pitchFamily="18" charset="0"/>
            </a:rPr>
            <a:t>Насіння соняшнику</a:t>
          </a:r>
          <a:endParaRPr lang="ru-RU" sz="2200" dirty="0"/>
        </a:p>
      </dgm:t>
    </dgm:pt>
    <dgm:pt modelId="{BFF1A599-69B7-49FB-B378-22C12C4C7F93}" type="parTrans" cxnId="{D7E6170B-DFBF-4C62-B71F-52331B149F7D}">
      <dgm:prSet/>
      <dgm:spPr/>
      <dgm:t>
        <a:bodyPr/>
        <a:lstStyle/>
        <a:p>
          <a:endParaRPr lang="ru-RU"/>
        </a:p>
      </dgm:t>
    </dgm:pt>
    <dgm:pt modelId="{728A63BA-3E95-4EFF-9709-E7A19FC60C76}" type="sibTrans" cxnId="{D7E6170B-DFBF-4C62-B71F-52331B149F7D}">
      <dgm:prSet/>
      <dgm:spPr/>
      <dgm:t>
        <a:bodyPr/>
        <a:lstStyle/>
        <a:p>
          <a:endParaRPr lang="ru-RU"/>
        </a:p>
      </dgm:t>
    </dgm:pt>
    <dgm:pt modelId="{C4BC8C63-BE3F-434D-B958-707A3D9F6D81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  <a:latin typeface="e-Ukraine Head" pitchFamily="50" charset="-52"/>
              <a:cs typeface="Times New Roman" pitchFamily="18" charset="0"/>
            </a:rPr>
            <a:t>1207</a:t>
          </a:r>
          <a:endParaRPr lang="ru-RU" dirty="0">
            <a:solidFill>
              <a:schemeClr val="bg1"/>
            </a:solidFill>
          </a:endParaRPr>
        </a:p>
      </dgm:t>
    </dgm:pt>
    <dgm:pt modelId="{3830347F-CDD8-494C-BBE8-899EA834E1E2}" type="parTrans" cxnId="{426890CA-1CF5-498D-A3F2-E2504487CD7A}">
      <dgm:prSet/>
      <dgm:spPr/>
      <dgm:t>
        <a:bodyPr/>
        <a:lstStyle/>
        <a:p>
          <a:endParaRPr lang="ru-RU"/>
        </a:p>
      </dgm:t>
    </dgm:pt>
    <dgm:pt modelId="{3F0CC8B1-1D14-4638-9F54-125BC1E5C502}" type="sibTrans" cxnId="{426890CA-1CF5-498D-A3F2-E2504487CD7A}">
      <dgm:prSet/>
      <dgm:spPr/>
      <dgm:t>
        <a:bodyPr/>
        <a:lstStyle/>
        <a:p>
          <a:endParaRPr lang="ru-RU"/>
        </a:p>
      </dgm:t>
    </dgm:pt>
    <dgm:pt modelId="{A6DAF8BB-F057-4A28-905B-3EB3B952FACF}">
      <dgm:prSet phldrT="[Текст]" custT="1"/>
      <dgm:spPr/>
      <dgm:t>
        <a:bodyPr/>
        <a:lstStyle/>
        <a:p>
          <a:r>
            <a:rPr lang="uk-UA" sz="2200" dirty="0" smtClean="0">
              <a:solidFill>
                <a:schemeClr val="accent1">
                  <a:lumMod val="50000"/>
                </a:schemeClr>
              </a:solidFill>
              <a:latin typeface="e-Ukraine Light" pitchFamily="50" charset="-52"/>
              <a:cs typeface="Times New Roman" pitchFamily="18" charset="0"/>
            </a:rPr>
            <a:t>Буряки цукрові</a:t>
          </a:r>
          <a:endParaRPr lang="ru-RU" sz="2200" dirty="0"/>
        </a:p>
      </dgm:t>
    </dgm:pt>
    <dgm:pt modelId="{4ED0137F-3794-4792-B7A0-751FB3FFDD68}" type="parTrans" cxnId="{0A137793-D21B-46AB-B890-014594BCDA4F}">
      <dgm:prSet/>
      <dgm:spPr/>
      <dgm:t>
        <a:bodyPr/>
        <a:lstStyle/>
        <a:p>
          <a:endParaRPr lang="ru-RU"/>
        </a:p>
      </dgm:t>
    </dgm:pt>
    <dgm:pt modelId="{FCA33B9C-1A5E-4EEA-A1FD-89886CC5C4A4}" type="sibTrans" cxnId="{0A137793-D21B-46AB-B890-014594BCDA4F}">
      <dgm:prSet/>
      <dgm:spPr/>
      <dgm:t>
        <a:bodyPr/>
        <a:lstStyle/>
        <a:p>
          <a:endParaRPr lang="ru-RU"/>
        </a:p>
      </dgm:t>
    </dgm:pt>
    <dgm:pt modelId="{92B679D1-485B-4FAD-A167-E863494C7829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  <a:latin typeface="e-Ukraine Head" pitchFamily="50" charset="-52"/>
              <a:cs typeface="Times New Roman" pitchFamily="18" charset="0"/>
            </a:rPr>
            <a:t>1212 91 </a:t>
          </a:r>
          <a:endParaRPr lang="ru-RU" dirty="0">
            <a:solidFill>
              <a:schemeClr val="bg1"/>
            </a:solidFill>
          </a:endParaRPr>
        </a:p>
      </dgm:t>
    </dgm:pt>
    <dgm:pt modelId="{B80E59E4-129C-4D32-9E9A-DCF24F3102F1}" type="parTrans" cxnId="{A807851D-AC81-4ED2-9734-DAB7D8A757A3}">
      <dgm:prSet/>
      <dgm:spPr/>
      <dgm:t>
        <a:bodyPr/>
        <a:lstStyle/>
        <a:p>
          <a:endParaRPr lang="ru-RU"/>
        </a:p>
      </dgm:t>
    </dgm:pt>
    <dgm:pt modelId="{6BA62BC2-53E1-4F94-A6A1-76BAB5F89D97}" type="sibTrans" cxnId="{A807851D-AC81-4ED2-9734-DAB7D8A757A3}">
      <dgm:prSet/>
      <dgm:spPr/>
      <dgm:t>
        <a:bodyPr/>
        <a:lstStyle/>
        <a:p>
          <a:endParaRPr lang="ru-RU"/>
        </a:p>
      </dgm:t>
    </dgm:pt>
    <dgm:pt modelId="{34638851-39CB-4743-8BCA-2CC45B455233}" type="pres">
      <dgm:prSet presAssocID="{8569C746-B145-4641-BBDC-7F281A2834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62582C-D2CF-4E7D-8544-5C6665936443}" type="pres">
      <dgm:prSet presAssocID="{0AFD52A2-91CC-4745-AF15-75D8CE6BC2D8}" presName="linNode" presStyleCnt="0"/>
      <dgm:spPr/>
    </dgm:pt>
    <dgm:pt modelId="{F720ACD9-2B06-49F1-9F6F-58DFE965D076}" type="pres">
      <dgm:prSet presAssocID="{0AFD52A2-91CC-4745-AF15-75D8CE6BC2D8}" presName="parentText" presStyleLbl="node1" presStyleIdx="0" presStyleCnt="15" custLinFactNeighborY="-118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90A310-CEED-44C1-B0A0-4C0C4860B121}" type="pres">
      <dgm:prSet presAssocID="{0AFD52A2-91CC-4745-AF15-75D8CE6BC2D8}" presName="descendantText" presStyleLbl="alignAccFollowNode1" presStyleIdx="0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E81EC2-8661-45B0-87A1-B92B1410F65C}" type="pres">
      <dgm:prSet presAssocID="{1BBCBD70-113A-48BD-8A3B-6C3F929E71AB}" presName="sp" presStyleCnt="0"/>
      <dgm:spPr/>
    </dgm:pt>
    <dgm:pt modelId="{1D3C53F9-A5E9-4CCD-878F-F083040CBB02}" type="pres">
      <dgm:prSet presAssocID="{8292BE34-7754-4A42-BB02-173FC128BDD0}" presName="linNode" presStyleCnt="0"/>
      <dgm:spPr/>
    </dgm:pt>
    <dgm:pt modelId="{746DA527-0F9E-4A5A-BAD4-17566A40AD79}" type="pres">
      <dgm:prSet presAssocID="{8292BE34-7754-4A42-BB02-173FC128BDD0}" presName="parentText" presStyleLbl="node1" presStyleIdx="1" presStyleCnt="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A33CCC-DF85-4CA9-A976-EDC21F62BF5D}" type="pres">
      <dgm:prSet presAssocID="{8292BE34-7754-4A42-BB02-173FC128BDD0}" presName="descendantText" presStyleLbl="alignAccFollowNode1" presStyleIdx="1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6DCD76-5ACE-46B1-AACD-15E12836C37F}" type="pres">
      <dgm:prSet presAssocID="{7C69EAAC-3385-4B19-A6B1-19EB8D187062}" presName="sp" presStyleCnt="0"/>
      <dgm:spPr/>
    </dgm:pt>
    <dgm:pt modelId="{376B01B3-A76D-4BEA-BA9C-F9686AA5B8A3}" type="pres">
      <dgm:prSet presAssocID="{4E7CC8EF-D3C0-4D83-B2CA-DDFD74FA9948}" presName="linNode" presStyleCnt="0"/>
      <dgm:spPr/>
    </dgm:pt>
    <dgm:pt modelId="{D2907576-A540-44D5-8DCD-0706EB46ABFC}" type="pres">
      <dgm:prSet presAssocID="{4E7CC8EF-D3C0-4D83-B2CA-DDFD74FA9948}" presName="parentText" presStyleLbl="node1" presStyleIdx="2" presStyleCnt="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B5ED71-31CB-4912-B956-2F517D6F6B35}" type="pres">
      <dgm:prSet presAssocID="{4E7CC8EF-D3C0-4D83-B2CA-DDFD74FA9948}" presName="descendantText" presStyleLbl="alignAccFollowNode1" presStyleIdx="2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0F3C8C-B7AB-478B-BEEA-B80A2F2EFA4C}" type="pres">
      <dgm:prSet presAssocID="{E7458E03-94E9-4853-8CA3-889F85895DDD}" presName="sp" presStyleCnt="0"/>
      <dgm:spPr/>
    </dgm:pt>
    <dgm:pt modelId="{84721A75-9695-44F5-BBBC-615E6C906BBA}" type="pres">
      <dgm:prSet presAssocID="{E86D46B5-B6CD-456D-88D1-7257A64F3A42}" presName="linNode" presStyleCnt="0"/>
      <dgm:spPr/>
    </dgm:pt>
    <dgm:pt modelId="{44CC1124-F90B-4DA5-9800-57325D5C79DE}" type="pres">
      <dgm:prSet presAssocID="{E86D46B5-B6CD-456D-88D1-7257A64F3A42}" presName="parentText" presStyleLbl="node1" presStyleIdx="3" presStyleCnt="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0F09EA-4E28-4910-A69A-2FFCB1523C91}" type="pres">
      <dgm:prSet presAssocID="{E86D46B5-B6CD-456D-88D1-7257A64F3A42}" presName="descendantText" presStyleLbl="alignAccFollowNode1" presStyleIdx="3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2B73A6-EE4F-4EE3-BEBD-8910FE195247}" type="pres">
      <dgm:prSet presAssocID="{8D60EFE3-D422-4940-BA48-5F54089211B2}" presName="sp" presStyleCnt="0"/>
      <dgm:spPr/>
    </dgm:pt>
    <dgm:pt modelId="{46A4F11E-C66B-48ED-BD33-37FCFEB1ACA3}" type="pres">
      <dgm:prSet presAssocID="{829EC17E-48DE-4709-AFB8-C3023D86C131}" presName="linNode" presStyleCnt="0"/>
      <dgm:spPr/>
    </dgm:pt>
    <dgm:pt modelId="{C8BB0D76-A859-4FF6-8E97-BF66470D9771}" type="pres">
      <dgm:prSet presAssocID="{829EC17E-48DE-4709-AFB8-C3023D86C131}" presName="parentText" presStyleLbl="node1" presStyleIdx="4" presStyleCnt="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6984AB-860E-4127-884B-1A9B4865B8C0}" type="pres">
      <dgm:prSet presAssocID="{829EC17E-48DE-4709-AFB8-C3023D86C131}" presName="descendantText" presStyleLbl="alignAccFollowNode1" presStyleIdx="4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A29B3-31EE-41EF-93F4-094777E78B5A}" type="pres">
      <dgm:prSet presAssocID="{89E55F04-9088-4760-BC11-C85B59A18286}" presName="sp" presStyleCnt="0"/>
      <dgm:spPr/>
    </dgm:pt>
    <dgm:pt modelId="{4F694FFA-5E4E-4D92-AA8E-24205A291E7B}" type="pres">
      <dgm:prSet presAssocID="{69E2AE81-A24A-4C39-B184-A00552EA2D74}" presName="linNode" presStyleCnt="0"/>
      <dgm:spPr/>
    </dgm:pt>
    <dgm:pt modelId="{1F2F5656-0B03-4388-B918-47A079041FCA}" type="pres">
      <dgm:prSet presAssocID="{69E2AE81-A24A-4C39-B184-A00552EA2D74}" presName="parentText" presStyleLbl="node1" presStyleIdx="5" presStyleCnt="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1DF352-DD58-47DC-AFFA-BA54B37C94EE}" type="pres">
      <dgm:prSet presAssocID="{69E2AE81-A24A-4C39-B184-A00552EA2D74}" presName="descendantText" presStyleLbl="alignAccFollowNode1" presStyleIdx="5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041281-7876-4C40-BB0C-7D6B27B98A4E}" type="pres">
      <dgm:prSet presAssocID="{9EFFA234-E34A-4783-9B18-8E227D06B62E}" presName="sp" presStyleCnt="0"/>
      <dgm:spPr/>
    </dgm:pt>
    <dgm:pt modelId="{94E5FD3D-22F7-4563-A1E9-1FFA90292A4D}" type="pres">
      <dgm:prSet presAssocID="{EA6AFD39-CD07-4D4B-93BE-88BCE58DB89A}" presName="linNode" presStyleCnt="0"/>
      <dgm:spPr/>
    </dgm:pt>
    <dgm:pt modelId="{B120636B-73A4-48AD-AACF-8C72B73AF055}" type="pres">
      <dgm:prSet presAssocID="{EA6AFD39-CD07-4D4B-93BE-88BCE58DB89A}" presName="parentText" presStyleLbl="node1" presStyleIdx="6" presStyleCnt="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19495B-4D08-455B-AFB9-9FED0955EF42}" type="pres">
      <dgm:prSet presAssocID="{EA6AFD39-CD07-4D4B-93BE-88BCE58DB89A}" presName="descendantText" presStyleLbl="alignAccFollowNode1" presStyleIdx="6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AFA8-5FFC-48AD-BFDF-F565226CD3E3}" type="pres">
      <dgm:prSet presAssocID="{BB23C344-5ECD-4BFD-8ABB-A20E17E30D13}" presName="sp" presStyleCnt="0"/>
      <dgm:spPr/>
    </dgm:pt>
    <dgm:pt modelId="{A401543D-D612-448F-9B48-750D6239D58C}" type="pres">
      <dgm:prSet presAssocID="{9B00A092-2D43-4667-9E58-DE5BD245D9CE}" presName="linNode" presStyleCnt="0"/>
      <dgm:spPr/>
    </dgm:pt>
    <dgm:pt modelId="{08ACC36C-037D-4980-BB1C-0D20B32CD549}" type="pres">
      <dgm:prSet presAssocID="{9B00A092-2D43-4667-9E58-DE5BD245D9CE}" presName="parentText" presStyleLbl="node1" presStyleIdx="7" presStyleCnt="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86294D-5E03-4BAE-8B6F-499A2D75E6EC}" type="pres">
      <dgm:prSet presAssocID="{9B00A092-2D43-4667-9E58-DE5BD245D9CE}" presName="descendantText" presStyleLbl="alignAccFollowNode1" presStyleIdx="7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2E180C-28A9-46BA-8726-743DC9652327}" type="pres">
      <dgm:prSet presAssocID="{D86B9E9E-47AE-4756-A238-48078C5A216F}" presName="sp" presStyleCnt="0"/>
      <dgm:spPr/>
    </dgm:pt>
    <dgm:pt modelId="{1BB79520-FC0A-4062-B0FA-68F31211DF9A}" type="pres">
      <dgm:prSet presAssocID="{938BA6CA-A2D7-4CC4-BB33-D68D4A32D02F}" presName="linNode" presStyleCnt="0"/>
      <dgm:spPr/>
    </dgm:pt>
    <dgm:pt modelId="{5C7FC456-9CDB-4756-8F51-7BABA5C26B08}" type="pres">
      <dgm:prSet presAssocID="{938BA6CA-A2D7-4CC4-BB33-D68D4A32D02F}" presName="parentText" presStyleLbl="node1" presStyleIdx="8" presStyleCnt="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0D3ED9-FFBB-48F3-B32F-42D954C168DA}" type="pres">
      <dgm:prSet presAssocID="{938BA6CA-A2D7-4CC4-BB33-D68D4A32D02F}" presName="descendantText" presStyleLbl="alignAccFollowNode1" presStyleIdx="8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B1F67A-DB85-4B21-B979-EA8334B19A1B}" type="pres">
      <dgm:prSet presAssocID="{54779853-7109-4B81-8469-0D4EFC3BAAE3}" presName="sp" presStyleCnt="0"/>
      <dgm:spPr/>
    </dgm:pt>
    <dgm:pt modelId="{E8BB4CFC-8014-42DC-84BB-92DFB35213F7}" type="pres">
      <dgm:prSet presAssocID="{3EF0FCD5-5C3D-4BA1-A098-0A8216F13524}" presName="linNode" presStyleCnt="0"/>
      <dgm:spPr/>
    </dgm:pt>
    <dgm:pt modelId="{1DDCA275-3AF8-4294-A921-F73435C9D8AF}" type="pres">
      <dgm:prSet presAssocID="{3EF0FCD5-5C3D-4BA1-A098-0A8216F13524}" presName="parentText" presStyleLbl="node1" presStyleIdx="9" presStyleCnt="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2B554E-4ECF-428B-A960-638090514672}" type="pres">
      <dgm:prSet presAssocID="{3EF0FCD5-5C3D-4BA1-A098-0A8216F13524}" presName="descendantText" presStyleLbl="alignAccFollowNode1" presStyleIdx="9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0ECE3D-A8AC-4E54-883B-E67A87F8F35F}" type="pres">
      <dgm:prSet presAssocID="{4A3D7EC1-844D-4276-9438-E6502347C0E0}" presName="sp" presStyleCnt="0"/>
      <dgm:spPr/>
    </dgm:pt>
    <dgm:pt modelId="{60B54851-DCB3-4BC8-B411-86514870F80F}" type="pres">
      <dgm:prSet presAssocID="{DF7CBE7F-9FFC-44B6-AB91-9E5B122A4AC8}" presName="linNode" presStyleCnt="0"/>
      <dgm:spPr/>
    </dgm:pt>
    <dgm:pt modelId="{15C2B04C-AE2F-471D-A63D-6995AB9990B0}" type="pres">
      <dgm:prSet presAssocID="{DF7CBE7F-9FFC-44B6-AB91-9E5B122A4AC8}" presName="parentText" presStyleLbl="node1" presStyleIdx="10" presStyleCnt="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CD55B1-9078-4278-BBAB-7EBED0A1A2BB}" type="pres">
      <dgm:prSet presAssocID="{DF7CBE7F-9FFC-44B6-AB91-9E5B122A4AC8}" presName="descendantText" presStyleLbl="alignAccFollowNode1" presStyleIdx="10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537FED-B557-4B7A-831D-4EFE330DEB52}" type="pres">
      <dgm:prSet presAssocID="{3C45BFEA-E1B8-454D-90F4-227B6EE6A005}" presName="sp" presStyleCnt="0"/>
      <dgm:spPr/>
    </dgm:pt>
    <dgm:pt modelId="{3399DA15-CF0D-4D66-B317-741924BE9FBD}" type="pres">
      <dgm:prSet presAssocID="{4101737A-7D47-4717-98F0-E61085C57641}" presName="linNode" presStyleCnt="0"/>
      <dgm:spPr/>
    </dgm:pt>
    <dgm:pt modelId="{A35E9240-E0B2-4D45-AF47-B0855C2CD68E}" type="pres">
      <dgm:prSet presAssocID="{4101737A-7D47-4717-98F0-E61085C57641}" presName="parentText" presStyleLbl="node1" presStyleIdx="11" presStyleCnt="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827252-49E0-418B-ADE2-42FF367870FE}" type="pres">
      <dgm:prSet presAssocID="{4101737A-7D47-4717-98F0-E61085C57641}" presName="descendantText" presStyleLbl="alignAccFollowNode1" presStyleIdx="11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3C2227-2AE5-405B-8B56-3E44F48E08C8}" type="pres">
      <dgm:prSet presAssocID="{93071C89-BD7B-4173-9F6D-46B94A0595D6}" presName="sp" presStyleCnt="0"/>
      <dgm:spPr/>
    </dgm:pt>
    <dgm:pt modelId="{56FE35BD-C8A3-4E0D-8EEA-A1AC09A27C93}" type="pres">
      <dgm:prSet presAssocID="{C7077191-3D1F-4E37-9FEF-CECA2A8367E7}" presName="linNode" presStyleCnt="0"/>
      <dgm:spPr/>
    </dgm:pt>
    <dgm:pt modelId="{BEE01BD9-C42F-4A12-8B86-2BF1E77219B7}" type="pres">
      <dgm:prSet presAssocID="{C7077191-3D1F-4E37-9FEF-CECA2A8367E7}" presName="parentText" presStyleLbl="node1" presStyleIdx="12" presStyleCnt="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D9B7AE-6D8D-44D9-9853-D1DC8CE170F8}" type="pres">
      <dgm:prSet presAssocID="{C7077191-3D1F-4E37-9FEF-CECA2A8367E7}" presName="descendantText" presStyleLbl="alignAccFollowNode1" presStyleIdx="12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48FFA8-A1ED-4317-889B-4E928DD562E4}" type="pres">
      <dgm:prSet presAssocID="{A4823069-653A-43C4-9D0B-4C205AB8612C}" presName="sp" presStyleCnt="0"/>
      <dgm:spPr/>
    </dgm:pt>
    <dgm:pt modelId="{5CF7D44B-1F15-4B82-8533-E3C79D028232}" type="pres">
      <dgm:prSet presAssocID="{C4BC8C63-BE3F-434D-B958-707A3D9F6D81}" presName="linNode" presStyleCnt="0"/>
      <dgm:spPr/>
    </dgm:pt>
    <dgm:pt modelId="{1ADDCEA4-94F1-45A7-B39A-2C5F96EEE31A}" type="pres">
      <dgm:prSet presAssocID="{C4BC8C63-BE3F-434D-B958-707A3D9F6D81}" presName="parentText" presStyleLbl="node1" presStyleIdx="13" presStyleCnt="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7903DD-31B4-4333-9339-2E748ABFB017}" type="pres">
      <dgm:prSet presAssocID="{C4BC8C63-BE3F-434D-B958-707A3D9F6D81}" presName="descendantText" presStyleLbl="alignAccFollowNode1" presStyleIdx="13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EEC03-2816-4E2E-B61C-36C8498C13AB}" type="pres">
      <dgm:prSet presAssocID="{3F0CC8B1-1D14-4638-9F54-125BC1E5C502}" presName="sp" presStyleCnt="0"/>
      <dgm:spPr/>
    </dgm:pt>
    <dgm:pt modelId="{51487C42-9649-4199-AF91-0F379790055B}" type="pres">
      <dgm:prSet presAssocID="{92B679D1-485B-4FAD-A167-E863494C7829}" presName="linNode" presStyleCnt="0"/>
      <dgm:spPr/>
    </dgm:pt>
    <dgm:pt modelId="{30673197-02CF-4634-8837-12E13EFAC6DD}" type="pres">
      <dgm:prSet presAssocID="{92B679D1-485B-4FAD-A167-E863494C7829}" presName="parentText" presStyleLbl="node1" presStyleIdx="14" presStyleCnt="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5E119B-EE0B-4198-A750-58FF90E0778D}" type="pres">
      <dgm:prSet presAssocID="{92B679D1-485B-4FAD-A167-E863494C7829}" presName="descendantText" presStyleLbl="alignAccFollowNode1" presStyleIdx="14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38F095-69C7-4DA4-A507-F55810A4880C}" type="presOf" srcId="{C4BC8C63-BE3F-434D-B958-707A3D9F6D81}" destId="{1ADDCEA4-94F1-45A7-B39A-2C5F96EEE31A}" srcOrd="0" destOrd="0" presId="urn:microsoft.com/office/officeart/2005/8/layout/vList5"/>
    <dgm:cxn modelId="{912BC731-5107-4776-8C30-782ABA688F35}" type="presOf" srcId="{FF7AFC30-03ED-4593-AB3C-5B90F570D3A4}" destId="{EE2B554E-4ECF-428B-A960-638090514672}" srcOrd="0" destOrd="0" presId="urn:microsoft.com/office/officeart/2005/8/layout/vList5"/>
    <dgm:cxn modelId="{4AD021A4-D6E0-404A-8F63-9A2DD557D5E0}" srcId="{8292BE34-7754-4A42-BB02-173FC128BDD0}" destId="{7291A22D-57A1-4273-8090-6CE34AB150CD}" srcOrd="0" destOrd="0" parTransId="{BD66FC10-9201-4681-9514-8BA570C60C00}" sibTransId="{E430CFD2-C966-4BDB-87C6-D5D4763A2A7F}"/>
    <dgm:cxn modelId="{CE72DB02-7BF9-4417-AFA0-D6C3AC1D2397}" srcId="{8569C746-B145-4641-BBDC-7F281A283429}" destId="{3EF0FCD5-5C3D-4BA1-A098-0A8216F13524}" srcOrd="9" destOrd="0" parTransId="{7A2B3E5C-FC03-4F4B-87E7-EBD58E34A32D}" sibTransId="{4A3D7EC1-844D-4276-9438-E6502347C0E0}"/>
    <dgm:cxn modelId="{2C0EA59F-7A7A-45A3-BFF2-7B2E58DD138D}" srcId="{4101737A-7D47-4717-98F0-E61085C57641}" destId="{10FE2647-C7DB-4570-9533-E50F68F07CD3}" srcOrd="0" destOrd="0" parTransId="{4C167423-4F5C-4228-A5BC-D7D58A782FB9}" sibTransId="{FA46BAAC-7975-4DEE-A90A-2A1833C737DC}"/>
    <dgm:cxn modelId="{80BC3C14-D11E-4DF7-B33B-9DBE5194C807}" srcId="{C4BC8C63-BE3F-434D-B958-707A3D9F6D81}" destId="{C2CB975F-4624-49D4-B38E-A250B8A94AD5}" srcOrd="0" destOrd="0" parTransId="{758FC7F2-AB66-461C-A2EA-5A2CCDA169B5}" sibTransId="{2FEA954B-996A-4A84-9AFB-9BDEDF39C97C}"/>
    <dgm:cxn modelId="{D6231A8C-EBBB-418F-AE32-1524180AF5D1}" srcId="{8569C746-B145-4641-BBDC-7F281A283429}" destId="{938BA6CA-A2D7-4CC4-BB33-D68D4A32D02F}" srcOrd="8" destOrd="0" parTransId="{4D09339C-D83E-400D-A695-106AAFA923C5}" sibTransId="{54779853-7109-4B81-8469-0D4EFC3BAAE3}"/>
    <dgm:cxn modelId="{A807851D-AC81-4ED2-9734-DAB7D8A757A3}" srcId="{8569C746-B145-4641-BBDC-7F281A283429}" destId="{92B679D1-485B-4FAD-A167-E863494C7829}" srcOrd="14" destOrd="0" parTransId="{B80E59E4-129C-4D32-9E9A-DCF24F3102F1}" sibTransId="{6BA62BC2-53E1-4F94-A6A1-76BAB5F89D97}"/>
    <dgm:cxn modelId="{5BB351C2-28BC-43C6-AB12-D616AC38168A}" srcId="{938BA6CA-A2D7-4CC4-BB33-D68D4A32D02F}" destId="{137432D6-3C7B-480D-91C5-E24656F16A68}" srcOrd="0" destOrd="0" parTransId="{C0898BD6-0266-4AC7-82C1-7DF51A32BDC9}" sibTransId="{58FC26B6-67FF-4131-A9E0-403CF790283B}"/>
    <dgm:cxn modelId="{D7E6170B-DFBF-4C62-B71F-52331B149F7D}" srcId="{C7077191-3D1F-4E37-9FEF-CECA2A8367E7}" destId="{F6F9BD78-5A2C-4818-9023-349B8AD3D41A}" srcOrd="0" destOrd="0" parTransId="{BFF1A599-69B7-49FB-B378-22C12C4C7F93}" sibTransId="{728A63BA-3E95-4EFF-9709-E7A19FC60C76}"/>
    <dgm:cxn modelId="{0A137793-D21B-46AB-B890-014594BCDA4F}" srcId="{92B679D1-485B-4FAD-A167-E863494C7829}" destId="{A6DAF8BB-F057-4A28-905B-3EB3B952FACF}" srcOrd="0" destOrd="0" parTransId="{4ED0137F-3794-4792-B7A0-751FB3FFDD68}" sibTransId="{FCA33B9C-1A5E-4EEA-A1FD-89886CC5C4A4}"/>
    <dgm:cxn modelId="{8A99DDA1-8681-42AC-A603-63F3EB5AC700}" srcId="{4E7CC8EF-D3C0-4D83-B2CA-DDFD74FA9948}" destId="{615BC506-3CAB-4B60-907A-1D370504B38C}" srcOrd="0" destOrd="0" parTransId="{E7FB05F3-A761-4E0F-A529-4D5726AC1630}" sibTransId="{D8079E0E-A3D7-4E35-A89A-FC4C77D943D7}"/>
    <dgm:cxn modelId="{2EB3766F-B6F1-4016-B9C1-52791251FDC0}" srcId="{E86D46B5-B6CD-456D-88D1-7257A64F3A42}" destId="{B42C9276-00AE-44B3-A504-E3EDD77FA115}" srcOrd="0" destOrd="0" parTransId="{F72DC1E2-1937-439F-B7D1-36315C941F9C}" sibTransId="{FD5A8AD2-7BBE-4CDC-ADB1-A2B64D2575CE}"/>
    <dgm:cxn modelId="{4F5C5110-672A-4EFD-B00C-A6418C564A40}" type="presOf" srcId="{BF0F0B50-E7EB-4881-9E0D-6F92CED179B3}" destId="{1490A310-CEED-44C1-B0A0-4C0C4860B121}" srcOrd="0" destOrd="0" presId="urn:microsoft.com/office/officeart/2005/8/layout/vList5"/>
    <dgm:cxn modelId="{FEB6E774-7536-4559-9B2A-0784299EB373}" type="presOf" srcId="{E0E806FA-1A3F-4865-A941-BADD75B52EA2}" destId="{CE6984AB-860E-4127-884B-1A9B4865B8C0}" srcOrd="0" destOrd="0" presId="urn:microsoft.com/office/officeart/2005/8/layout/vList5"/>
    <dgm:cxn modelId="{426890CA-1CF5-498D-A3F2-E2504487CD7A}" srcId="{8569C746-B145-4641-BBDC-7F281A283429}" destId="{C4BC8C63-BE3F-434D-B958-707A3D9F6D81}" srcOrd="13" destOrd="0" parTransId="{3830347F-CDD8-494C-BBE8-899EA834E1E2}" sibTransId="{3F0CC8B1-1D14-4638-9F54-125BC1E5C502}"/>
    <dgm:cxn modelId="{A5B821CA-E47A-4E60-B580-EDEA276FC588}" type="presOf" srcId="{7291A22D-57A1-4273-8090-6CE34AB150CD}" destId="{ADA33CCC-DF85-4CA9-A976-EDC21F62BF5D}" srcOrd="0" destOrd="0" presId="urn:microsoft.com/office/officeart/2005/8/layout/vList5"/>
    <dgm:cxn modelId="{A3D3B93C-2E16-4B73-BDF2-5F6698947D26}" type="presOf" srcId="{DF7CBE7F-9FFC-44B6-AB91-9E5B122A4AC8}" destId="{15C2B04C-AE2F-471D-A63D-6995AB9990B0}" srcOrd="0" destOrd="0" presId="urn:microsoft.com/office/officeart/2005/8/layout/vList5"/>
    <dgm:cxn modelId="{E1508149-440A-4D3A-A863-2FE567F7832F}" srcId="{8569C746-B145-4641-BBDC-7F281A283429}" destId="{9B00A092-2D43-4667-9E58-DE5BD245D9CE}" srcOrd="7" destOrd="0" parTransId="{39F04A70-7AC1-4773-B53C-BCD879DDF546}" sibTransId="{D86B9E9E-47AE-4756-A238-48078C5A216F}"/>
    <dgm:cxn modelId="{74734E15-01BF-4C18-9DF0-64F5CB518FAB}" srcId="{8569C746-B145-4641-BBDC-7F281A283429}" destId="{0AFD52A2-91CC-4745-AF15-75D8CE6BC2D8}" srcOrd="0" destOrd="0" parTransId="{A6C236C6-51EC-412B-A5FB-35C3DA2B3CA1}" sibTransId="{1BBCBD70-113A-48BD-8A3B-6C3F929E71AB}"/>
    <dgm:cxn modelId="{5DE8B5A7-1057-4EC2-B5E4-4BA2A294B96E}" srcId="{8569C746-B145-4641-BBDC-7F281A283429}" destId="{829EC17E-48DE-4709-AFB8-C3023D86C131}" srcOrd="4" destOrd="0" parTransId="{4B34B051-7E8E-4947-88C8-E42927EC5373}" sibTransId="{89E55F04-9088-4760-BC11-C85B59A18286}"/>
    <dgm:cxn modelId="{F76D118A-EF2C-4B33-B14F-3DD944892A4F}" srcId="{8569C746-B145-4641-BBDC-7F281A283429}" destId="{4E7CC8EF-D3C0-4D83-B2CA-DDFD74FA9948}" srcOrd="2" destOrd="0" parTransId="{A766A951-A47A-4555-AF1A-D30ACFE38CA4}" sibTransId="{E7458E03-94E9-4853-8CA3-889F85895DDD}"/>
    <dgm:cxn modelId="{CDAAA936-69CB-488E-BCC0-2F64DC18794A}" type="presOf" srcId="{B42C9276-00AE-44B3-A504-E3EDD77FA115}" destId="{0F0F09EA-4E28-4910-A69A-2FFCB1523C91}" srcOrd="0" destOrd="0" presId="urn:microsoft.com/office/officeart/2005/8/layout/vList5"/>
    <dgm:cxn modelId="{1A2481C5-3468-4088-9F93-B4A6BD88242B}" srcId="{8569C746-B145-4641-BBDC-7F281A283429}" destId="{69E2AE81-A24A-4C39-B184-A00552EA2D74}" srcOrd="5" destOrd="0" parTransId="{F83E50E2-96BB-459C-B725-D35484843810}" sibTransId="{9EFFA234-E34A-4783-9B18-8E227D06B62E}"/>
    <dgm:cxn modelId="{23D11D0F-AE75-403B-8B27-885BFCBC08B2}" srcId="{8569C746-B145-4641-BBDC-7F281A283429}" destId="{EA6AFD39-CD07-4D4B-93BE-88BCE58DB89A}" srcOrd="6" destOrd="0" parTransId="{D0D36932-FE09-4383-B7F9-809328697F66}" sibTransId="{BB23C344-5ECD-4BFD-8ABB-A20E17E30D13}"/>
    <dgm:cxn modelId="{634D4DC2-CC94-4447-A024-3549AFC4A9FA}" type="presOf" srcId="{3EF0FCD5-5C3D-4BA1-A098-0A8216F13524}" destId="{1DDCA275-3AF8-4294-A921-F73435C9D8AF}" srcOrd="0" destOrd="0" presId="urn:microsoft.com/office/officeart/2005/8/layout/vList5"/>
    <dgm:cxn modelId="{25BEE345-F172-4C7A-87D1-F98F4C0B6E41}" type="presOf" srcId="{EA6AFD39-CD07-4D4B-93BE-88BCE58DB89A}" destId="{B120636B-73A4-48AD-AACF-8C72B73AF055}" srcOrd="0" destOrd="0" presId="urn:microsoft.com/office/officeart/2005/8/layout/vList5"/>
    <dgm:cxn modelId="{D250CD3B-171F-4864-8A45-5198F1817C2E}" srcId="{DF7CBE7F-9FFC-44B6-AB91-9E5B122A4AC8}" destId="{43E94129-F103-4573-A171-E1F16AF21E25}" srcOrd="0" destOrd="0" parTransId="{2B98D6DF-F656-4E52-AFB4-DC3AACA21AE5}" sibTransId="{EFE9284B-670E-4DF3-BDA1-D858634BED63}"/>
    <dgm:cxn modelId="{04E7E4AA-5CB9-4B58-B464-D2B18B3C8E63}" type="presOf" srcId="{4E7CC8EF-D3C0-4D83-B2CA-DDFD74FA9948}" destId="{D2907576-A540-44D5-8DCD-0706EB46ABFC}" srcOrd="0" destOrd="0" presId="urn:microsoft.com/office/officeart/2005/8/layout/vList5"/>
    <dgm:cxn modelId="{93B19F90-D6D4-4D7A-AF52-92C701EA6F33}" type="presOf" srcId="{615BC506-3CAB-4B60-907A-1D370504B38C}" destId="{7CB5ED71-31CB-4912-B956-2F517D6F6B35}" srcOrd="0" destOrd="0" presId="urn:microsoft.com/office/officeart/2005/8/layout/vList5"/>
    <dgm:cxn modelId="{096DF256-6A7E-4478-B5D6-5720E1D3C779}" type="presOf" srcId="{69E2AE81-A24A-4C39-B184-A00552EA2D74}" destId="{1F2F5656-0B03-4388-B918-47A079041FCA}" srcOrd="0" destOrd="0" presId="urn:microsoft.com/office/officeart/2005/8/layout/vList5"/>
    <dgm:cxn modelId="{BD0F5DD3-9705-4B37-821A-5FEE12C67E77}" type="presOf" srcId="{829EC17E-48DE-4709-AFB8-C3023D86C131}" destId="{C8BB0D76-A859-4FF6-8E97-BF66470D9771}" srcOrd="0" destOrd="0" presId="urn:microsoft.com/office/officeart/2005/8/layout/vList5"/>
    <dgm:cxn modelId="{ECEA32BC-A261-4FCA-BA89-934BEB08BD9E}" type="presOf" srcId="{8569C746-B145-4641-BBDC-7F281A283429}" destId="{34638851-39CB-4743-8BCA-2CC45B455233}" srcOrd="0" destOrd="0" presId="urn:microsoft.com/office/officeart/2005/8/layout/vList5"/>
    <dgm:cxn modelId="{B226ECB0-11F9-4337-ACE8-E510A63A3FC4}" type="presOf" srcId="{A6DAF8BB-F057-4A28-905B-3EB3B952FACF}" destId="{125E119B-EE0B-4198-A750-58FF90E0778D}" srcOrd="0" destOrd="0" presId="urn:microsoft.com/office/officeart/2005/8/layout/vList5"/>
    <dgm:cxn modelId="{8C6836C8-9350-4C9D-8FD8-D203D86426B7}" type="presOf" srcId="{E86D46B5-B6CD-456D-88D1-7257A64F3A42}" destId="{44CC1124-F90B-4DA5-9800-57325D5C79DE}" srcOrd="0" destOrd="0" presId="urn:microsoft.com/office/officeart/2005/8/layout/vList5"/>
    <dgm:cxn modelId="{1F143F7A-069A-4EA5-80AE-C3ACDA0A8D8D}" type="presOf" srcId="{8292BE34-7754-4A42-BB02-173FC128BDD0}" destId="{746DA527-0F9E-4A5A-BAD4-17566A40AD79}" srcOrd="0" destOrd="0" presId="urn:microsoft.com/office/officeart/2005/8/layout/vList5"/>
    <dgm:cxn modelId="{B7A06334-9A73-4E79-BF30-E89A26E573C5}" type="presOf" srcId="{137432D6-3C7B-480D-91C5-E24656F16A68}" destId="{C60D3ED9-FFBB-48F3-B32F-42D954C168DA}" srcOrd="0" destOrd="0" presId="urn:microsoft.com/office/officeart/2005/8/layout/vList5"/>
    <dgm:cxn modelId="{F97A319E-6ED3-4CCA-8EED-2E9FA1AF1720}" srcId="{3EF0FCD5-5C3D-4BA1-A098-0A8216F13524}" destId="{FF7AFC30-03ED-4593-AB3C-5B90F570D3A4}" srcOrd="0" destOrd="0" parTransId="{D7C3F65E-D7F3-4CB0-9F93-0973DA88A323}" sibTransId="{24190D2D-C8A0-4B64-B055-3FC82E8A65AD}"/>
    <dgm:cxn modelId="{EE5C5C1A-6F88-45A2-A4CB-847E6421B2F1}" type="presOf" srcId="{43E94129-F103-4573-A171-E1F16AF21E25}" destId="{41CD55B1-9078-4278-BBAB-7EBED0A1A2BB}" srcOrd="0" destOrd="0" presId="urn:microsoft.com/office/officeart/2005/8/layout/vList5"/>
    <dgm:cxn modelId="{2A28BFD2-3A02-4C62-B545-5846D096CE22}" srcId="{8569C746-B145-4641-BBDC-7F281A283429}" destId="{4101737A-7D47-4717-98F0-E61085C57641}" srcOrd="11" destOrd="0" parTransId="{B63A1FD3-ECAC-4019-BC99-4103CA0922E6}" sibTransId="{93071C89-BD7B-4173-9F6D-46B94A0595D6}"/>
    <dgm:cxn modelId="{3C3AFDFD-9237-4F0B-88A0-9CCCE0C66767}" type="presOf" srcId="{F6F9BD78-5A2C-4818-9023-349B8AD3D41A}" destId="{6BD9B7AE-6D8D-44D9-9853-D1DC8CE170F8}" srcOrd="0" destOrd="0" presId="urn:microsoft.com/office/officeart/2005/8/layout/vList5"/>
    <dgm:cxn modelId="{C9A241E6-CB67-4888-8149-32B21D1DD82F}" type="presOf" srcId="{938BA6CA-A2D7-4CC4-BB33-D68D4A32D02F}" destId="{5C7FC456-9CDB-4756-8F51-7BABA5C26B08}" srcOrd="0" destOrd="0" presId="urn:microsoft.com/office/officeart/2005/8/layout/vList5"/>
    <dgm:cxn modelId="{432BEE24-CCEB-4A85-9780-334A67BCF272}" srcId="{829EC17E-48DE-4709-AFB8-C3023D86C131}" destId="{E0E806FA-1A3F-4865-A941-BADD75B52EA2}" srcOrd="0" destOrd="0" parTransId="{0FE29C8B-8B05-4F0B-8D15-F11B64649B7B}" sibTransId="{ACCFF821-C8A4-4F2E-9C80-F08F2796D7FE}"/>
    <dgm:cxn modelId="{85A3C187-552A-41D3-B903-757E78B47F3B}" srcId="{8569C746-B145-4641-BBDC-7F281A283429}" destId="{E86D46B5-B6CD-456D-88D1-7257A64F3A42}" srcOrd="3" destOrd="0" parTransId="{1B354B41-4B9D-4845-947D-98F08C4E269D}" sibTransId="{8D60EFE3-D422-4940-BA48-5F54089211B2}"/>
    <dgm:cxn modelId="{404B3A29-BF99-4418-B51A-7A1F58261273}" srcId="{8569C746-B145-4641-BBDC-7F281A283429}" destId="{C7077191-3D1F-4E37-9FEF-CECA2A8367E7}" srcOrd="12" destOrd="0" parTransId="{8F321324-8D6A-4249-9908-F54F5927D18D}" sibTransId="{A4823069-653A-43C4-9D0B-4C205AB8612C}"/>
    <dgm:cxn modelId="{D9579C68-C347-4B07-B752-92EC525DB60D}" type="presOf" srcId="{C2CB975F-4624-49D4-B38E-A250B8A94AD5}" destId="{487903DD-31B4-4333-9339-2E748ABFB017}" srcOrd="0" destOrd="0" presId="urn:microsoft.com/office/officeart/2005/8/layout/vList5"/>
    <dgm:cxn modelId="{C8A08306-2A94-418A-9285-2ABBE6D17DCA}" srcId="{EA6AFD39-CD07-4D4B-93BE-88BCE58DB89A}" destId="{C2718ACF-FA50-4AEA-908A-4B2820929FB2}" srcOrd="0" destOrd="0" parTransId="{0F00BF79-E933-470F-8F16-62F3BDF1C48B}" sibTransId="{66B61499-623A-43B7-AE3F-423A01BB1022}"/>
    <dgm:cxn modelId="{96245766-4FD3-46ED-BA9F-70D76E4D2687}" srcId="{69E2AE81-A24A-4C39-B184-A00552EA2D74}" destId="{ADC7A8D4-E1F1-4E40-A9AE-0F100080AFAD}" srcOrd="0" destOrd="0" parTransId="{B359767C-4897-40C0-92D0-F221B06DCEDB}" sibTransId="{51965839-2396-4D17-9701-148064EDCEE1}"/>
    <dgm:cxn modelId="{B81A03A6-D346-43A9-B369-5197278A2F05}" type="presOf" srcId="{4101737A-7D47-4717-98F0-E61085C57641}" destId="{A35E9240-E0B2-4D45-AF47-B0855C2CD68E}" srcOrd="0" destOrd="0" presId="urn:microsoft.com/office/officeart/2005/8/layout/vList5"/>
    <dgm:cxn modelId="{2DE3ED08-551D-4E9E-9513-11EC4D685747}" srcId="{8569C746-B145-4641-BBDC-7F281A283429}" destId="{DF7CBE7F-9FFC-44B6-AB91-9E5B122A4AC8}" srcOrd="10" destOrd="0" parTransId="{FE97C358-8467-4841-95E1-E6BAC35A5372}" sibTransId="{3C45BFEA-E1B8-454D-90F4-227B6EE6A005}"/>
    <dgm:cxn modelId="{894AA59C-B3A3-48A5-B71A-482F4C12EA9D}" type="presOf" srcId="{10FE2647-C7DB-4570-9533-E50F68F07CD3}" destId="{72827252-49E0-418B-ADE2-42FF367870FE}" srcOrd="0" destOrd="0" presId="urn:microsoft.com/office/officeart/2005/8/layout/vList5"/>
    <dgm:cxn modelId="{2A258D64-37DA-4AF3-ACAD-1179AF3B88ED}" type="presOf" srcId="{C7077191-3D1F-4E37-9FEF-CECA2A8367E7}" destId="{BEE01BD9-C42F-4A12-8B86-2BF1E77219B7}" srcOrd="0" destOrd="0" presId="urn:microsoft.com/office/officeart/2005/8/layout/vList5"/>
    <dgm:cxn modelId="{D576B866-9D2E-4CDB-AE8F-28DC8D63B93B}" srcId="{8569C746-B145-4641-BBDC-7F281A283429}" destId="{8292BE34-7754-4A42-BB02-173FC128BDD0}" srcOrd="1" destOrd="0" parTransId="{914FB73C-D870-4532-998D-5FE6D9D5EE04}" sibTransId="{7C69EAAC-3385-4B19-A6B1-19EB8D187062}"/>
    <dgm:cxn modelId="{862A50E8-7BE8-4C6A-9F7A-243DC9020609}" type="presOf" srcId="{C2718ACF-FA50-4AEA-908A-4B2820929FB2}" destId="{7F19495B-4D08-455B-AFB9-9FED0955EF42}" srcOrd="0" destOrd="0" presId="urn:microsoft.com/office/officeart/2005/8/layout/vList5"/>
    <dgm:cxn modelId="{10A8745E-5E0E-48EA-921E-1B41A79E0204}" srcId="{0AFD52A2-91CC-4745-AF15-75D8CE6BC2D8}" destId="{BF0F0B50-E7EB-4881-9E0D-6F92CED179B3}" srcOrd="0" destOrd="0" parTransId="{2431999C-24B0-45CF-9334-71C36E07B894}" sibTransId="{48156E35-D391-46B5-85DC-E09D7D31D760}"/>
    <dgm:cxn modelId="{D947B413-E245-4458-AEE8-E74A03CDA12E}" type="presOf" srcId="{ADC7A8D4-E1F1-4E40-A9AE-0F100080AFAD}" destId="{E01DF352-DD58-47DC-AFFA-BA54B37C94EE}" srcOrd="0" destOrd="0" presId="urn:microsoft.com/office/officeart/2005/8/layout/vList5"/>
    <dgm:cxn modelId="{5017A8BD-ED8B-4162-92B2-D11DD128E1BF}" srcId="{9B00A092-2D43-4667-9E58-DE5BD245D9CE}" destId="{FA6751AA-4E2F-46B1-8072-96DCB3864B58}" srcOrd="0" destOrd="0" parTransId="{4153DCED-5098-419F-BC87-6D10A8BC5E09}" sibTransId="{7F29A864-380A-4F84-A875-EC334C4E2AD3}"/>
    <dgm:cxn modelId="{572F86EA-56A3-4168-828B-184C298E946C}" type="presOf" srcId="{FA6751AA-4E2F-46B1-8072-96DCB3864B58}" destId="{C586294D-5E03-4BAE-8B6F-499A2D75E6EC}" srcOrd="0" destOrd="0" presId="urn:microsoft.com/office/officeart/2005/8/layout/vList5"/>
    <dgm:cxn modelId="{10D2F7B6-5D21-4173-9DAE-AAA18C63E471}" type="presOf" srcId="{92B679D1-485B-4FAD-A167-E863494C7829}" destId="{30673197-02CF-4634-8837-12E13EFAC6DD}" srcOrd="0" destOrd="0" presId="urn:microsoft.com/office/officeart/2005/8/layout/vList5"/>
    <dgm:cxn modelId="{D1371261-5731-4047-AF67-30093AD0DEEC}" type="presOf" srcId="{0AFD52A2-91CC-4745-AF15-75D8CE6BC2D8}" destId="{F720ACD9-2B06-49F1-9F6F-58DFE965D076}" srcOrd="0" destOrd="0" presId="urn:microsoft.com/office/officeart/2005/8/layout/vList5"/>
    <dgm:cxn modelId="{EE03BC74-6F8E-44C4-84D7-F5CE473C7D20}" type="presOf" srcId="{9B00A092-2D43-4667-9E58-DE5BD245D9CE}" destId="{08ACC36C-037D-4980-BB1C-0D20B32CD549}" srcOrd="0" destOrd="0" presId="urn:microsoft.com/office/officeart/2005/8/layout/vList5"/>
    <dgm:cxn modelId="{E1770DE0-D70A-438A-9E92-3CBCA69980E5}" type="presParOf" srcId="{34638851-39CB-4743-8BCA-2CC45B455233}" destId="{D562582C-D2CF-4E7D-8544-5C6665936443}" srcOrd="0" destOrd="0" presId="urn:microsoft.com/office/officeart/2005/8/layout/vList5"/>
    <dgm:cxn modelId="{C59F190C-9BD3-448A-94CA-1E905E49FCB0}" type="presParOf" srcId="{D562582C-D2CF-4E7D-8544-5C6665936443}" destId="{F720ACD9-2B06-49F1-9F6F-58DFE965D076}" srcOrd="0" destOrd="0" presId="urn:microsoft.com/office/officeart/2005/8/layout/vList5"/>
    <dgm:cxn modelId="{5566CC79-AF3B-4C26-934B-3B3D7433A498}" type="presParOf" srcId="{D562582C-D2CF-4E7D-8544-5C6665936443}" destId="{1490A310-CEED-44C1-B0A0-4C0C4860B121}" srcOrd="1" destOrd="0" presId="urn:microsoft.com/office/officeart/2005/8/layout/vList5"/>
    <dgm:cxn modelId="{948AEF0D-DE48-4DDC-B442-04E8A676083F}" type="presParOf" srcId="{34638851-39CB-4743-8BCA-2CC45B455233}" destId="{7CE81EC2-8661-45B0-87A1-B92B1410F65C}" srcOrd="1" destOrd="0" presId="urn:microsoft.com/office/officeart/2005/8/layout/vList5"/>
    <dgm:cxn modelId="{D5137431-900C-4C70-9FE1-2B870E547A4B}" type="presParOf" srcId="{34638851-39CB-4743-8BCA-2CC45B455233}" destId="{1D3C53F9-A5E9-4CCD-878F-F083040CBB02}" srcOrd="2" destOrd="0" presId="urn:microsoft.com/office/officeart/2005/8/layout/vList5"/>
    <dgm:cxn modelId="{3921A74E-C6B6-4929-BBE6-68B0EF67CA0D}" type="presParOf" srcId="{1D3C53F9-A5E9-4CCD-878F-F083040CBB02}" destId="{746DA527-0F9E-4A5A-BAD4-17566A40AD79}" srcOrd="0" destOrd="0" presId="urn:microsoft.com/office/officeart/2005/8/layout/vList5"/>
    <dgm:cxn modelId="{CC0477E5-D845-444C-85AC-266ACBA3FC1E}" type="presParOf" srcId="{1D3C53F9-A5E9-4CCD-878F-F083040CBB02}" destId="{ADA33CCC-DF85-4CA9-A976-EDC21F62BF5D}" srcOrd="1" destOrd="0" presId="urn:microsoft.com/office/officeart/2005/8/layout/vList5"/>
    <dgm:cxn modelId="{1ACFB5AD-4F23-4D28-BE88-E77FC102AD8B}" type="presParOf" srcId="{34638851-39CB-4743-8BCA-2CC45B455233}" destId="{ED6DCD76-5ACE-46B1-AACD-15E12836C37F}" srcOrd="3" destOrd="0" presId="urn:microsoft.com/office/officeart/2005/8/layout/vList5"/>
    <dgm:cxn modelId="{208EE241-4934-4A2F-840E-81B31C5BFF92}" type="presParOf" srcId="{34638851-39CB-4743-8BCA-2CC45B455233}" destId="{376B01B3-A76D-4BEA-BA9C-F9686AA5B8A3}" srcOrd="4" destOrd="0" presId="urn:microsoft.com/office/officeart/2005/8/layout/vList5"/>
    <dgm:cxn modelId="{E733B15B-6AE6-483F-AE47-8F4FF1307644}" type="presParOf" srcId="{376B01B3-A76D-4BEA-BA9C-F9686AA5B8A3}" destId="{D2907576-A540-44D5-8DCD-0706EB46ABFC}" srcOrd="0" destOrd="0" presId="urn:microsoft.com/office/officeart/2005/8/layout/vList5"/>
    <dgm:cxn modelId="{769448CD-CA51-4285-BCD7-CCD7AB912BB0}" type="presParOf" srcId="{376B01B3-A76D-4BEA-BA9C-F9686AA5B8A3}" destId="{7CB5ED71-31CB-4912-B956-2F517D6F6B35}" srcOrd="1" destOrd="0" presId="urn:microsoft.com/office/officeart/2005/8/layout/vList5"/>
    <dgm:cxn modelId="{BBE8A9C3-36D6-4D90-BBE2-02545552669E}" type="presParOf" srcId="{34638851-39CB-4743-8BCA-2CC45B455233}" destId="{900F3C8C-B7AB-478B-BEEA-B80A2F2EFA4C}" srcOrd="5" destOrd="0" presId="urn:microsoft.com/office/officeart/2005/8/layout/vList5"/>
    <dgm:cxn modelId="{C7207DC4-FC20-4CA0-A827-49F8F18797AE}" type="presParOf" srcId="{34638851-39CB-4743-8BCA-2CC45B455233}" destId="{84721A75-9695-44F5-BBBC-615E6C906BBA}" srcOrd="6" destOrd="0" presId="urn:microsoft.com/office/officeart/2005/8/layout/vList5"/>
    <dgm:cxn modelId="{BEAB12CC-0BDF-4865-8C8D-6C833AFFE217}" type="presParOf" srcId="{84721A75-9695-44F5-BBBC-615E6C906BBA}" destId="{44CC1124-F90B-4DA5-9800-57325D5C79DE}" srcOrd="0" destOrd="0" presId="urn:microsoft.com/office/officeart/2005/8/layout/vList5"/>
    <dgm:cxn modelId="{8FCAFD3B-5182-40D1-82C7-B225F2EBA97F}" type="presParOf" srcId="{84721A75-9695-44F5-BBBC-615E6C906BBA}" destId="{0F0F09EA-4E28-4910-A69A-2FFCB1523C91}" srcOrd="1" destOrd="0" presId="urn:microsoft.com/office/officeart/2005/8/layout/vList5"/>
    <dgm:cxn modelId="{A0C096F7-D934-456B-883D-C335CD27B509}" type="presParOf" srcId="{34638851-39CB-4743-8BCA-2CC45B455233}" destId="{EE2B73A6-EE4F-4EE3-BEBD-8910FE195247}" srcOrd="7" destOrd="0" presId="urn:microsoft.com/office/officeart/2005/8/layout/vList5"/>
    <dgm:cxn modelId="{DE6E8F20-D22C-4FD2-84E6-E47D0BEF387E}" type="presParOf" srcId="{34638851-39CB-4743-8BCA-2CC45B455233}" destId="{46A4F11E-C66B-48ED-BD33-37FCFEB1ACA3}" srcOrd="8" destOrd="0" presId="urn:microsoft.com/office/officeart/2005/8/layout/vList5"/>
    <dgm:cxn modelId="{CA6A23B4-0A6E-43B1-8A50-7BD54ABE9377}" type="presParOf" srcId="{46A4F11E-C66B-48ED-BD33-37FCFEB1ACA3}" destId="{C8BB0D76-A859-4FF6-8E97-BF66470D9771}" srcOrd="0" destOrd="0" presId="urn:microsoft.com/office/officeart/2005/8/layout/vList5"/>
    <dgm:cxn modelId="{58ED6C33-0397-4A92-A839-31CA983F24A3}" type="presParOf" srcId="{46A4F11E-C66B-48ED-BD33-37FCFEB1ACA3}" destId="{CE6984AB-860E-4127-884B-1A9B4865B8C0}" srcOrd="1" destOrd="0" presId="urn:microsoft.com/office/officeart/2005/8/layout/vList5"/>
    <dgm:cxn modelId="{FA09584D-0F8D-4E5A-8E7A-7F93FEC77B21}" type="presParOf" srcId="{34638851-39CB-4743-8BCA-2CC45B455233}" destId="{91FA29B3-31EE-41EF-93F4-094777E78B5A}" srcOrd="9" destOrd="0" presId="urn:microsoft.com/office/officeart/2005/8/layout/vList5"/>
    <dgm:cxn modelId="{D2F2D87C-1BB4-4AD7-B4E5-800120A42C62}" type="presParOf" srcId="{34638851-39CB-4743-8BCA-2CC45B455233}" destId="{4F694FFA-5E4E-4D92-AA8E-24205A291E7B}" srcOrd="10" destOrd="0" presId="urn:microsoft.com/office/officeart/2005/8/layout/vList5"/>
    <dgm:cxn modelId="{ADCB6E98-580E-40EB-8C7B-D23FADC9F227}" type="presParOf" srcId="{4F694FFA-5E4E-4D92-AA8E-24205A291E7B}" destId="{1F2F5656-0B03-4388-B918-47A079041FCA}" srcOrd="0" destOrd="0" presId="urn:microsoft.com/office/officeart/2005/8/layout/vList5"/>
    <dgm:cxn modelId="{4F567536-CCB4-4382-8FC8-7B3633B78923}" type="presParOf" srcId="{4F694FFA-5E4E-4D92-AA8E-24205A291E7B}" destId="{E01DF352-DD58-47DC-AFFA-BA54B37C94EE}" srcOrd="1" destOrd="0" presId="urn:microsoft.com/office/officeart/2005/8/layout/vList5"/>
    <dgm:cxn modelId="{0365468A-9070-43E3-BCFF-7767B7BB9CA4}" type="presParOf" srcId="{34638851-39CB-4743-8BCA-2CC45B455233}" destId="{44041281-7876-4C40-BB0C-7D6B27B98A4E}" srcOrd="11" destOrd="0" presId="urn:microsoft.com/office/officeart/2005/8/layout/vList5"/>
    <dgm:cxn modelId="{B69220E2-4601-49E9-8E57-BD13E787A813}" type="presParOf" srcId="{34638851-39CB-4743-8BCA-2CC45B455233}" destId="{94E5FD3D-22F7-4563-A1E9-1FFA90292A4D}" srcOrd="12" destOrd="0" presId="urn:microsoft.com/office/officeart/2005/8/layout/vList5"/>
    <dgm:cxn modelId="{E92F4C7C-7420-45D3-A1CF-407F0BB70ADB}" type="presParOf" srcId="{94E5FD3D-22F7-4563-A1E9-1FFA90292A4D}" destId="{B120636B-73A4-48AD-AACF-8C72B73AF055}" srcOrd="0" destOrd="0" presId="urn:microsoft.com/office/officeart/2005/8/layout/vList5"/>
    <dgm:cxn modelId="{30F2AE87-4812-4FD8-AEEE-16DFFD6B94D8}" type="presParOf" srcId="{94E5FD3D-22F7-4563-A1E9-1FFA90292A4D}" destId="{7F19495B-4D08-455B-AFB9-9FED0955EF42}" srcOrd="1" destOrd="0" presId="urn:microsoft.com/office/officeart/2005/8/layout/vList5"/>
    <dgm:cxn modelId="{CE01EB45-9B91-4807-ACD8-AED251416A5B}" type="presParOf" srcId="{34638851-39CB-4743-8BCA-2CC45B455233}" destId="{BCC0AFA8-5FFC-48AD-BFDF-F565226CD3E3}" srcOrd="13" destOrd="0" presId="urn:microsoft.com/office/officeart/2005/8/layout/vList5"/>
    <dgm:cxn modelId="{5972C80A-57E6-4449-B8B6-435B4EB772A8}" type="presParOf" srcId="{34638851-39CB-4743-8BCA-2CC45B455233}" destId="{A401543D-D612-448F-9B48-750D6239D58C}" srcOrd="14" destOrd="0" presId="urn:microsoft.com/office/officeart/2005/8/layout/vList5"/>
    <dgm:cxn modelId="{FCADDA9D-151A-4F10-914D-97EF1822E750}" type="presParOf" srcId="{A401543D-D612-448F-9B48-750D6239D58C}" destId="{08ACC36C-037D-4980-BB1C-0D20B32CD549}" srcOrd="0" destOrd="0" presId="urn:microsoft.com/office/officeart/2005/8/layout/vList5"/>
    <dgm:cxn modelId="{1D1A5AB7-31F1-4BF1-8B30-50F88E36A1A9}" type="presParOf" srcId="{A401543D-D612-448F-9B48-750D6239D58C}" destId="{C586294D-5E03-4BAE-8B6F-499A2D75E6EC}" srcOrd="1" destOrd="0" presId="urn:microsoft.com/office/officeart/2005/8/layout/vList5"/>
    <dgm:cxn modelId="{4D25BC39-EE16-4568-997E-78C188E2E0F2}" type="presParOf" srcId="{34638851-39CB-4743-8BCA-2CC45B455233}" destId="{812E180C-28A9-46BA-8726-743DC9652327}" srcOrd="15" destOrd="0" presId="urn:microsoft.com/office/officeart/2005/8/layout/vList5"/>
    <dgm:cxn modelId="{2DFF02DE-84C1-4A9A-88F4-3AA6993A16FD}" type="presParOf" srcId="{34638851-39CB-4743-8BCA-2CC45B455233}" destId="{1BB79520-FC0A-4062-B0FA-68F31211DF9A}" srcOrd="16" destOrd="0" presId="urn:microsoft.com/office/officeart/2005/8/layout/vList5"/>
    <dgm:cxn modelId="{2B19128E-E850-4A70-B335-D342AE0836E6}" type="presParOf" srcId="{1BB79520-FC0A-4062-B0FA-68F31211DF9A}" destId="{5C7FC456-9CDB-4756-8F51-7BABA5C26B08}" srcOrd="0" destOrd="0" presId="urn:microsoft.com/office/officeart/2005/8/layout/vList5"/>
    <dgm:cxn modelId="{258EB5D6-E7F8-4E62-89D3-28EA8BC5E063}" type="presParOf" srcId="{1BB79520-FC0A-4062-B0FA-68F31211DF9A}" destId="{C60D3ED9-FFBB-48F3-B32F-42D954C168DA}" srcOrd="1" destOrd="0" presId="urn:microsoft.com/office/officeart/2005/8/layout/vList5"/>
    <dgm:cxn modelId="{CBF076B0-382C-426A-A011-DAB2F9A9C044}" type="presParOf" srcId="{34638851-39CB-4743-8BCA-2CC45B455233}" destId="{E8B1F67A-DB85-4B21-B979-EA8334B19A1B}" srcOrd="17" destOrd="0" presId="urn:microsoft.com/office/officeart/2005/8/layout/vList5"/>
    <dgm:cxn modelId="{229A239D-8A6F-4426-B950-94A1CE1ED557}" type="presParOf" srcId="{34638851-39CB-4743-8BCA-2CC45B455233}" destId="{E8BB4CFC-8014-42DC-84BB-92DFB35213F7}" srcOrd="18" destOrd="0" presId="urn:microsoft.com/office/officeart/2005/8/layout/vList5"/>
    <dgm:cxn modelId="{262CE883-CEC4-4AA7-A666-BE20AEE9E55B}" type="presParOf" srcId="{E8BB4CFC-8014-42DC-84BB-92DFB35213F7}" destId="{1DDCA275-3AF8-4294-A921-F73435C9D8AF}" srcOrd="0" destOrd="0" presId="urn:microsoft.com/office/officeart/2005/8/layout/vList5"/>
    <dgm:cxn modelId="{CEB57A0A-D610-43C3-A48B-A3A5A5E90DE4}" type="presParOf" srcId="{E8BB4CFC-8014-42DC-84BB-92DFB35213F7}" destId="{EE2B554E-4ECF-428B-A960-638090514672}" srcOrd="1" destOrd="0" presId="urn:microsoft.com/office/officeart/2005/8/layout/vList5"/>
    <dgm:cxn modelId="{69B28BCC-872F-4C49-BCC6-8A032A75ED03}" type="presParOf" srcId="{34638851-39CB-4743-8BCA-2CC45B455233}" destId="{C10ECE3D-A8AC-4E54-883B-E67A87F8F35F}" srcOrd="19" destOrd="0" presId="urn:microsoft.com/office/officeart/2005/8/layout/vList5"/>
    <dgm:cxn modelId="{270EB147-8491-4376-AF5C-A207E6198F18}" type="presParOf" srcId="{34638851-39CB-4743-8BCA-2CC45B455233}" destId="{60B54851-DCB3-4BC8-B411-86514870F80F}" srcOrd="20" destOrd="0" presId="urn:microsoft.com/office/officeart/2005/8/layout/vList5"/>
    <dgm:cxn modelId="{FAE7749E-2AC8-4BC3-B336-C3E5ACCA9A1E}" type="presParOf" srcId="{60B54851-DCB3-4BC8-B411-86514870F80F}" destId="{15C2B04C-AE2F-471D-A63D-6995AB9990B0}" srcOrd="0" destOrd="0" presId="urn:microsoft.com/office/officeart/2005/8/layout/vList5"/>
    <dgm:cxn modelId="{A38AE401-5EA8-4AEC-BD05-2684DDADABF5}" type="presParOf" srcId="{60B54851-DCB3-4BC8-B411-86514870F80F}" destId="{41CD55B1-9078-4278-BBAB-7EBED0A1A2BB}" srcOrd="1" destOrd="0" presId="urn:microsoft.com/office/officeart/2005/8/layout/vList5"/>
    <dgm:cxn modelId="{BDB0AD6E-DEC0-4173-B8C4-2EB1A6F1EA41}" type="presParOf" srcId="{34638851-39CB-4743-8BCA-2CC45B455233}" destId="{62537FED-B557-4B7A-831D-4EFE330DEB52}" srcOrd="21" destOrd="0" presId="urn:microsoft.com/office/officeart/2005/8/layout/vList5"/>
    <dgm:cxn modelId="{92C6E93B-0169-47B0-89B1-D0DAB9A3DA87}" type="presParOf" srcId="{34638851-39CB-4743-8BCA-2CC45B455233}" destId="{3399DA15-CF0D-4D66-B317-741924BE9FBD}" srcOrd="22" destOrd="0" presId="urn:microsoft.com/office/officeart/2005/8/layout/vList5"/>
    <dgm:cxn modelId="{D9DA0945-2006-4BAA-A7DC-2B5B60D41B52}" type="presParOf" srcId="{3399DA15-CF0D-4D66-B317-741924BE9FBD}" destId="{A35E9240-E0B2-4D45-AF47-B0855C2CD68E}" srcOrd="0" destOrd="0" presId="urn:microsoft.com/office/officeart/2005/8/layout/vList5"/>
    <dgm:cxn modelId="{1A7A07D2-4DF6-4D2B-B9F7-E0E6E24B8231}" type="presParOf" srcId="{3399DA15-CF0D-4D66-B317-741924BE9FBD}" destId="{72827252-49E0-418B-ADE2-42FF367870FE}" srcOrd="1" destOrd="0" presId="urn:microsoft.com/office/officeart/2005/8/layout/vList5"/>
    <dgm:cxn modelId="{DF0132BC-0506-4D16-BE04-29B0CE8FAFD0}" type="presParOf" srcId="{34638851-39CB-4743-8BCA-2CC45B455233}" destId="{D83C2227-2AE5-405B-8B56-3E44F48E08C8}" srcOrd="23" destOrd="0" presId="urn:microsoft.com/office/officeart/2005/8/layout/vList5"/>
    <dgm:cxn modelId="{033C0499-A2C2-458B-83A0-C5128F22004A}" type="presParOf" srcId="{34638851-39CB-4743-8BCA-2CC45B455233}" destId="{56FE35BD-C8A3-4E0D-8EEA-A1AC09A27C93}" srcOrd="24" destOrd="0" presId="urn:microsoft.com/office/officeart/2005/8/layout/vList5"/>
    <dgm:cxn modelId="{13E8473D-527D-4050-A857-09EFF749665D}" type="presParOf" srcId="{56FE35BD-C8A3-4E0D-8EEA-A1AC09A27C93}" destId="{BEE01BD9-C42F-4A12-8B86-2BF1E77219B7}" srcOrd="0" destOrd="0" presId="urn:microsoft.com/office/officeart/2005/8/layout/vList5"/>
    <dgm:cxn modelId="{86844271-16FF-4ACA-908D-3E6AE7BFCD49}" type="presParOf" srcId="{56FE35BD-C8A3-4E0D-8EEA-A1AC09A27C93}" destId="{6BD9B7AE-6D8D-44D9-9853-D1DC8CE170F8}" srcOrd="1" destOrd="0" presId="urn:microsoft.com/office/officeart/2005/8/layout/vList5"/>
    <dgm:cxn modelId="{46BBED81-A790-498E-9D27-3B60726A7099}" type="presParOf" srcId="{34638851-39CB-4743-8BCA-2CC45B455233}" destId="{E048FFA8-A1ED-4317-889B-4E928DD562E4}" srcOrd="25" destOrd="0" presId="urn:microsoft.com/office/officeart/2005/8/layout/vList5"/>
    <dgm:cxn modelId="{96C760CA-F543-44CC-8C0D-AFF0335653E6}" type="presParOf" srcId="{34638851-39CB-4743-8BCA-2CC45B455233}" destId="{5CF7D44B-1F15-4B82-8533-E3C79D028232}" srcOrd="26" destOrd="0" presId="urn:microsoft.com/office/officeart/2005/8/layout/vList5"/>
    <dgm:cxn modelId="{0EC2D739-E836-4770-A6E6-CE12AEA3C64D}" type="presParOf" srcId="{5CF7D44B-1F15-4B82-8533-E3C79D028232}" destId="{1ADDCEA4-94F1-45A7-B39A-2C5F96EEE31A}" srcOrd="0" destOrd="0" presId="urn:microsoft.com/office/officeart/2005/8/layout/vList5"/>
    <dgm:cxn modelId="{92F93BF0-9594-4E8B-9669-405202873D9A}" type="presParOf" srcId="{5CF7D44B-1F15-4B82-8533-E3C79D028232}" destId="{487903DD-31B4-4333-9339-2E748ABFB017}" srcOrd="1" destOrd="0" presId="urn:microsoft.com/office/officeart/2005/8/layout/vList5"/>
    <dgm:cxn modelId="{F12124A5-E3EE-4880-A3BB-E1BAB855BD9B}" type="presParOf" srcId="{34638851-39CB-4743-8BCA-2CC45B455233}" destId="{907EEC03-2816-4E2E-B61C-36C8498C13AB}" srcOrd="27" destOrd="0" presId="urn:microsoft.com/office/officeart/2005/8/layout/vList5"/>
    <dgm:cxn modelId="{DA88976A-BEB6-4F81-BFDA-BA7DAF8DF56E}" type="presParOf" srcId="{34638851-39CB-4743-8BCA-2CC45B455233}" destId="{51487C42-9649-4199-AF91-0F379790055B}" srcOrd="28" destOrd="0" presId="urn:microsoft.com/office/officeart/2005/8/layout/vList5"/>
    <dgm:cxn modelId="{5167ECB1-3C6A-41B2-ADD4-BB1FAC86E8BF}" type="presParOf" srcId="{51487C42-9649-4199-AF91-0F379790055B}" destId="{30673197-02CF-4634-8837-12E13EFAC6DD}" srcOrd="0" destOrd="0" presId="urn:microsoft.com/office/officeart/2005/8/layout/vList5"/>
    <dgm:cxn modelId="{E0AAAF96-F33F-45E3-87D7-9F5E05FE3E4C}" type="presParOf" srcId="{51487C42-9649-4199-AF91-0F379790055B}" destId="{125E119B-EE0B-4198-A750-58FF90E0778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69C746-B145-4641-BBDC-7F281A283429}" type="doc">
      <dgm:prSet loTypeId="urn:microsoft.com/office/officeart/2005/8/layout/vList5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829EC17E-48DE-4709-AFB8-C3023D86C131}">
      <dgm:prSet phldrT="[Текст]"/>
      <dgm:spPr/>
      <dgm:t>
        <a:bodyPr/>
        <a:lstStyle/>
        <a:p>
          <a:r>
            <a:rPr lang="uk-UA" smtClean="0">
              <a:latin typeface="e-Ukraine Head" pitchFamily="50" charset="-52"/>
              <a:cs typeface="Times New Roman" pitchFamily="18" charset="0"/>
            </a:rPr>
            <a:t>1001</a:t>
          </a:r>
          <a:endParaRPr lang="ru-RU" dirty="0"/>
        </a:p>
      </dgm:t>
    </dgm:pt>
    <dgm:pt modelId="{4B34B051-7E8E-4947-88C8-E42927EC5373}" type="parTrans" cxnId="{5DE8B5A7-1057-4EC2-B5E4-4BA2A294B96E}">
      <dgm:prSet/>
      <dgm:spPr/>
      <dgm:t>
        <a:bodyPr/>
        <a:lstStyle/>
        <a:p>
          <a:endParaRPr lang="ru-RU"/>
        </a:p>
      </dgm:t>
    </dgm:pt>
    <dgm:pt modelId="{89E55F04-9088-4760-BC11-C85B59A18286}" type="sibTrans" cxnId="{5DE8B5A7-1057-4EC2-B5E4-4BA2A294B96E}">
      <dgm:prSet/>
      <dgm:spPr/>
      <dgm:t>
        <a:bodyPr/>
        <a:lstStyle/>
        <a:p>
          <a:endParaRPr lang="ru-RU"/>
        </a:p>
      </dgm:t>
    </dgm:pt>
    <dgm:pt modelId="{E0E806FA-1A3F-4865-A941-BADD75B52EA2}">
      <dgm:prSet phldrT="[Текст]" custT="1"/>
      <dgm:spPr/>
      <dgm:t>
        <a:bodyPr/>
        <a:lstStyle/>
        <a:p>
          <a:r>
            <a:rPr lang="uk-UA" sz="2200" smtClean="0">
              <a:latin typeface="e-Ukraine Light" pitchFamily="50" charset="-52"/>
              <a:cs typeface="Times New Roman" pitchFamily="18" charset="0"/>
            </a:rPr>
            <a:t>Пшениця тверда</a:t>
          </a:r>
          <a:endParaRPr lang="ru-RU" sz="2200" dirty="0"/>
        </a:p>
      </dgm:t>
    </dgm:pt>
    <dgm:pt modelId="{0FE29C8B-8B05-4F0B-8D15-F11B64649B7B}" type="parTrans" cxnId="{432BEE24-CCEB-4A85-9780-334A67BCF272}">
      <dgm:prSet/>
      <dgm:spPr/>
      <dgm:t>
        <a:bodyPr/>
        <a:lstStyle/>
        <a:p>
          <a:endParaRPr lang="ru-RU"/>
        </a:p>
      </dgm:t>
    </dgm:pt>
    <dgm:pt modelId="{ACCFF821-C8A4-4F2E-9C80-F08F2796D7FE}" type="sibTrans" cxnId="{432BEE24-CCEB-4A85-9780-334A67BCF272}">
      <dgm:prSet/>
      <dgm:spPr/>
      <dgm:t>
        <a:bodyPr/>
        <a:lstStyle/>
        <a:p>
          <a:endParaRPr lang="ru-RU"/>
        </a:p>
      </dgm:t>
    </dgm:pt>
    <dgm:pt modelId="{EA6AFD39-CD07-4D4B-93BE-88BCE58DB89A}">
      <dgm:prSet phldrT="[Текст]"/>
      <dgm:spPr/>
      <dgm:t>
        <a:bodyPr/>
        <a:lstStyle/>
        <a:p>
          <a:r>
            <a:rPr lang="uk-UA" smtClean="0">
              <a:latin typeface="e-Ukraine Head" pitchFamily="50" charset="-52"/>
              <a:cs typeface="Times New Roman" pitchFamily="18" charset="0"/>
            </a:rPr>
            <a:t>1003</a:t>
          </a:r>
          <a:endParaRPr lang="ru-RU" dirty="0"/>
        </a:p>
      </dgm:t>
    </dgm:pt>
    <dgm:pt modelId="{D0D36932-FE09-4383-B7F9-809328697F66}" type="parTrans" cxnId="{23D11D0F-AE75-403B-8B27-885BFCBC08B2}">
      <dgm:prSet/>
      <dgm:spPr/>
      <dgm:t>
        <a:bodyPr/>
        <a:lstStyle/>
        <a:p>
          <a:endParaRPr lang="ru-RU"/>
        </a:p>
      </dgm:t>
    </dgm:pt>
    <dgm:pt modelId="{BB23C344-5ECD-4BFD-8ABB-A20E17E30D13}" type="sibTrans" cxnId="{23D11D0F-AE75-403B-8B27-885BFCBC08B2}">
      <dgm:prSet/>
      <dgm:spPr/>
      <dgm:t>
        <a:bodyPr/>
        <a:lstStyle/>
        <a:p>
          <a:endParaRPr lang="ru-RU"/>
        </a:p>
      </dgm:t>
    </dgm:pt>
    <dgm:pt modelId="{C2718ACF-FA50-4AEA-908A-4B2820929FB2}">
      <dgm:prSet phldrT="[Текст]" custT="1"/>
      <dgm:spPr/>
      <dgm:t>
        <a:bodyPr/>
        <a:lstStyle/>
        <a:p>
          <a:r>
            <a:rPr lang="uk-UA" sz="2200" smtClean="0">
              <a:latin typeface="e-Ukraine Light" pitchFamily="50" charset="-52"/>
              <a:cs typeface="Times New Roman" pitchFamily="18" charset="0"/>
            </a:rPr>
            <a:t>Ячмінь</a:t>
          </a:r>
          <a:endParaRPr lang="ru-RU" sz="2200" dirty="0"/>
        </a:p>
      </dgm:t>
    </dgm:pt>
    <dgm:pt modelId="{0F00BF79-E933-470F-8F16-62F3BDF1C48B}" type="parTrans" cxnId="{C8A08306-2A94-418A-9285-2ABBE6D17DCA}">
      <dgm:prSet/>
      <dgm:spPr/>
      <dgm:t>
        <a:bodyPr/>
        <a:lstStyle/>
        <a:p>
          <a:endParaRPr lang="ru-RU"/>
        </a:p>
      </dgm:t>
    </dgm:pt>
    <dgm:pt modelId="{66B61499-623A-43B7-AE3F-423A01BB1022}" type="sibTrans" cxnId="{C8A08306-2A94-418A-9285-2ABBE6D17DCA}">
      <dgm:prSet/>
      <dgm:spPr/>
      <dgm:t>
        <a:bodyPr/>
        <a:lstStyle/>
        <a:p>
          <a:endParaRPr lang="ru-RU"/>
        </a:p>
      </dgm:t>
    </dgm:pt>
    <dgm:pt modelId="{938BA6CA-A2D7-4CC4-BB33-D68D4A32D02F}">
      <dgm:prSet phldrT="[Текст]"/>
      <dgm:spPr/>
      <dgm:t>
        <a:bodyPr/>
        <a:lstStyle/>
        <a:p>
          <a:r>
            <a:rPr lang="uk-UA" smtClean="0">
              <a:latin typeface="e-Ukraine Head" pitchFamily="50" charset="-52"/>
              <a:cs typeface="Times New Roman" pitchFamily="18" charset="0"/>
            </a:rPr>
            <a:t>1005</a:t>
          </a:r>
          <a:endParaRPr lang="ru-RU" dirty="0"/>
        </a:p>
      </dgm:t>
    </dgm:pt>
    <dgm:pt modelId="{4D09339C-D83E-400D-A695-106AAFA923C5}" type="parTrans" cxnId="{D6231A8C-EBBB-418F-AE32-1524180AF5D1}">
      <dgm:prSet/>
      <dgm:spPr/>
      <dgm:t>
        <a:bodyPr/>
        <a:lstStyle/>
        <a:p>
          <a:endParaRPr lang="ru-RU"/>
        </a:p>
      </dgm:t>
    </dgm:pt>
    <dgm:pt modelId="{54779853-7109-4B81-8469-0D4EFC3BAAE3}" type="sibTrans" cxnId="{D6231A8C-EBBB-418F-AE32-1524180AF5D1}">
      <dgm:prSet/>
      <dgm:spPr/>
      <dgm:t>
        <a:bodyPr/>
        <a:lstStyle/>
        <a:p>
          <a:endParaRPr lang="ru-RU"/>
        </a:p>
      </dgm:t>
    </dgm:pt>
    <dgm:pt modelId="{137432D6-3C7B-480D-91C5-E24656F16A68}">
      <dgm:prSet phldrT="[Текст]" custT="1"/>
      <dgm:spPr/>
      <dgm:t>
        <a:bodyPr/>
        <a:lstStyle/>
        <a:p>
          <a:r>
            <a:rPr lang="uk-UA" sz="2200" smtClean="0">
              <a:latin typeface="e-Ukraine Light" pitchFamily="50" charset="-52"/>
              <a:cs typeface="Times New Roman" pitchFamily="18" charset="0"/>
            </a:rPr>
            <a:t>Кукурудза</a:t>
          </a:r>
          <a:endParaRPr lang="ru-RU" sz="2200" dirty="0"/>
        </a:p>
      </dgm:t>
    </dgm:pt>
    <dgm:pt modelId="{C0898BD6-0266-4AC7-82C1-7DF51A32BDC9}" type="parTrans" cxnId="{5BB351C2-28BC-43C6-AB12-D616AC38168A}">
      <dgm:prSet/>
      <dgm:spPr/>
      <dgm:t>
        <a:bodyPr/>
        <a:lstStyle/>
        <a:p>
          <a:endParaRPr lang="ru-RU"/>
        </a:p>
      </dgm:t>
    </dgm:pt>
    <dgm:pt modelId="{58FC26B6-67FF-4131-A9E0-403CF790283B}" type="sibTrans" cxnId="{5BB351C2-28BC-43C6-AB12-D616AC38168A}">
      <dgm:prSet/>
      <dgm:spPr/>
      <dgm:t>
        <a:bodyPr/>
        <a:lstStyle/>
        <a:p>
          <a:endParaRPr lang="ru-RU"/>
        </a:p>
      </dgm:t>
    </dgm:pt>
    <dgm:pt modelId="{3EF0FCD5-5C3D-4BA1-A098-0A8216F13524}">
      <dgm:prSet phldrT="[Текст]"/>
      <dgm:spPr/>
      <dgm:t>
        <a:bodyPr/>
        <a:lstStyle/>
        <a:p>
          <a:r>
            <a:rPr lang="uk-UA" smtClean="0">
              <a:latin typeface="e-Ukraine Head" pitchFamily="50" charset="-52"/>
              <a:cs typeface="Times New Roman" pitchFamily="18" charset="0"/>
            </a:rPr>
            <a:t>1201</a:t>
          </a:r>
          <a:endParaRPr lang="ru-RU" dirty="0"/>
        </a:p>
      </dgm:t>
    </dgm:pt>
    <dgm:pt modelId="{7A2B3E5C-FC03-4F4B-87E7-EBD58E34A32D}" type="parTrans" cxnId="{CE72DB02-7BF9-4417-AFA0-D6C3AC1D2397}">
      <dgm:prSet/>
      <dgm:spPr/>
      <dgm:t>
        <a:bodyPr/>
        <a:lstStyle/>
        <a:p>
          <a:endParaRPr lang="ru-RU"/>
        </a:p>
      </dgm:t>
    </dgm:pt>
    <dgm:pt modelId="{4A3D7EC1-844D-4276-9438-E6502347C0E0}" type="sibTrans" cxnId="{CE72DB02-7BF9-4417-AFA0-D6C3AC1D2397}">
      <dgm:prSet/>
      <dgm:spPr/>
      <dgm:t>
        <a:bodyPr/>
        <a:lstStyle/>
        <a:p>
          <a:endParaRPr lang="ru-RU"/>
        </a:p>
      </dgm:t>
    </dgm:pt>
    <dgm:pt modelId="{FF7AFC30-03ED-4593-AB3C-5B90F570D3A4}">
      <dgm:prSet phldrT="[Текст]" custT="1"/>
      <dgm:spPr/>
      <dgm:t>
        <a:bodyPr/>
        <a:lstStyle/>
        <a:p>
          <a:r>
            <a:rPr lang="uk-UA" sz="2200" smtClean="0">
              <a:latin typeface="e-Ukraine Light" pitchFamily="50" charset="-52"/>
              <a:cs typeface="Times New Roman" pitchFamily="18" charset="0"/>
            </a:rPr>
            <a:t>Соя</a:t>
          </a:r>
          <a:endParaRPr lang="ru-RU" sz="2200" dirty="0"/>
        </a:p>
      </dgm:t>
    </dgm:pt>
    <dgm:pt modelId="{D7C3F65E-D7F3-4CB0-9F93-0973DA88A323}" type="parTrans" cxnId="{F97A319E-6ED3-4CCA-8EED-2E9FA1AF1720}">
      <dgm:prSet/>
      <dgm:spPr/>
      <dgm:t>
        <a:bodyPr/>
        <a:lstStyle/>
        <a:p>
          <a:endParaRPr lang="ru-RU"/>
        </a:p>
      </dgm:t>
    </dgm:pt>
    <dgm:pt modelId="{24190D2D-C8A0-4B64-B055-3FC82E8A65AD}" type="sibTrans" cxnId="{F97A319E-6ED3-4CCA-8EED-2E9FA1AF1720}">
      <dgm:prSet/>
      <dgm:spPr/>
      <dgm:t>
        <a:bodyPr/>
        <a:lstStyle/>
        <a:p>
          <a:endParaRPr lang="ru-RU"/>
        </a:p>
      </dgm:t>
    </dgm:pt>
    <dgm:pt modelId="{4101737A-7D47-4717-98F0-E61085C57641}">
      <dgm:prSet phldrT="[Текст]"/>
      <dgm:spPr/>
      <dgm:t>
        <a:bodyPr/>
        <a:lstStyle/>
        <a:p>
          <a:r>
            <a:rPr lang="uk-UA" smtClean="0">
              <a:latin typeface="e-Ukraine Head" pitchFamily="50" charset="-52"/>
              <a:cs typeface="Times New Roman" pitchFamily="18" charset="0"/>
            </a:rPr>
            <a:t>1205</a:t>
          </a:r>
          <a:endParaRPr lang="ru-RU" dirty="0"/>
        </a:p>
      </dgm:t>
    </dgm:pt>
    <dgm:pt modelId="{B63A1FD3-ECAC-4019-BC99-4103CA0922E6}" type="parTrans" cxnId="{2A28BFD2-3A02-4C62-B545-5846D096CE22}">
      <dgm:prSet/>
      <dgm:spPr/>
      <dgm:t>
        <a:bodyPr/>
        <a:lstStyle/>
        <a:p>
          <a:endParaRPr lang="ru-RU"/>
        </a:p>
      </dgm:t>
    </dgm:pt>
    <dgm:pt modelId="{93071C89-BD7B-4173-9F6D-46B94A0595D6}" type="sibTrans" cxnId="{2A28BFD2-3A02-4C62-B545-5846D096CE22}">
      <dgm:prSet/>
      <dgm:spPr/>
      <dgm:t>
        <a:bodyPr/>
        <a:lstStyle/>
        <a:p>
          <a:endParaRPr lang="ru-RU"/>
        </a:p>
      </dgm:t>
    </dgm:pt>
    <dgm:pt modelId="{10FE2647-C7DB-4570-9533-E50F68F07CD3}">
      <dgm:prSet phldrT="[Текст]" custT="1"/>
      <dgm:spPr/>
      <dgm:t>
        <a:bodyPr/>
        <a:lstStyle/>
        <a:p>
          <a:r>
            <a:rPr lang="uk-UA" sz="2200" smtClean="0">
              <a:latin typeface="e-Ukraine Light" pitchFamily="50" charset="-52"/>
              <a:cs typeface="Times New Roman" pitchFamily="18" charset="0"/>
            </a:rPr>
            <a:t>Насіння ріпаку</a:t>
          </a:r>
          <a:endParaRPr lang="ru-RU" sz="2200" dirty="0"/>
        </a:p>
      </dgm:t>
    </dgm:pt>
    <dgm:pt modelId="{4C167423-4F5C-4228-A5BC-D7D58A782FB9}" type="parTrans" cxnId="{2C0EA59F-7A7A-45A3-BFF2-7B2E58DD138D}">
      <dgm:prSet/>
      <dgm:spPr/>
      <dgm:t>
        <a:bodyPr/>
        <a:lstStyle/>
        <a:p>
          <a:endParaRPr lang="ru-RU"/>
        </a:p>
      </dgm:t>
    </dgm:pt>
    <dgm:pt modelId="{FA46BAAC-7975-4DEE-A90A-2A1833C737DC}" type="sibTrans" cxnId="{2C0EA59F-7A7A-45A3-BFF2-7B2E58DD138D}">
      <dgm:prSet/>
      <dgm:spPr/>
      <dgm:t>
        <a:bodyPr/>
        <a:lstStyle/>
        <a:p>
          <a:endParaRPr lang="ru-RU"/>
        </a:p>
      </dgm:t>
    </dgm:pt>
    <dgm:pt modelId="{C7077191-3D1F-4E37-9FEF-CECA2A8367E7}">
      <dgm:prSet phldrT="[Текст]"/>
      <dgm:spPr/>
      <dgm:t>
        <a:bodyPr/>
        <a:lstStyle/>
        <a:p>
          <a:r>
            <a:rPr lang="uk-UA" smtClean="0">
              <a:latin typeface="e-Ukraine Head" pitchFamily="50" charset="-52"/>
              <a:cs typeface="Times New Roman" pitchFamily="18" charset="0"/>
            </a:rPr>
            <a:t>1206 00 </a:t>
          </a:r>
          <a:endParaRPr lang="ru-RU" dirty="0"/>
        </a:p>
      </dgm:t>
    </dgm:pt>
    <dgm:pt modelId="{8F321324-8D6A-4249-9908-F54F5927D18D}" type="parTrans" cxnId="{404B3A29-BF99-4418-B51A-7A1F58261273}">
      <dgm:prSet/>
      <dgm:spPr/>
      <dgm:t>
        <a:bodyPr/>
        <a:lstStyle/>
        <a:p>
          <a:endParaRPr lang="ru-RU"/>
        </a:p>
      </dgm:t>
    </dgm:pt>
    <dgm:pt modelId="{A4823069-653A-43C4-9D0B-4C205AB8612C}" type="sibTrans" cxnId="{404B3A29-BF99-4418-B51A-7A1F58261273}">
      <dgm:prSet/>
      <dgm:spPr/>
      <dgm:t>
        <a:bodyPr/>
        <a:lstStyle/>
        <a:p>
          <a:endParaRPr lang="ru-RU"/>
        </a:p>
      </dgm:t>
    </dgm:pt>
    <dgm:pt modelId="{F6F9BD78-5A2C-4818-9023-349B8AD3D41A}">
      <dgm:prSet phldrT="[Текст]" custT="1"/>
      <dgm:spPr/>
      <dgm:t>
        <a:bodyPr/>
        <a:lstStyle/>
        <a:p>
          <a:r>
            <a:rPr lang="uk-UA" sz="2200" smtClean="0">
              <a:latin typeface="e-Ukraine Light" pitchFamily="50" charset="-52"/>
              <a:cs typeface="Times New Roman" pitchFamily="18" charset="0"/>
            </a:rPr>
            <a:t>Насіння соняшнику</a:t>
          </a:r>
          <a:endParaRPr lang="ru-RU" sz="2200" dirty="0"/>
        </a:p>
      </dgm:t>
    </dgm:pt>
    <dgm:pt modelId="{BFF1A599-69B7-49FB-B378-22C12C4C7F93}" type="parTrans" cxnId="{D7E6170B-DFBF-4C62-B71F-52331B149F7D}">
      <dgm:prSet/>
      <dgm:spPr/>
      <dgm:t>
        <a:bodyPr/>
        <a:lstStyle/>
        <a:p>
          <a:endParaRPr lang="ru-RU"/>
        </a:p>
      </dgm:t>
    </dgm:pt>
    <dgm:pt modelId="{728A63BA-3E95-4EFF-9709-E7A19FC60C76}" type="sibTrans" cxnId="{D7E6170B-DFBF-4C62-B71F-52331B149F7D}">
      <dgm:prSet/>
      <dgm:spPr/>
      <dgm:t>
        <a:bodyPr/>
        <a:lstStyle/>
        <a:p>
          <a:endParaRPr lang="ru-RU"/>
        </a:p>
      </dgm:t>
    </dgm:pt>
    <dgm:pt modelId="{34638851-39CB-4743-8BCA-2CC45B455233}" type="pres">
      <dgm:prSet presAssocID="{8569C746-B145-4641-BBDC-7F281A2834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A4F11E-C66B-48ED-BD33-37FCFEB1ACA3}" type="pres">
      <dgm:prSet presAssocID="{829EC17E-48DE-4709-AFB8-C3023D86C131}" presName="linNode" presStyleCnt="0"/>
      <dgm:spPr/>
    </dgm:pt>
    <dgm:pt modelId="{C8BB0D76-A859-4FF6-8E97-BF66470D9771}" type="pres">
      <dgm:prSet presAssocID="{829EC17E-48DE-4709-AFB8-C3023D86C131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6984AB-860E-4127-884B-1A9B4865B8C0}" type="pres">
      <dgm:prSet presAssocID="{829EC17E-48DE-4709-AFB8-C3023D86C131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A29B3-31EE-41EF-93F4-094777E78B5A}" type="pres">
      <dgm:prSet presAssocID="{89E55F04-9088-4760-BC11-C85B59A18286}" presName="sp" presStyleCnt="0"/>
      <dgm:spPr/>
    </dgm:pt>
    <dgm:pt modelId="{94E5FD3D-22F7-4563-A1E9-1FFA90292A4D}" type="pres">
      <dgm:prSet presAssocID="{EA6AFD39-CD07-4D4B-93BE-88BCE58DB89A}" presName="linNode" presStyleCnt="0"/>
      <dgm:spPr/>
    </dgm:pt>
    <dgm:pt modelId="{B120636B-73A4-48AD-AACF-8C72B73AF055}" type="pres">
      <dgm:prSet presAssocID="{EA6AFD39-CD07-4D4B-93BE-88BCE58DB89A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19495B-4D08-455B-AFB9-9FED0955EF42}" type="pres">
      <dgm:prSet presAssocID="{EA6AFD39-CD07-4D4B-93BE-88BCE58DB89A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AFA8-5FFC-48AD-BFDF-F565226CD3E3}" type="pres">
      <dgm:prSet presAssocID="{BB23C344-5ECD-4BFD-8ABB-A20E17E30D13}" presName="sp" presStyleCnt="0"/>
      <dgm:spPr/>
    </dgm:pt>
    <dgm:pt modelId="{1BB79520-FC0A-4062-B0FA-68F31211DF9A}" type="pres">
      <dgm:prSet presAssocID="{938BA6CA-A2D7-4CC4-BB33-D68D4A32D02F}" presName="linNode" presStyleCnt="0"/>
      <dgm:spPr/>
    </dgm:pt>
    <dgm:pt modelId="{5C7FC456-9CDB-4756-8F51-7BABA5C26B08}" type="pres">
      <dgm:prSet presAssocID="{938BA6CA-A2D7-4CC4-BB33-D68D4A32D02F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0D3ED9-FFBB-48F3-B32F-42D954C168DA}" type="pres">
      <dgm:prSet presAssocID="{938BA6CA-A2D7-4CC4-BB33-D68D4A32D02F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B1F67A-DB85-4B21-B979-EA8334B19A1B}" type="pres">
      <dgm:prSet presAssocID="{54779853-7109-4B81-8469-0D4EFC3BAAE3}" presName="sp" presStyleCnt="0"/>
      <dgm:spPr/>
    </dgm:pt>
    <dgm:pt modelId="{E8BB4CFC-8014-42DC-84BB-92DFB35213F7}" type="pres">
      <dgm:prSet presAssocID="{3EF0FCD5-5C3D-4BA1-A098-0A8216F13524}" presName="linNode" presStyleCnt="0"/>
      <dgm:spPr/>
    </dgm:pt>
    <dgm:pt modelId="{1DDCA275-3AF8-4294-A921-F73435C9D8AF}" type="pres">
      <dgm:prSet presAssocID="{3EF0FCD5-5C3D-4BA1-A098-0A8216F13524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2B554E-4ECF-428B-A960-638090514672}" type="pres">
      <dgm:prSet presAssocID="{3EF0FCD5-5C3D-4BA1-A098-0A8216F13524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0ECE3D-A8AC-4E54-883B-E67A87F8F35F}" type="pres">
      <dgm:prSet presAssocID="{4A3D7EC1-844D-4276-9438-E6502347C0E0}" presName="sp" presStyleCnt="0"/>
      <dgm:spPr/>
    </dgm:pt>
    <dgm:pt modelId="{3399DA15-CF0D-4D66-B317-741924BE9FBD}" type="pres">
      <dgm:prSet presAssocID="{4101737A-7D47-4717-98F0-E61085C57641}" presName="linNode" presStyleCnt="0"/>
      <dgm:spPr/>
    </dgm:pt>
    <dgm:pt modelId="{A35E9240-E0B2-4D45-AF47-B0855C2CD68E}" type="pres">
      <dgm:prSet presAssocID="{4101737A-7D47-4717-98F0-E61085C57641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827252-49E0-418B-ADE2-42FF367870FE}" type="pres">
      <dgm:prSet presAssocID="{4101737A-7D47-4717-98F0-E61085C57641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3C2227-2AE5-405B-8B56-3E44F48E08C8}" type="pres">
      <dgm:prSet presAssocID="{93071C89-BD7B-4173-9F6D-46B94A0595D6}" presName="sp" presStyleCnt="0"/>
      <dgm:spPr/>
    </dgm:pt>
    <dgm:pt modelId="{56FE35BD-C8A3-4E0D-8EEA-A1AC09A27C93}" type="pres">
      <dgm:prSet presAssocID="{C7077191-3D1F-4E37-9FEF-CECA2A8367E7}" presName="linNode" presStyleCnt="0"/>
      <dgm:spPr/>
    </dgm:pt>
    <dgm:pt modelId="{BEE01BD9-C42F-4A12-8B86-2BF1E77219B7}" type="pres">
      <dgm:prSet presAssocID="{C7077191-3D1F-4E37-9FEF-CECA2A8367E7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D9B7AE-6D8D-44D9-9853-D1DC8CE170F8}" type="pres">
      <dgm:prSet presAssocID="{C7077191-3D1F-4E37-9FEF-CECA2A8367E7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7A319E-6ED3-4CCA-8EED-2E9FA1AF1720}" srcId="{3EF0FCD5-5C3D-4BA1-A098-0A8216F13524}" destId="{FF7AFC30-03ED-4593-AB3C-5B90F570D3A4}" srcOrd="0" destOrd="0" parTransId="{D7C3F65E-D7F3-4CB0-9F93-0973DA88A323}" sibTransId="{24190D2D-C8A0-4B64-B055-3FC82E8A65AD}"/>
    <dgm:cxn modelId="{31ECA20A-2ED5-4FE6-A1BE-C1CC3772EDC1}" type="presOf" srcId="{938BA6CA-A2D7-4CC4-BB33-D68D4A32D02F}" destId="{5C7FC456-9CDB-4756-8F51-7BABA5C26B08}" srcOrd="0" destOrd="0" presId="urn:microsoft.com/office/officeart/2005/8/layout/vList5"/>
    <dgm:cxn modelId="{5DE8B5A7-1057-4EC2-B5E4-4BA2A294B96E}" srcId="{8569C746-B145-4641-BBDC-7F281A283429}" destId="{829EC17E-48DE-4709-AFB8-C3023D86C131}" srcOrd="0" destOrd="0" parTransId="{4B34B051-7E8E-4947-88C8-E42927EC5373}" sibTransId="{89E55F04-9088-4760-BC11-C85B59A18286}"/>
    <dgm:cxn modelId="{5BB351C2-28BC-43C6-AB12-D616AC38168A}" srcId="{938BA6CA-A2D7-4CC4-BB33-D68D4A32D02F}" destId="{137432D6-3C7B-480D-91C5-E24656F16A68}" srcOrd="0" destOrd="0" parTransId="{C0898BD6-0266-4AC7-82C1-7DF51A32BDC9}" sibTransId="{58FC26B6-67FF-4131-A9E0-403CF790283B}"/>
    <dgm:cxn modelId="{96BC3B2C-2EDE-4D7F-BDF5-20153B902782}" type="presOf" srcId="{E0E806FA-1A3F-4865-A941-BADD75B52EA2}" destId="{CE6984AB-860E-4127-884B-1A9B4865B8C0}" srcOrd="0" destOrd="0" presId="urn:microsoft.com/office/officeart/2005/8/layout/vList5"/>
    <dgm:cxn modelId="{CE72DB02-7BF9-4417-AFA0-D6C3AC1D2397}" srcId="{8569C746-B145-4641-BBDC-7F281A283429}" destId="{3EF0FCD5-5C3D-4BA1-A098-0A8216F13524}" srcOrd="3" destOrd="0" parTransId="{7A2B3E5C-FC03-4F4B-87E7-EBD58E34A32D}" sibTransId="{4A3D7EC1-844D-4276-9438-E6502347C0E0}"/>
    <dgm:cxn modelId="{2A28BFD2-3A02-4C62-B545-5846D096CE22}" srcId="{8569C746-B145-4641-BBDC-7F281A283429}" destId="{4101737A-7D47-4717-98F0-E61085C57641}" srcOrd="4" destOrd="0" parTransId="{B63A1FD3-ECAC-4019-BC99-4103CA0922E6}" sibTransId="{93071C89-BD7B-4173-9F6D-46B94A0595D6}"/>
    <dgm:cxn modelId="{B520C001-544C-4B04-BD9F-464B98C763D0}" type="presOf" srcId="{137432D6-3C7B-480D-91C5-E24656F16A68}" destId="{C60D3ED9-FFBB-48F3-B32F-42D954C168DA}" srcOrd="0" destOrd="0" presId="urn:microsoft.com/office/officeart/2005/8/layout/vList5"/>
    <dgm:cxn modelId="{D6231A8C-EBBB-418F-AE32-1524180AF5D1}" srcId="{8569C746-B145-4641-BBDC-7F281A283429}" destId="{938BA6CA-A2D7-4CC4-BB33-D68D4A32D02F}" srcOrd="2" destOrd="0" parTransId="{4D09339C-D83E-400D-A695-106AAFA923C5}" sibTransId="{54779853-7109-4B81-8469-0D4EFC3BAAE3}"/>
    <dgm:cxn modelId="{38B37874-4261-4B79-ABD2-9C8B4965DEFB}" type="presOf" srcId="{4101737A-7D47-4717-98F0-E61085C57641}" destId="{A35E9240-E0B2-4D45-AF47-B0855C2CD68E}" srcOrd="0" destOrd="0" presId="urn:microsoft.com/office/officeart/2005/8/layout/vList5"/>
    <dgm:cxn modelId="{432BEE24-CCEB-4A85-9780-334A67BCF272}" srcId="{829EC17E-48DE-4709-AFB8-C3023D86C131}" destId="{E0E806FA-1A3F-4865-A941-BADD75B52EA2}" srcOrd="0" destOrd="0" parTransId="{0FE29C8B-8B05-4F0B-8D15-F11B64649B7B}" sibTransId="{ACCFF821-C8A4-4F2E-9C80-F08F2796D7FE}"/>
    <dgm:cxn modelId="{2C0EA59F-7A7A-45A3-BFF2-7B2E58DD138D}" srcId="{4101737A-7D47-4717-98F0-E61085C57641}" destId="{10FE2647-C7DB-4570-9533-E50F68F07CD3}" srcOrd="0" destOrd="0" parTransId="{4C167423-4F5C-4228-A5BC-D7D58A782FB9}" sibTransId="{FA46BAAC-7975-4DEE-A90A-2A1833C737DC}"/>
    <dgm:cxn modelId="{FD71167B-9FAB-44E4-8474-39477B5B46E5}" type="presOf" srcId="{829EC17E-48DE-4709-AFB8-C3023D86C131}" destId="{C8BB0D76-A859-4FF6-8E97-BF66470D9771}" srcOrd="0" destOrd="0" presId="urn:microsoft.com/office/officeart/2005/8/layout/vList5"/>
    <dgm:cxn modelId="{B12B7DA8-D7B1-4D38-AC08-4E5A4B4E35ED}" type="presOf" srcId="{3EF0FCD5-5C3D-4BA1-A098-0A8216F13524}" destId="{1DDCA275-3AF8-4294-A921-F73435C9D8AF}" srcOrd="0" destOrd="0" presId="urn:microsoft.com/office/officeart/2005/8/layout/vList5"/>
    <dgm:cxn modelId="{3276EC06-D460-4FFE-B613-29E528ECD45C}" type="presOf" srcId="{C7077191-3D1F-4E37-9FEF-CECA2A8367E7}" destId="{BEE01BD9-C42F-4A12-8B86-2BF1E77219B7}" srcOrd="0" destOrd="0" presId="urn:microsoft.com/office/officeart/2005/8/layout/vList5"/>
    <dgm:cxn modelId="{404B3A29-BF99-4418-B51A-7A1F58261273}" srcId="{8569C746-B145-4641-BBDC-7F281A283429}" destId="{C7077191-3D1F-4E37-9FEF-CECA2A8367E7}" srcOrd="5" destOrd="0" parTransId="{8F321324-8D6A-4249-9908-F54F5927D18D}" sibTransId="{A4823069-653A-43C4-9D0B-4C205AB8612C}"/>
    <dgm:cxn modelId="{23D11D0F-AE75-403B-8B27-885BFCBC08B2}" srcId="{8569C746-B145-4641-BBDC-7F281A283429}" destId="{EA6AFD39-CD07-4D4B-93BE-88BCE58DB89A}" srcOrd="1" destOrd="0" parTransId="{D0D36932-FE09-4383-B7F9-809328697F66}" sibTransId="{BB23C344-5ECD-4BFD-8ABB-A20E17E30D13}"/>
    <dgm:cxn modelId="{21D70572-503F-4B34-ADA8-369AE787FA1A}" type="presOf" srcId="{8569C746-B145-4641-BBDC-7F281A283429}" destId="{34638851-39CB-4743-8BCA-2CC45B455233}" srcOrd="0" destOrd="0" presId="urn:microsoft.com/office/officeart/2005/8/layout/vList5"/>
    <dgm:cxn modelId="{E75ECBDB-DC23-4645-BBFF-7A7DE68BF23A}" type="presOf" srcId="{EA6AFD39-CD07-4D4B-93BE-88BCE58DB89A}" destId="{B120636B-73A4-48AD-AACF-8C72B73AF055}" srcOrd="0" destOrd="0" presId="urn:microsoft.com/office/officeart/2005/8/layout/vList5"/>
    <dgm:cxn modelId="{D7E6170B-DFBF-4C62-B71F-52331B149F7D}" srcId="{C7077191-3D1F-4E37-9FEF-CECA2A8367E7}" destId="{F6F9BD78-5A2C-4818-9023-349B8AD3D41A}" srcOrd="0" destOrd="0" parTransId="{BFF1A599-69B7-49FB-B378-22C12C4C7F93}" sibTransId="{728A63BA-3E95-4EFF-9709-E7A19FC60C76}"/>
    <dgm:cxn modelId="{BCD6B792-3DCE-4ABE-9856-F25241005855}" type="presOf" srcId="{FF7AFC30-03ED-4593-AB3C-5B90F570D3A4}" destId="{EE2B554E-4ECF-428B-A960-638090514672}" srcOrd="0" destOrd="0" presId="urn:microsoft.com/office/officeart/2005/8/layout/vList5"/>
    <dgm:cxn modelId="{4E915DEE-EFF0-431F-BACC-4793D2D46153}" type="presOf" srcId="{10FE2647-C7DB-4570-9533-E50F68F07CD3}" destId="{72827252-49E0-418B-ADE2-42FF367870FE}" srcOrd="0" destOrd="0" presId="urn:microsoft.com/office/officeart/2005/8/layout/vList5"/>
    <dgm:cxn modelId="{C8A08306-2A94-418A-9285-2ABBE6D17DCA}" srcId="{EA6AFD39-CD07-4D4B-93BE-88BCE58DB89A}" destId="{C2718ACF-FA50-4AEA-908A-4B2820929FB2}" srcOrd="0" destOrd="0" parTransId="{0F00BF79-E933-470F-8F16-62F3BDF1C48B}" sibTransId="{66B61499-623A-43B7-AE3F-423A01BB1022}"/>
    <dgm:cxn modelId="{25B06E90-3A97-40CB-8CE6-C3ABAB4EF08A}" type="presOf" srcId="{C2718ACF-FA50-4AEA-908A-4B2820929FB2}" destId="{7F19495B-4D08-455B-AFB9-9FED0955EF42}" srcOrd="0" destOrd="0" presId="urn:microsoft.com/office/officeart/2005/8/layout/vList5"/>
    <dgm:cxn modelId="{CFFBD49A-7974-45CD-9519-9CCBE463DDD1}" type="presOf" srcId="{F6F9BD78-5A2C-4818-9023-349B8AD3D41A}" destId="{6BD9B7AE-6D8D-44D9-9853-D1DC8CE170F8}" srcOrd="0" destOrd="0" presId="urn:microsoft.com/office/officeart/2005/8/layout/vList5"/>
    <dgm:cxn modelId="{53FE6AFF-700A-4561-BBE7-2F5ACE4DD787}" type="presParOf" srcId="{34638851-39CB-4743-8BCA-2CC45B455233}" destId="{46A4F11E-C66B-48ED-BD33-37FCFEB1ACA3}" srcOrd="0" destOrd="0" presId="urn:microsoft.com/office/officeart/2005/8/layout/vList5"/>
    <dgm:cxn modelId="{9D8ADC45-CB1D-48F8-8097-F58D9F30B73C}" type="presParOf" srcId="{46A4F11E-C66B-48ED-BD33-37FCFEB1ACA3}" destId="{C8BB0D76-A859-4FF6-8E97-BF66470D9771}" srcOrd="0" destOrd="0" presId="urn:microsoft.com/office/officeart/2005/8/layout/vList5"/>
    <dgm:cxn modelId="{9F3B2E19-A34C-4E2E-AF68-12AA15A99014}" type="presParOf" srcId="{46A4F11E-C66B-48ED-BD33-37FCFEB1ACA3}" destId="{CE6984AB-860E-4127-884B-1A9B4865B8C0}" srcOrd="1" destOrd="0" presId="urn:microsoft.com/office/officeart/2005/8/layout/vList5"/>
    <dgm:cxn modelId="{50FA06DD-D499-47FD-949C-57C9B2D8F0B0}" type="presParOf" srcId="{34638851-39CB-4743-8BCA-2CC45B455233}" destId="{91FA29B3-31EE-41EF-93F4-094777E78B5A}" srcOrd="1" destOrd="0" presId="urn:microsoft.com/office/officeart/2005/8/layout/vList5"/>
    <dgm:cxn modelId="{C77FA727-077A-4FB4-860F-CBE98AED187B}" type="presParOf" srcId="{34638851-39CB-4743-8BCA-2CC45B455233}" destId="{94E5FD3D-22F7-4563-A1E9-1FFA90292A4D}" srcOrd="2" destOrd="0" presId="urn:microsoft.com/office/officeart/2005/8/layout/vList5"/>
    <dgm:cxn modelId="{1C9D22C6-D7F8-451B-8174-016EBECEB60D}" type="presParOf" srcId="{94E5FD3D-22F7-4563-A1E9-1FFA90292A4D}" destId="{B120636B-73A4-48AD-AACF-8C72B73AF055}" srcOrd="0" destOrd="0" presId="urn:microsoft.com/office/officeart/2005/8/layout/vList5"/>
    <dgm:cxn modelId="{94EABF32-9101-4E05-AFF4-A9C09AA0651F}" type="presParOf" srcId="{94E5FD3D-22F7-4563-A1E9-1FFA90292A4D}" destId="{7F19495B-4D08-455B-AFB9-9FED0955EF42}" srcOrd="1" destOrd="0" presId="urn:microsoft.com/office/officeart/2005/8/layout/vList5"/>
    <dgm:cxn modelId="{25D4C085-662A-4DF6-B3CB-B346CA8260B6}" type="presParOf" srcId="{34638851-39CB-4743-8BCA-2CC45B455233}" destId="{BCC0AFA8-5FFC-48AD-BFDF-F565226CD3E3}" srcOrd="3" destOrd="0" presId="urn:microsoft.com/office/officeart/2005/8/layout/vList5"/>
    <dgm:cxn modelId="{5D5EFC27-EFD4-4757-A6DB-E3F9752A31D1}" type="presParOf" srcId="{34638851-39CB-4743-8BCA-2CC45B455233}" destId="{1BB79520-FC0A-4062-B0FA-68F31211DF9A}" srcOrd="4" destOrd="0" presId="urn:microsoft.com/office/officeart/2005/8/layout/vList5"/>
    <dgm:cxn modelId="{6E5CD87C-F7FB-420F-A3DB-D63E521323F0}" type="presParOf" srcId="{1BB79520-FC0A-4062-B0FA-68F31211DF9A}" destId="{5C7FC456-9CDB-4756-8F51-7BABA5C26B08}" srcOrd="0" destOrd="0" presId="urn:microsoft.com/office/officeart/2005/8/layout/vList5"/>
    <dgm:cxn modelId="{4133AFA9-CA2C-4234-9A86-6E4362FB39D4}" type="presParOf" srcId="{1BB79520-FC0A-4062-B0FA-68F31211DF9A}" destId="{C60D3ED9-FFBB-48F3-B32F-42D954C168DA}" srcOrd="1" destOrd="0" presId="urn:microsoft.com/office/officeart/2005/8/layout/vList5"/>
    <dgm:cxn modelId="{32940CFF-ADDD-44EA-A294-7A43E199FF13}" type="presParOf" srcId="{34638851-39CB-4743-8BCA-2CC45B455233}" destId="{E8B1F67A-DB85-4B21-B979-EA8334B19A1B}" srcOrd="5" destOrd="0" presId="urn:microsoft.com/office/officeart/2005/8/layout/vList5"/>
    <dgm:cxn modelId="{B8FEF648-631D-4380-A95D-01D21770C932}" type="presParOf" srcId="{34638851-39CB-4743-8BCA-2CC45B455233}" destId="{E8BB4CFC-8014-42DC-84BB-92DFB35213F7}" srcOrd="6" destOrd="0" presId="urn:microsoft.com/office/officeart/2005/8/layout/vList5"/>
    <dgm:cxn modelId="{71132045-013D-43E1-882E-422F490A65D4}" type="presParOf" srcId="{E8BB4CFC-8014-42DC-84BB-92DFB35213F7}" destId="{1DDCA275-3AF8-4294-A921-F73435C9D8AF}" srcOrd="0" destOrd="0" presId="urn:microsoft.com/office/officeart/2005/8/layout/vList5"/>
    <dgm:cxn modelId="{6A4BE624-551F-40E4-A209-9FC6706AAD08}" type="presParOf" srcId="{E8BB4CFC-8014-42DC-84BB-92DFB35213F7}" destId="{EE2B554E-4ECF-428B-A960-638090514672}" srcOrd="1" destOrd="0" presId="urn:microsoft.com/office/officeart/2005/8/layout/vList5"/>
    <dgm:cxn modelId="{87FF9AD0-9348-4EA8-8B6F-164CCF7F54F1}" type="presParOf" srcId="{34638851-39CB-4743-8BCA-2CC45B455233}" destId="{C10ECE3D-A8AC-4E54-883B-E67A87F8F35F}" srcOrd="7" destOrd="0" presId="urn:microsoft.com/office/officeart/2005/8/layout/vList5"/>
    <dgm:cxn modelId="{70B2E690-B7B9-415D-A281-04DD7225A0CC}" type="presParOf" srcId="{34638851-39CB-4743-8BCA-2CC45B455233}" destId="{3399DA15-CF0D-4D66-B317-741924BE9FBD}" srcOrd="8" destOrd="0" presId="urn:microsoft.com/office/officeart/2005/8/layout/vList5"/>
    <dgm:cxn modelId="{0AC17F62-1A60-4797-A1A6-CC9436DF74E5}" type="presParOf" srcId="{3399DA15-CF0D-4D66-B317-741924BE9FBD}" destId="{A35E9240-E0B2-4D45-AF47-B0855C2CD68E}" srcOrd="0" destOrd="0" presId="urn:microsoft.com/office/officeart/2005/8/layout/vList5"/>
    <dgm:cxn modelId="{FF20D034-7327-45E1-AE83-FE368616F5F9}" type="presParOf" srcId="{3399DA15-CF0D-4D66-B317-741924BE9FBD}" destId="{72827252-49E0-418B-ADE2-42FF367870FE}" srcOrd="1" destOrd="0" presId="urn:microsoft.com/office/officeart/2005/8/layout/vList5"/>
    <dgm:cxn modelId="{CDCAD5A8-C7D4-4E44-86C4-B7DDFA76FAC9}" type="presParOf" srcId="{34638851-39CB-4743-8BCA-2CC45B455233}" destId="{D83C2227-2AE5-405B-8B56-3E44F48E08C8}" srcOrd="9" destOrd="0" presId="urn:microsoft.com/office/officeart/2005/8/layout/vList5"/>
    <dgm:cxn modelId="{B6C7A86C-32EE-4CBA-9937-96E0A0731DEF}" type="presParOf" srcId="{34638851-39CB-4743-8BCA-2CC45B455233}" destId="{56FE35BD-C8A3-4E0D-8EEA-A1AC09A27C93}" srcOrd="10" destOrd="0" presId="urn:microsoft.com/office/officeart/2005/8/layout/vList5"/>
    <dgm:cxn modelId="{F82FD748-81D3-4148-993A-AEF3D61D8800}" type="presParOf" srcId="{56FE35BD-C8A3-4E0D-8EEA-A1AC09A27C93}" destId="{BEE01BD9-C42F-4A12-8B86-2BF1E77219B7}" srcOrd="0" destOrd="0" presId="urn:microsoft.com/office/officeart/2005/8/layout/vList5"/>
    <dgm:cxn modelId="{F356521B-E906-48CD-9CB0-531E0D15386B}" type="presParOf" srcId="{56FE35BD-C8A3-4E0D-8EEA-A1AC09A27C93}" destId="{6BD9B7AE-6D8D-44D9-9853-D1DC8CE170F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69C746-B145-4641-BBDC-7F281A283429}" type="doc">
      <dgm:prSet loTypeId="urn:microsoft.com/office/officeart/2005/8/layout/vList5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ru-RU"/>
        </a:p>
      </dgm:t>
    </dgm:pt>
    <dgm:pt modelId="{0AFD52A2-91CC-4745-AF15-75D8CE6BC2D8}">
      <dgm:prSet phldrT="[Текст]"/>
      <dgm:spPr/>
      <dgm:t>
        <a:bodyPr/>
        <a:lstStyle/>
        <a:p>
          <a:r>
            <a:rPr lang="uk-UA" smtClean="0">
              <a:latin typeface="e-Ukraine Head" pitchFamily="50" charset="-52"/>
              <a:cs typeface="Times New Roman" pitchFamily="18" charset="0"/>
            </a:rPr>
            <a:t>0102</a:t>
          </a:r>
          <a:endParaRPr lang="ru-RU" dirty="0"/>
        </a:p>
      </dgm:t>
    </dgm:pt>
    <dgm:pt modelId="{A6C236C6-51EC-412B-A5FB-35C3DA2B3CA1}" type="parTrans" cxnId="{74734E15-01BF-4C18-9DF0-64F5CB518FAB}">
      <dgm:prSet/>
      <dgm:spPr/>
      <dgm:t>
        <a:bodyPr/>
        <a:lstStyle/>
        <a:p>
          <a:endParaRPr lang="ru-RU"/>
        </a:p>
      </dgm:t>
    </dgm:pt>
    <dgm:pt modelId="{1BBCBD70-113A-48BD-8A3B-6C3F929E71AB}" type="sibTrans" cxnId="{74734E15-01BF-4C18-9DF0-64F5CB518FAB}">
      <dgm:prSet/>
      <dgm:spPr/>
      <dgm:t>
        <a:bodyPr/>
        <a:lstStyle/>
        <a:p>
          <a:endParaRPr lang="ru-RU"/>
        </a:p>
      </dgm:t>
    </dgm:pt>
    <dgm:pt modelId="{BF0F0B50-E7EB-4881-9E0D-6F92CED179B3}">
      <dgm:prSet phldrT="[Текст]"/>
      <dgm:spPr/>
      <dgm:t>
        <a:bodyPr/>
        <a:lstStyle/>
        <a:p>
          <a:r>
            <a:rPr lang="uk-UA" smtClean="0">
              <a:latin typeface="e-Ukraine Light" pitchFamily="50" charset="-52"/>
              <a:cs typeface="Times New Roman" pitchFamily="18" charset="0"/>
            </a:rPr>
            <a:t>Худоба велика рогата молочних порід, жива</a:t>
          </a:r>
          <a:endParaRPr lang="ru-RU" dirty="0"/>
        </a:p>
      </dgm:t>
    </dgm:pt>
    <dgm:pt modelId="{2431999C-24B0-45CF-9334-71C36E07B894}" type="parTrans" cxnId="{10A8745E-5E0E-48EA-921E-1B41A79E0204}">
      <dgm:prSet/>
      <dgm:spPr/>
      <dgm:t>
        <a:bodyPr/>
        <a:lstStyle/>
        <a:p>
          <a:endParaRPr lang="ru-RU"/>
        </a:p>
      </dgm:t>
    </dgm:pt>
    <dgm:pt modelId="{48156E35-D391-46B5-85DC-E09D7D31D760}" type="sibTrans" cxnId="{10A8745E-5E0E-48EA-921E-1B41A79E0204}">
      <dgm:prSet/>
      <dgm:spPr/>
      <dgm:t>
        <a:bodyPr/>
        <a:lstStyle/>
        <a:p>
          <a:endParaRPr lang="ru-RU"/>
        </a:p>
      </dgm:t>
    </dgm:pt>
    <dgm:pt modelId="{8292BE34-7754-4A42-BB02-173FC128BDD0}">
      <dgm:prSet phldrT="[Текст]"/>
      <dgm:spPr/>
      <dgm:t>
        <a:bodyPr/>
        <a:lstStyle/>
        <a:p>
          <a:r>
            <a:rPr lang="uk-UA" smtClean="0">
              <a:latin typeface="e-Ukraine Head" pitchFamily="50" charset="-52"/>
              <a:cs typeface="Times New Roman" pitchFamily="18" charset="0"/>
            </a:rPr>
            <a:t>0103</a:t>
          </a:r>
          <a:endParaRPr lang="ru-RU" dirty="0"/>
        </a:p>
      </dgm:t>
    </dgm:pt>
    <dgm:pt modelId="{914FB73C-D870-4532-998D-5FE6D9D5EE04}" type="parTrans" cxnId="{D576B866-9D2E-4CDB-AE8F-28DC8D63B93B}">
      <dgm:prSet/>
      <dgm:spPr/>
      <dgm:t>
        <a:bodyPr/>
        <a:lstStyle/>
        <a:p>
          <a:endParaRPr lang="ru-RU"/>
        </a:p>
      </dgm:t>
    </dgm:pt>
    <dgm:pt modelId="{7C69EAAC-3385-4B19-A6B1-19EB8D187062}" type="sibTrans" cxnId="{D576B866-9D2E-4CDB-AE8F-28DC8D63B93B}">
      <dgm:prSet/>
      <dgm:spPr/>
      <dgm:t>
        <a:bodyPr/>
        <a:lstStyle/>
        <a:p>
          <a:endParaRPr lang="ru-RU"/>
        </a:p>
      </dgm:t>
    </dgm:pt>
    <dgm:pt modelId="{7291A22D-57A1-4273-8090-6CE34AB150CD}">
      <dgm:prSet phldrT="[Текст]" custT="1"/>
      <dgm:spPr/>
      <dgm:t>
        <a:bodyPr/>
        <a:lstStyle/>
        <a:p>
          <a:r>
            <a:rPr lang="uk-UA" sz="2200" smtClean="0">
              <a:latin typeface="e-Ukraine Light" pitchFamily="50" charset="-52"/>
              <a:cs typeface="Times New Roman" pitchFamily="18" charset="0"/>
            </a:rPr>
            <a:t>Свині живі</a:t>
          </a:r>
          <a:endParaRPr lang="ru-RU" sz="2200" dirty="0"/>
        </a:p>
      </dgm:t>
    </dgm:pt>
    <dgm:pt modelId="{BD66FC10-9201-4681-9514-8BA570C60C00}" type="parTrans" cxnId="{4AD021A4-D6E0-404A-8F63-9A2DD557D5E0}">
      <dgm:prSet/>
      <dgm:spPr/>
      <dgm:t>
        <a:bodyPr/>
        <a:lstStyle/>
        <a:p>
          <a:endParaRPr lang="ru-RU"/>
        </a:p>
      </dgm:t>
    </dgm:pt>
    <dgm:pt modelId="{E430CFD2-C966-4BDB-87C6-D5D4763A2A7F}" type="sibTrans" cxnId="{4AD021A4-D6E0-404A-8F63-9A2DD557D5E0}">
      <dgm:prSet/>
      <dgm:spPr/>
      <dgm:t>
        <a:bodyPr/>
        <a:lstStyle/>
        <a:p>
          <a:endParaRPr lang="ru-RU"/>
        </a:p>
      </dgm:t>
    </dgm:pt>
    <dgm:pt modelId="{4E7CC8EF-D3C0-4D83-B2CA-DDFD74FA9948}">
      <dgm:prSet phldrT="[Текст]"/>
      <dgm:spPr/>
      <dgm:t>
        <a:bodyPr/>
        <a:lstStyle/>
        <a:p>
          <a:r>
            <a:rPr lang="uk-UA" smtClean="0">
              <a:latin typeface="e-Ukraine Head" pitchFamily="50" charset="-52"/>
              <a:cs typeface="Times New Roman" pitchFamily="18" charset="0"/>
            </a:rPr>
            <a:t>0104 10</a:t>
          </a:r>
          <a:endParaRPr lang="ru-RU" dirty="0"/>
        </a:p>
      </dgm:t>
    </dgm:pt>
    <dgm:pt modelId="{A766A951-A47A-4555-AF1A-D30ACFE38CA4}" type="parTrans" cxnId="{F76D118A-EF2C-4B33-B14F-3DD944892A4F}">
      <dgm:prSet/>
      <dgm:spPr/>
      <dgm:t>
        <a:bodyPr/>
        <a:lstStyle/>
        <a:p>
          <a:endParaRPr lang="ru-RU"/>
        </a:p>
      </dgm:t>
    </dgm:pt>
    <dgm:pt modelId="{E7458E03-94E9-4853-8CA3-889F85895DDD}" type="sibTrans" cxnId="{F76D118A-EF2C-4B33-B14F-3DD944892A4F}">
      <dgm:prSet/>
      <dgm:spPr/>
      <dgm:t>
        <a:bodyPr/>
        <a:lstStyle/>
        <a:p>
          <a:endParaRPr lang="ru-RU"/>
        </a:p>
      </dgm:t>
    </dgm:pt>
    <dgm:pt modelId="{615BC506-3CAB-4B60-907A-1D370504B38C}">
      <dgm:prSet phldrT="[Текст]" custT="1"/>
      <dgm:spPr/>
      <dgm:t>
        <a:bodyPr/>
        <a:lstStyle/>
        <a:p>
          <a:r>
            <a:rPr lang="uk-UA" sz="2200" smtClean="0">
              <a:latin typeface="e-Ukraine Light" pitchFamily="50" charset="-52"/>
              <a:cs typeface="Times New Roman" pitchFamily="18" charset="0"/>
            </a:rPr>
            <a:t>Вівці живі</a:t>
          </a:r>
          <a:endParaRPr lang="ru-RU" sz="2200" dirty="0"/>
        </a:p>
      </dgm:t>
    </dgm:pt>
    <dgm:pt modelId="{E7FB05F3-A761-4E0F-A529-4D5726AC1630}" type="parTrans" cxnId="{8A99DDA1-8681-42AC-A603-63F3EB5AC700}">
      <dgm:prSet/>
      <dgm:spPr/>
      <dgm:t>
        <a:bodyPr/>
        <a:lstStyle/>
        <a:p>
          <a:endParaRPr lang="ru-RU"/>
        </a:p>
      </dgm:t>
    </dgm:pt>
    <dgm:pt modelId="{D8079E0E-A3D7-4E35-A89A-FC4C77D943D7}" type="sibTrans" cxnId="{8A99DDA1-8681-42AC-A603-63F3EB5AC700}">
      <dgm:prSet/>
      <dgm:spPr/>
      <dgm:t>
        <a:bodyPr/>
        <a:lstStyle/>
        <a:p>
          <a:endParaRPr lang="ru-RU"/>
        </a:p>
      </dgm:t>
    </dgm:pt>
    <dgm:pt modelId="{C2CB975F-4624-49D4-B38E-A250B8A94AD5}">
      <dgm:prSet phldrT="[Текст]"/>
      <dgm:spPr/>
      <dgm:t>
        <a:bodyPr/>
        <a:lstStyle/>
        <a:p>
          <a:r>
            <a:rPr lang="uk-UA" smtClean="0">
              <a:latin typeface="e-Ukraine Light" pitchFamily="50" charset="-52"/>
              <a:cs typeface="Times New Roman" pitchFamily="18" charset="0"/>
            </a:rPr>
            <a:t>Насіння інших олійних культур</a:t>
          </a:r>
          <a:endParaRPr lang="ru-RU" dirty="0"/>
        </a:p>
      </dgm:t>
    </dgm:pt>
    <dgm:pt modelId="{758FC7F2-AB66-461C-A2EA-5A2CCDA169B5}" type="parTrans" cxnId="{80BC3C14-D11E-4DF7-B33B-9DBE5194C807}">
      <dgm:prSet/>
      <dgm:spPr/>
      <dgm:t>
        <a:bodyPr/>
        <a:lstStyle/>
        <a:p>
          <a:endParaRPr lang="ru-RU"/>
        </a:p>
      </dgm:t>
    </dgm:pt>
    <dgm:pt modelId="{2FEA954B-996A-4A84-9AFB-9BDEDF39C97C}" type="sibTrans" cxnId="{80BC3C14-D11E-4DF7-B33B-9DBE5194C807}">
      <dgm:prSet/>
      <dgm:spPr/>
      <dgm:t>
        <a:bodyPr/>
        <a:lstStyle/>
        <a:p>
          <a:endParaRPr lang="ru-RU"/>
        </a:p>
      </dgm:t>
    </dgm:pt>
    <dgm:pt modelId="{E86D46B5-B6CD-456D-88D1-7257A64F3A42}">
      <dgm:prSet phldrT="[Текст]"/>
      <dgm:spPr/>
      <dgm:t>
        <a:bodyPr/>
        <a:lstStyle/>
        <a:p>
          <a:r>
            <a:rPr lang="uk-UA" smtClean="0">
              <a:latin typeface="e-Ukraine Head" pitchFamily="50" charset="-52"/>
              <a:cs typeface="Times New Roman" pitchFamily="18" charset="0"/>
            </a:rPr>
            <a:t>0401</a:t>
          </a:r>
          <a:endParaRPr lang="ru-RU" dirty="0"/>
        </a:p>
      </dgm:t>
    </dgm:pt>
    <dgm:pt modelId="{1B354B41-4B9D-4845-947D-98F08C4E269D}" type="parTrans" cxnId="{85A3C187-552A-41D3-B903-757E78B47F3B}">
      <dgm:prSet/>
      <dgm:spPr/>
      <dgm:t>
        <a:bodyPr/>
        <a:lstStyle/>
        <a:p>
          <a:endParaRPr lang="ru-RU"/>
        </a:p>
      </dgm:t>
    </dgm:pt>
    <dgm:pt modelId="{8D60EFE3-D422-4940-BA48-5F54089211B2}" type="sibTrans" cxnId="{85A3C187-552A-41D3-B903-757E78B47F3B}">
      <dgm:prSet/>
      <dgm:spPr/>
      <dgm:t>
        <a:bodyPr/>
        <a:lstStyle/>
        <a:p>
          <a:endParaRPr lang="ru-RU"/>
        </a:p>
      </dgm:t>
    </dgm:pt>
    <dgm:pt modelId="{B42C9276-00AE-44B3-A504-E3EDD77FA115}">
      <dgm:prSet phldrT="[Текст]" custT="1"/>
      <dgm:spPr/>
      <dgm:t>
        <a:bodyPr/>
        <a:lstStyle/>
        <a:p>
          <a:r>
            <a:rPr lang="uk-UA" sz="2200" smtClean="0">
              <a:latin typeface="e-Ukraine Light" pitchFamily="50" charset="-52"/>
              <a:cs typeface="Times New Roman" pitchFamily="18" charset="0"/>
            </a:rPr>
            <a:t>Молоко незбиране</a:t>
          </a:r>
          <a:endParaRPr lang="ru-RU" sz="2200" dirty="0"/>
        </a:p>
      </dgm:t>
    </dgm:pt>
    <dgm:pt modelId="{F72DC1E2-1937-439F-B7D1-36315C941F9C}" type="parTrans" cxnId="{2EB3766F-B6F1-4016-B9C1-52791251FDC0}">
      <dgm:prSet/>
      <dgm:spPr/>
      <dgm:t>
        <a:bodyPr/>
        <a:lstStyle/>
        <a:p>
          <a:endParaRPr lang="ru-RU"/>
        </a:p>
      </dgm:t>
    </dgm:pt>
    <dgm:pt modelId="{FD5A8AD2-7BBE-4CDC-ADB1-A2B64D2575CE}" type="sibTrans" cxnId="{2EB3766F-B6F1-4016-B9C1-52791251FDC0}">
      <dgm:prSet/>
      <dgm:spPr/>
      <dgm:t>
        <a:bodyPr/>
        <a:lstStyle/>
        <a:p>
          <a:endParaRPr lang="ru-RU"/>
        </a:p>
      </dgm:t>
    </dgm:pt>
    <dgm:pt modelId="{69E2AE81-A24A-4C39-B184-A00552EA2D74}">
      <dgm:prSet phldrT="[Текст]"/>
      <dgm:spPr/>
      <dgm:t>
        <a:bodyPr/>
        <a:lstStyle/>
        <a:p>
          <a:r>
            <a:rPr lang="uk-UA" smtClean="0">
              <a:latin typeface="e-Ukraine Head" pitchFamily="50" charset="-52"/>
              <a:cs typeface="Times New Roman" pitchFamily="18" charset="0"/>
            </a:rPr>
            <a:t>1002 </a:t>
          </a:r>
          <a:endParaRPr lang="ru-RU" dirty="0"/>
        </a:p>
      </dgm:t>
    </dgm:pt>
    <dgm:pt modelId="{F83E50E2-96BB-459C-B725-D35484843810}" type="parTrans" cxnId="{1A2481C5-3468-4088-9F93-B4A6BD88242B}">
      <dgm:prSet/>
      <dgm:spPr/>
      <dgm:t>
        <a:bodyPr/>
        <a:lstStyle/>
        <a:p>
          <a:endParaRPr lang="ru-RU"/>
        </a:p>
      </dgm:t>
    </dgm:pt>
    <dgm:pt modelId="{9EFFA234-E34A-4783-9B18-8E227D06B62E}" type="sibTrans" cxnId="{1A2481C5-3468-4088-9F93-B4A6BD88242B}">
      <dgm:prSet/>
      <dgm:spPr/>
      <dgm:t>
        <a:bodyPr/>
        <a:lstStyle/>
        <a:p>
          <a:endParaRPr lang="ru-RU"/>
        </a:p>
      </dgm:t>
    </dgm:pt>
    <dgm:pt modelId="{ADC7A8D4-E1F1-4E40-A9AE-0F100080AFAD}">
      <dgm:prSet phldrT="[Текст]" custT="1"/>
      <dgm:spPr/>
      <dgm:t>
        <a:bodyPr/>
        <a:lstStyle/>
        <a:p>
          <a:r>
            <a:rPr lang="uk-UA" sz="2200" smtClean="0">
              <a:latin typeface="e-Ukraine Light" pitchFamily="50" charset="-52"/>
              <a:cs typeface="Times New Roman" pitchFamily="18" charset="0"/>
            </a:rPr>
            <a:t>Жито</a:t>
          </a:r>
          <a:endParaRPr lang="ru-RU" sz="2200" dirty="0"/>
        </a:p>
      </dgm:t>
    </dgm:pt>
    <dgm:pt modelId="{B359767C-4897-40C0-92D0-F221B06DCEDB}" type="parTrans" cxnId="{96245766-4FD3-46ED-BA9F-70D76E4D2687}">
      <dgm:prSet/>
      <dgm:spPr/>
      <dgm:t>
        <a:bodyPr/>
        <a:lstStyle/>
        <a:p>
          <a:endParaRPr lang="ru-RU"/>
        </a:p>
      </dgm:t>
    </dgm:pt>
    <dgm:pt modelId="{51965839-2396-4D17-9701-148064EDCEE1}" type="sibTrans" cxnId="{96245766-4FD3-46ED-BA9F-70D76E4D2687}">
      <dgm:prSet/>
      <dgm:spPr/>
      <dgm:t>
        <a:bodyPr/>
        <a:lstStyle/>
        <a:p>
          <a:endParaRPr lang="ru-RU"/>
        </a:p>
      </dgm:t>
    </dgm:pt>
    <dgm:pt modelId="{9B00A092-2D43-4667-9E58-DE5BD245D9CE}">
      <dgm:prSet phldrT="[Текст]"/>
      <dgm:spPr/>
      <dgm:t>
        <a:bodyPr/>
        <a:lstStyle/>
        <a:p>
          <a:r>
            <a:rPr lang="uk-UA" smtClean="0">
              <a:latin typeface="e-Ukraine Head" pitchFamily="50" charset="-52"/>
              <a:cs typeface="Times New Roman" pitchFamily="18" charset="0"/>
            </a:rPr>
            <a:t>1004</a:t>
          </a:r>
          <a:endParaRPr lang="ru-RU" dirty="0"/>
        </a:p>
      </dgm:t>
    </dgm:pt>
    <dgm:pt modelId="{39F04A70-7AC1-4773-B53C-BCD879DDF546}" type="parTrans" cxnId="{E1508149-440A-4D3A-A863-2FE567F7832F}">
      <dgm:prSet/>
      <dgm:spPr/>
      <dgm:t>
        <a:bodyPr/>
        <a:lstStyle/>
        <a:p>
          <a:endParaRPr lang="ru-RU"/>
        </a:p>
      </dgm:t>
    </dgm:pt>
    <dgm:pt modelId="{D86B9E9E-47AE-4756-A238-48078C5A216F}" type="sibTrans" cxnId="{E1508149-440A-4D3A-A863-2FE567F7832F}">
      <dgm:prSet/>
      <dgm:spPr/>
      <dgm:t>
        <a:bodyPr/>
        <a:lstStyle/>
        <a:p>
          <a:endParaRPr lang="ru-RU"/>
        </a:p>
      </dgm:t>
    </dgm:pt>
    <dgm:pt modelId="{FA6751AA-4E2F-46B1-8072-96DCB3864B58}">
      <dgm:prSet phldrT="[Текст]" custT="1"/>
      <dgm:spPr/>
      <dgm:t>
        <a:bodyPr/>
        <a:lstStyle/>
        <a:p>
          <a:r>
            <a:rPr lang="uk-UA" sz="2200" smtClean="0">
              <a:latin typeface="e-Ukraine Light" pitchFamily="50" charset="-52"/>
              <a:cs typeface="Times New Roman" pitchFamily="18" charset="0"/>
            </a:rPr>
            <a:t>Овес</a:t>
          </a:r>
          <a:endParaRPr lang="ru-RU" sz="2200" dirty="0"/>
        </a:p>
      </dgm:t>
    </dgm:pt>
    <dgm:pt modelId="{4153DCED-5098-419F-BC87-6D10A8BC5E09}" type="parTrans" cxnId="{5017A8BD-ED8B-4162-92B2-D11DD128E1BF}">
      <dgm:prSet/>
      <dgm:spPr/>
      <dgm:t>
        <a:bodyPr/>
        <a:lstStyle/>
        <a:p>
          <a:endParaRPr lang="ru-RU"/>
        </a:p>
      </dgm:t>
    </dgm:pt>
    <dgm:pt modelId="{7F29A864-380A-4F84-A875-EC334C4E2AD3}" type="sibTrans" cxnId="{5017A8BD-ED8B-4162-92B2-D11DD128E1BF}">
      <dgm:prSet/>
      <dgm:spPr/>
      <dgm:t>
        <a:bodyPr/>
        <a:lstStyle/>
        <a:p>
          <a:endParaRPr lang="ru-RU"/>
        </a:p>
      </dgm:t>
    </dgm:pt>
    <dgm:pt modelId="{DF7CBE7F-9FFC-44B6-AB91-9E5B122A4AC8}">
      <dgm:prSet phldrT="[Текст]"/>
      <dgm:spPr/>
      <dgm:t>
        <a:bodyPr/>
        <a:lstStyle/>
        <a:p>
          <a:r>
            <a:rPr lang="uk-UA" smtClean="0">
              <a:latin typeface="e-Ukraine Head" pitchFamily="50" charset="-52"/>
              <a:cs typeface="Times New Roman" pitchFamily="18" charset="0"/>
            </a:rPr>
            <a:t>1204 00 </a:t>
          </a:r>
          <a:endParaRPr lang="ru-RU" dirty="0"/>
        </a:p>
      </dgm:t>
    </dgm:pt>
    <dgm:pt modelId="{FE97C358-8467-4841-95E1-E6BAC35A5372}" type="parTrans" cxnId="{2DE3ED08-551D-4E9E-9513-11EC4D685747}">
      <dgm:prSet/>
      <dgm:spPr/>
      <dgm:t>
        <a:bodyPr/>
        <a:lstStyle/>
        <a:p>
          <a:endParaRPr lang="ru-RU"/>
        </a:p>
      </dgm:t>
    </dgm:pt>
    <dgm:pt modelId="{3C45BFEA-E1B8-454D-90F4-227B6EE6A005}" type="sibTrans" cxnId="{2DE3ED08-551D-4E9E-9513-11EC4D685747}">
      <dgm:prSet/>
      <dgm:spPr/>
      <dgm:t>
        <a:bodyPr/>
        <a:lstStyle/>
        <a:p>
          <a:endParaRPr lang="ru-RU"/>
        </a:p>
      </dgm:t>
    </dgm:pt>
    <dgm:pt modelId="{43E94129-F103-4573-A171-E1F16AF21E25}">
      <dgm:prSet phldrT="[Текст]" custT="1"/>
      <dgm:spPr/>
      <dgm:t>
        <a:bodyPr/>
        <a:lstStyle/>
        <a:p>
          <a:r>
            <a:rPr lang="uk-UA" sz="2200" smtClean="0">
              <a:latin typeface="e-Ukraine Light" pitchFamily="50" charset="-52"/>
              <a:cs typeface="Times New Roman" pitchFamily="18" charset="0"/>
            </a:rPr>
            <a:t>Насіння льону</a:t>
          </a:r>
          <a:endParaRPr lang="ru-RU" sz="2200" dirty="0"/>
        </a:p>
      </dgm:t>
    </dgm:pt>
    <dgm:pt modelId="{2B98D6DF-F656-4E52-AFB4-DC3AACA21AE5}" type="parTrans" cxnId="{D250CD3B-171F-4864-8A45-5198F1817C2E}">
      <dgm:prSet/>
      <dgm:spPr/>
      <dgm:t>
        <a:bodyPr/>
        <a:lstStyle/>
        <a:p>
          <a:endParaRPr lang="ru-RU"/>
        </a:p>
      </dgm:t>
    </dgm:pt>
    <dgm:pt modelId="{EFE9284B-670E-4DF3-BDA1-D858634BED63}" type="sibTrans" cxnId="{D250CD3B-171F-4864-8A45-5198F1817C2E}">
      <dgm:prSet/>
      <dgm:spPr/>
      <dgm:t>
        <a:bodyPr/>
        <a:lstStyle/>
        <a:p>
          <a:endParaRPr lang="ru-RU"/>
        </a:p>
      </dgm:t>
    </dgm:pt>
    <dgm:pt modelId="{C4BC8C63-BE3F-434D-B958-707A3D9F6D81}">
      <dgm:prSet phldrT="[Текст]"/>
      <dgm:spPr/>
      <dgm:t>
        <a:bodyPr/>
        <a:lstStyle/>
        <a:p>
          <a:r>
            <a:rPr lang="uk-UA" smtClean="0">
              <a:latin typeface="e-Ukraine Head" pitchFamily="50" charset="-52"/>
              <a:cs typeface="Times New Roman" pitchFamily="18" charset="0"/>
            </a:rPr>
            <a:t>1207</a:t>
          </a:r>
          <a:endParaRPr lang="ru-RU" dirty="0"/>
        </a:p>
      </dgm:t>
    </dgm:pt>
    <dgm:pt modelId="{3830347F-CDD8-494C-BBE8-899EA834E1E2}" type="parTrans" cxnId="{426890CA-1CF5-498D-A3F2-E2504487CD7A}">
      <dgm:prSet/>
      <dgm:spPr/>
      <dgm:t>
        <a:bodyPr/>
        <a:lstStyle/>
        <a:p>
          <a:endParaRPr lang="ru-RU"/>
        </a:p>
      </dgm:t>
    </dgm:pt>
    <dgm:pt modelId="{3F0CC8B1-1D14-4638-9F54-125BC1E5C502}" type="sibTrans" cxnId="{426890CA-1CF5-498D-A3F2-E2504487CD7A}">
      <dgm:prSet/>
      <dgm:spPr/>
      <dgm:t>
        <a:bodyPr/>
        <a:lstStyle/>
        <a:p>
          <a:endParaRPr lang="ru-RU"/>
        </a:p>
      </dgm:t>
    </dgm:pt>
    <dgm:pt modelId="{A6DAF8BB-F057-4A28-905B-3EB3B952FACF}">
      <dgm:prSet phldrT="[Текст]" custT="1"/>
      <dgm:spPr/>
      <dgm:t>
        <a:bodyPr/>
        <a:lstStyle/>
        <a:p>
          <a:r>
            <a:rPr lang="uk-UA" sz="2200" smtClean="0">
              <a:latin typeface="e-Ukraine Light" pitchFamily="50" charset="-52"/>
              <a:cs typeface="Times New Roman" pitchFamily="18" charset="0"/>
            </a:rPr>
            <a:t>Буряки цукрові</a:t>
          </a:r>
          <a:endParaRPr lang="ru-RU" sz="2200" dirty="0"/>
        </a:p>
      </dgm:t>
    </dgm:pt>
    <dgm:pt modelId="{4ED0137F-3794-4792-B7A0-751FB3FFDD68}" type="parTrans" cxnId="{0A137793-D21B-46AB-B890-014594BCDA4F}">
      <dgm:prSet/>
      <dgm:spPr/>
      <dgm:t>
        <a:bodyPr/>
        <a:lstStyle/>
        <a:p>
          <a:endParaRPr lang="ru-RU"/>
        </a:p>
      </dgm:t>
    </dgm:pt>
    <dgm:pt modelId="{FCA33B9C-1A5E-4EEA-A1FD-89886CC5C4A4}" type="sibTrans" cxnId="{0A137793-D21B-46AB-B890-014594BCDA4F}">
      <dgm:prSet/>
      <dgm:spPr/>
      <dgm:t>
        <a:bodyPr/>
        <a:lstStyle/>
        <a:p>
          <a:endParaRPr lang="ru-RU"/>
        </a:p>
      </dgm:t>
    </dgm:pt>
    <dgm:pt modelId="{92B679D1-485B-4FAD-A167-E863494C7829}">
      <dgm:prSet phldrT="[Текст]"/>
      <dgm:spPr/>
      <dgm:t>
        <a:bodyPr/>
        <a:lstStyle/>
        <a:p>
          <a:r>
            <a:rPr lang="uk-UA" smtClean="0">
              <a:latin typeface="e-Ukraine Head" pitchFamily="50" charset="-52"/>
              <a:cs typeface="Times New Roman" pitchFamily="18" charset="0"/>
            </a:rPr>
            <a:t>1212 91 </a:t>
          </a:r>
          <a:endParaRPr lang="ru-RU" dirty="0"/>
        </a:p>
      </dgm:t>
    </dgm:pt>
    <dgm:pt modelId="{B80E59E4-129C-4D32-9E9A-DCF24F3102F1}" type="parTrans" cxnId="{A807851D-AC81-4ED2-9734-DAB7D8A757A3}">
      <dgm:prSet/>
      <dgm:spPr/>
      <dgm:t>
        <a:bodyPr/>
        <a:lstStyle/>
        <a:p>
          <a:endParaRPr lang="ru-RU"/>
        </a:p>
      </dgm:t>
    </dgm:pt>
    <dgm:pt modelId="{6BA62BC2-53E1-4F94-A6A1-76BAB5F89D97}" type="sibTrans" cxnId="{A807851D-AC81-4ED2-9734-DAB7D8A757A3}">
      <dgm:prSet/>
      <dgm:spPr/>
      <dgm:t>
        <a:bodyPr/>
        <a:lstStyle/>
        <a:p>
          <a:endParaRPr lang="ru-RU"/>
        </a:p>
      </dgm:t>
    </dgm:pt>
    <dgm:pt modelId="{34638851-39CB-4743-8BCA-2CC45B455233}" type="pres">
      <dgm:prSet presAssocID="{8569C746-B145-4641-BBDC-7F281A2834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62582C-D2CF-4E7D-8544-5C6665936443}" type="pres">
      <dgm:prSet presAssocID="{0AFD52A2-91CC-4745-AF15-75D8CE6BC2D8}" presName="linNode" presStyleCnt="0"/>
      <dgm:spPr/>
    </dgm:pt>
    <dgm:pt modelId="{F720ACD9-2B06-49F1-9F6F-58DFE965D076}" type="pres">
      <dgm:prSet presAssocID="{0AFD52A2-91CC-4745-AF15-75D8CE6BC2D8}" presName="parentText" presStyleLbl="node1" presStyleIdx="0" presStyleCnt="9" custLinFactNeighborY="-118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90A310-CEED-44C1-B0A0-4C0C4860B121}" type="pres">
      <dgm:prSet presAssocID="{0AFD52A2-91CC-4745-AF15-75D8CE6BC2D8}" presName="descendantText" presStyleLbl="alignAccFollow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E81EC2-8661-45B0-87A1-B92B1410F65C}" type="pres">
      <dgm:prSet presAssocID="{1BBCBD70-113A-48BD-8A3B-6C3F929E71AB}" presName="sp" presStyleCnt="0"/>
      <dgm:spPr/>
    </dgm:pt>
    <dgm:pt modelId="{1D3C53F9-A5E9-4CCD-878F-F083040CBB02}" type="pres">
      <dgm:prSet presAssocID="{8292BE34-7754-4A42-BB02-173FC128BDD0}" presName="linNode" presStyleCnt="0"/>
      <dgm:spPr/>
    </dgm:pt>
    <dgm:pt modelId="{746DA527-0F9E-4A5A-BAD4-17566A40AD79}" type="pres">
      <dgm:prSet presAssocID="{8292BE34-7754-4A42-BB02-173FC128BDD0}" presName="parentText" presStyleLbl="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A33CCC-DF85-4CA9-A976-EDC21F62BF5D}" type="pres">
      <dgm:prSet presAssocID="{8292BE34-7754-4A42-BB02-173FC128BDD0}" presName="descendantText" presStyleLbl="alignAccFollow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6DCD76-5ACE-46B1-AACD-15E12836C37F}" type="pres">
      <dgm:prSet presAssocID="{7C69EAAC-3385-4B19-A6B1-19EB8D187062}" presName="sp" presStyleCnt="0"/>
      <dgm:spPr/>
    </dgm:pt>
    <dgm:pt modelId="{376B01B3-A76D-4BEA-BA9C-F9686AA5B8A3}" type="pres">
      <dgm:prSet presAssocID="{4E7CC8EF-D3C0-4D83-B2CA-DDFD74FA9948}" presName="linNode" presStyleCnt="0"/>
      <dgm:spPr/>
    </dgm:pt>
    <dgm:pt modelId="{D2907576-A540-44D5-8DCD-0706EB46ABFC}" type="pres">
      <dgm:prSet presAssocID="{4E7CC8EF-D3C0-4D83-B2CA-DDFD74FA9948}" presName="parentText" presStyleLbl="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B5ED71-31CB-4912-B956-2F517D6F6B35}" type="pres">
      <dgm:prSet presAssocID="{4E7CC8EF-D3C0-4D83-B2CA-DDFD74FA9948}" presName="descendantText" presStyleLbl="alignAccFollow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0F3C8C-B7AB-478B-BEEA-B80A2F2EFA4C}" type="pres">
      <dgm:prSet presAssocID="{E7458E03-94E9-4853-8CA3-889F85895DDD}" presName="sp" presStyleCnt="0"/>
      <dgm:spPr/>
    </dgm:pt>
    <dgm:pt modelId="{84721A75-9695-44F5-BBBC-615E6C906BBA}" type="pres">
      <dgm:prSet presAssocID="{E86D46B5-B6CD-456D-88D1-7257A64F3A42}" presName="linNode" presStyleCnt="0"/>
      <dgm:spPr/>
    </dgm:pt>
    <dgm:pt modelId="{44CC1124-F90B-4DA5-9800-57325D5C79DE}" type="pres">
      <dgm:prSet presAssocID="{E86D46B5-B6CD-456D-88D1-7257A64F3A42}" presName="parentText" presStyleLbl="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0F09EA-4E28-4910-A69A-2FFCB1523C91}" type="pres">
      <dgm:prSet presAssocID="{E86D46B5-B6CD-456D-88D1-7257A64F3A42}" presName="descendantText" presStyleLbl="alignAccFollow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2B73A6-EE4F-4EE3-BEBD-8910FE195247}" type="pres">
      <dgm:prSet presAssocID="{8D60EFE3-D422-4940-BA48-5F54089211B2}" presName="sp" presStyleCnt="0"/>
      <dgm:spPr/>
    </dgm:pt>
    <dgm:pt modelId="{4F694FFA-5E4E-4D92-AA8E-24205A291E7B}" type="pres">
      <dgm:prSet presAssocID="{69E2AE81-A24A-4C39-B184-A00552EA2D74}" presName="linNode" presStyleCnt="0"/>
      <dgm:spPr/>
    </dgm:pt>
    <dgm:pt modelId="{1F2F5656-0B03-4388-B918-47A079041FCA}" type="pres">
      <dgm:prSet presAssocID="{69E2AE81-A24A-4C39-B184-A00552EA2D74}" presName="parentText" presStyleLbl="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1DF352-DD58-47DC-AFFA-BA54B37C94EE}" type="pres">
      <dgm:prSet presAssocID="{69E2AE81-A24A-4C39-B184-A00552EA2D74}" presName="descendantText" presStyleLbl="align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041281-7876-4C40-BB0C-7D6B27B98A4E}" type="pres">
      <dgm:prSet presAssocID="{9EFFA234-E34A-4783-9B18-8E227D06B62E}" presName="sp" presStyleCnt="0"/>
      <dgm:spPr/>
    </dgm:pt>
    <dgm:pt modelId="{A401543D-D612-448F-9B48-750D6239D58C}" type="pres">
      <dgm:prSet presAssocID="{9B00A092-2D43-4667-9E58-DE5BD245D9CE}" presName="linNode" presStyleCnt="0"/>
      <dgm:spPr/>
    </dgm:pt>
    <dgm:pt modelId="{08ACC36C-037D-4980-BB1C-0D20B32CD549}" type="pres">
      <dgm:prSet presAssocID="{9B00A092-2D43-4667-9E58-DE5BD245D9CE}" presName="parentText" presStyleLbl="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86294D-5E03-4BAE-8B6F-499A2D75E6EC}" type="pres">
      <dgm:prSet presAssocID="{9B00A092-2D43-4667-9E58-DE5BD245D9CE}" presName="descendantText" presStyleLbl="align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2E180C-28A9-46BA-8726-743DC9652327}" type="pres">
      <dgm:prSet presAssocID="{D86B9E9E-47AE-4756-A238-48078C5A216F}" presName="sp" presStyleCnt="0"/>
      <dgm:spPr/>
    </dgm:pt>
    <dgm:pt modelId="{60B54851-DCB3-4BC8-B411-86514870F80F}" type="pres">
      <dgm:prSet presAssocID="{DF7CBE7F-9FFC-44B6-AB91-9E5B122A4AC8}" presName="linNode" presStyleCnt="0"/>
      <dgm:spPr/>
    </dgm:pt>
    <dgm:pt modelId="{15C2B04C-AE2F-471D-A63D-6995AB9990B0}" type="pres">
      <dgm:prSet presAssocID="{DF7CBE7F-9FFC-44B6-AB91-9E5B122A4AC8}" presName="parentText" presStyleLbl="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CD55B1-9078-4278-BBAB-7EBED0A1A2BB}" type="pres">
      <dgm:prSet presAssocID="{DF7CBE7F-9FFC-44B6-AB91-9E5B122A4AC8}" presName="descendantText" presStyleLbl="align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537FED-B557-4B7A-831D-4EFE330DEB52}" type="pres">
      <dgm:prSet presAssocID="{3C45BFEA-E1B8-454D-90F4-227B6EE6A005}" presName="sp" presStyleCnt="0"/>
      <dgm:spPr/>
    </dgm:pt>
    <dgm:pt modelId="{5CF7D44B-1F15-4B82-8533-E3C79D028232}" type="pres">
      <dgm:prSet presAssocID="{C4BC8C63-BE3F-434D-B958-707A3D9F6D81}" presName="linNode" presStyleCnt="0"/>
      <dgm:spPr/>
    </dgm:pt>
    <dgm:pt modelId="{1ADDCEA4-94F1-45A7-B39A-2C5F96EEE31A}" type="pres">
      <dgm:prSet presAssocID="{C4BC8C63-BE3F-434D-B958-707A3D9F6D81}" presName="parentText" presStyleLbl="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7903DD-31B4-4333-9339-2E748ABFB017}" type="pres">
      <dgm:prSet presAssocID="{C4BC8C63-BE3F-434D-B958-707A3D9F6D81}" presName="descendantText" presStyleLbl="alignAccFollow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EEC03-2816-4E2E-B61C-36C8498C13AB}" type="pres">
      <dgm:prSet presAssocID="{3F0CC8B1-1D14-4638-9F54-125BC1E5C502}" presName="sp" presStyleCnt="0"/>
      <dgm:spPr/>
    </dgm:pt>
    <dgm:pt modelId="{51487C42-9649-4199-AF91-0F379790055B}" type="pres">
      <dgm:prSet presAssocID="{92B679D1-485B-4FAD-A167-E863494C7829}" presName="linNode" presStyleCnt="0"/>
      <dgm:spPr/>
    </dgm:pt>
    <dgm:pt modelId="{30673197-02CF-4634-8837-12E13EFAC6DD}" type="pres">
      <dgm:prSet presAssocID="{92B679D1-485B-4FAD-A167-E863494C7829}" presName="parentText" presStyleLbl="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5E119B-EE0B-4198-A750-58FF90E0778D}" type="pres">
      <dgm:prSet presAssocID="{92B679D1-485B-4FAD-A167-E863494C7829}" presName="descendantText" presStyleLbl="alignAccFollow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D6DDBF-D890-4E50-88FF-F2553BB0556D}" type="presOf" srcId="{ADC7A8D4-E1F1-4E40-A9AE-0F100080AFAD}" destId="{E01DF352-DD58-47DC-AFFA-BA54B37C94EE}" srcOrd="0" destOrd="0" presId="urn:microsoft.com/office/officeart/2005/8/layout/vList5"/>
    <dgm:cxn modelId="{D576B866-9D2E-4CDB-AE8F-28DC8D63B93B}" srcId="{8569C746-B145-4641-BBDC-7F281A283429}" destId="{8292BE34-7754-4A42-BB02-173FC128BDD0}" srcOrd="1" destOrd="0" parTransId="{914FB73C-D870-4532-998D-5FE6D9D5EE04}" sibTransId="{7C69EAAC-3385-4B19-A6B1-19EB8D187062}"/>
    <dgm:cxn modelId="{5C3DA230-6E82-4A04-BDE2-52E2696FF630}" type="presOf" srcId="{FA6751AA-4E2F-46B1-8072-96DCB3864B58}" destId="{C586294D-5E03-4BAE-8B6F-499A2D75E6EC}" srcOrd="0" destOrd="0" presId="urn:microsoft.com/office/officeart/2005/8/layout/vList5"/>
    <dgm:cxn modelId="{15DB3429-BA1A-436E-8059-B258499A7C43}" type="presOf" srcId="{A6DAF8BB-F057-4A28-905B-3EB3B952FACF}" destId="{125E119B-EE0B-4198-A750-58FF90E0778D}" srcOrd="0" destOrd="0" presId="urn:microsoft.com/office/officeart/2005/8/layout/vList5"/>
    <dgm:cxn modelId="{80BC3C14-D11E-4DF7-B33B-9DBE5194C807}" srcId="{C4BC8C63-BE3F-434D-B958-707A3D9F6D81}" destId="{C2CB975F-4624-49D4-B38E-A250B8A94AD5}" srcOrd="0" destOrd="0" parTransId="{758FC7F2-AB66-461C-A2EA-5A2CCDA169B5}" sibTransId="{2FEA954B-996A-4A84-9AFB-9BDEDF39C97C}"/>
    <dgm:cxn modelId="{13D560A4-D118-46FC-9B08-FC5CD60FD092}" type="presOf" srcId="{BF0F0B50-E7EB-4881-9E0D-6F92CED179B3}" destId="{1490A310-CEED-44C1-B0A0-4C0C4860B121}" srcOrd="0" destOrd="0" presId="urn:microsoft.com/office/officeart/2005/8/layout/vList5"/>
    <dgm:cxn modelId="{96245766-4FD3-46ED-BA9F-70D76E4D2687}" srcId="{69E2AE81-A24A-4C39-B184-A00552EA2D74}" destId="{ADC7A8D4-E1F1-4E40-A9AE-0F100080AFAD}" srcOrd="0" destOrd="0" parTransId="{B359767C-4897-40C0-92D0-F221B06DCEDB}" sibTransId="{51965839-2396-4D17-9701-148064EDCEE1}"/>
    <dgm:cxn modelId="{F76D118A-EF2C-4B33-B14F-3DD944892A4F}" srcId="{8569C746-B145-4641-BBDC-7F281A283429}" destId="{4E7CC8EF-D3C0-4D83-B2CA-DDFD74FA9948}" srcOrd="2" destOrd="0" parTransId="{A766A951-A47A-4555-AF1A-D30ACFE38CA4}" sibTransId="{E7458E03-94E9-4853-8CA3-889F85895DDD}"/>
    <dgm:cxn modelId="{C3DCE743-E836-498D-9C2E-0F567A2C4F10}" type="presOf" srcId="{8292BE34-7754-4A42-BB02-173FC128BDD0}" destId="{746DA527-0F9E-4A5A-BAD4-17566A40AD79}" srcOrd="0" destOrd="0" presId="urn:microsoft.com/office/officeart/2005/8/layout/vList5"/>
    <dgm:cxn modelId="{6D2863F1-A89C-49F2-99AC-D18457BFFF24}" type="presOf" srcId="{0AFD52A2-91CC-4745-AF15-75D8CE6BC2D8}" destId="{F720ACD9-2B06-49F1-9F6F-58DFE965D076}" srcOrd="0" destOrd="0" presId="urn:microsoft.com/office/officeart/2005/8/layout/vList5"/>
    <dgm:cxn modelId="{9C189A67-DB16-41D4-ADE9-C95EF47C7562}" type="presOf" srcId="{E86D46B5-B6CD-456D-88D1-7257A64F3A42}" destId="{44CC1124-F90B-4DA5-9800-57325D5C79DE}" srcOrd="0" destOrd="0" presId="urn:microsoft.com/office/officeart/2005/8/layout/vList5"/>
    <dgm:cxn modelId="{4AD021A4-D6E0-404A-8F63-9A2DD557D5E0}" srcId="{8292BE34-7754-4A42-BB02-173FC128BDD0}" destId="{7291A22D-57A1-4273-8090-6CE34AB150CD}" srcOrd="0" destOrd="0" parTransId="{BD66FC10-9201-4681-9514-8BA570C60C00}" sibTransId="{E430CFD2-C966-4BDB-87C6-D5D4763A2A7F}"/>
    <dgm:cxn modelId="{9AA8635D-31AF-4889-BDA6-467A2A9523C2}" type="presOf" srcId="{7291A22D-57A1-4273-8090-6CE34AB150CD}" destId="{ADA33CCC-DF85-4CA9-A976-EDC21F62BF5D}" srcOrd="0" destOrd="0" presId="urn:microsoft.com/office/officeart/2005/8/layout/vList5"/>
    <dgm:cxn modelId="{D250CD3B-171F-4864-8A45-5198F1817C2E}" srcId="{DF7CBE7F-9FFC-44B6-AB91-9E5B122A4AC8}" destId="{43E94129-F103-4573-A171-E1F16AF21E25}" srcOrd="0" destOrd="0" parTransId="{2B98D6DF-F656-4E52-AFB4-DC3AACA21AE5}" sibTransId="{EFE9284B-670E-4DF3-BDA1-D858634BED63}"/>
    <dgm:cxn modelId="{85A3C187-552A-41D3-B903-757E78B47F3B}" srcId="{8569C746-B145-4641-BBDC-7F281A283429}" destId="{E86D46B5-B6CD-456D-88D1-7257A64F3A42}" srcOrd="3" destOrd="0" parTransId="{1B354B41-4B9D-4845-947D-98F08C4E269D}" sibTransId="{8D60EFE3-D422-4940-BA48-5F54089211B2}"/>
    <dgm:cxn modelId="{19952DF8-DCCD-4024-8F35-516DABF96C22}" type="presOf" srcId="{9B00A092-2D43-4667-9E58-DE5BD245D9CE}" destId="{08ACC36C-037D-4980-BB1C-0D20B32CD549}" srcOrd="0" destOrd="0" presId="urn:microsoft.com/office/officeart/2005/8/layout/vList5"/>
    <dgm:cxn modelId="{1A2481C5-3468-4088-9F93-B4A6BD88242B}" srcId="{8569C746-B145-4641-BBDC-7F281A283429}" destId="{69E2AE81-A24A-4C39-B184-A00552EA2D74}" srcOrd="4" destOrd="0" parTransId="{F83E50E2-96BB-459C-B725-D35484843810}" sibTransId="{9EFFA234-E34A-4783-9B18-8E227D06B62E}"/>
    <dgm:cxn modelId="{2DE3ED08-551D-4E9E-9513-11EC4D685747}" srcId="{8569C746-B145-4641-BBDC-7F281A283429}" destId="{DF7CBE7F-9FFC-44B6-AB91-9E5B122A4AC8}" srcOrd="6" destOrd="0" parTransId="{FE97C358-8467-4841-95E1-E6BAC35A5372}" sibTransId="{3C45BFEA-E1B8-454D-90F4-227B6EE6A005}"/>
    <dgm:cxn modelId="{46381B23-DA64-43E3-BB3A-730CE6485759}" type="presOf" srcId="{C4BC8C63-BE3F-434D-B958-707A3D9F6D81}" destId="{1ADDCEA4-94F1-45A7-B39A-2C5F96EEE31A}" srcOrd="0" destOrd="0" presId="urn:microsoft.com/office/officeart/2005/8/layout/vList5"/>
    <dgm:cxn modelId="{05A2E373-8669-41B7-AE7B-DB65ED269968}" type="presOf" srcId="{B42C9276-00AE-44B3-A504-E3EDD77FA115}" destId="{0F0F09EA-4E28-4910-A69A-2FFCB1523C91}" srcOrd="0" destOrd="0" presId="urn:microsoft.com/office/officeart/2005/8/layout/vList5"/>
    <dgm:cxn modelId="{A9FFE72F-B487-4950-91F0-24E2D9A3DF27}" type="presOf" srcId="{4E7CC8EF-D3C0-4D83-B2CA-DDFD74FA9948}" destId="{D2907576-A540-44D5-8DCD-0706EB46ABFC}" srcOrd="0" destOrd="0" presId="urn:microsoft.com/office/officeart/2005/8/layout/vList5"/>
    <dgm:cxn modelId="{B88834A8-4468-4C30-B738-A3267356D406}" type="presOf" srcId="{8569C746-B145-4641-BBDC-7F281A283429}" destId="{34638851-39CB-4743-8BCA-2CC45B455233}" srcOrd="0" destOrd="0" presId="urn:microsoft.com/office/officeart/2005/8/layout/vList5"/>
    <dgm:cxn modelId="{0A137793-D21B-46AB-B890-014594BCDA4F}" srcId="{92B679D1-485B-4FAD-A167-E863494C7829}" destId="{A6DAF8BB-F057-4A28-905B-3EB3B952FACF}" srcOrd="0" destOrd="0" parTransId="{4ED0137F-3794-4792-B7A0-751FB3FFDD68}" sibTransId="{FCA33B9C-1A5E-4EEA-A1FD-89886CC5C4A4}"/>
    <dgm:cxn modelId="{5485A461-0207-438A-823D-98717C65889E}" type="presOf" srcId="{69E2AE81-A24A-4C39-B184-A00552EA2D74}" destId="{1F2F5656-0B03-4388-B918-47A079041FCA}" srcOrd="0" destOrd="0" presId="urn:microsoft.com/office/officeart/2005/8/layout/vList5"/>
    <dgm:cxn modelId="{A807851D-AC81-4ED2-9734-DAB7D8A757A3}" srcId="{8569C746-B145-4641-BBDC-7F281A283429}" destId="{92B679D1-485B-4FAD-A167-E863494C7829}" srcOrd="8" destOrd="0" parTransId="{B80E59E4-129C-4D32-9E9A-DCF24F3102F1}" sibTransId="{6BA62BC2-53E1-4F94-A6A1-76BAB5F89D97}"/>
    <dgm:cxn modelId="{2EB3766F-B6F1-4016-B9C1-52791251FDC0}" srcId="{E86D46B5-B6CD-456D-88D1-7257A64F3A42}" destId="{B42C9276-00AE-44B3-A504-E3EDD77FA115}" srcOrd="0" destOrd="0" parTransId="{F72DC1E2-1937-439F-B7D1-36315C941F9C}" sibTransId="{FD5A8AD2-7BBE-4CDC-ADB1-A2B64D2575CE}"/>
    <dgm:cxn modelId="{F98BB77D-E111-42CA-8783-D226D080DF0B}" type="presOf" srcId="{615BC506-3CAB-4B60-907A-1D370504B38C}" destId="{7CB5ED71-31CB-4912-B956-2F517D6F6B35}" srcOrd="0" destOrd="0" presId="urn:microsoft.com/office/officeart/2005/8/layout/vList5"/>
    <dgm:cxn modelId="{9AF10486-F465-4CD2-B7EB-343730C55BDB}" type="presOf" srcId="{C2CB975F-4624-49D4-B38E-A250B8A94AD5}" destId="{487903DD-31B4-4333-9339-2E748ABFB017}" srcOrd="0" destOrd="0" presId="urn:microsoft.com/office/officeart/2005/8/layout/vList5"/>
    <dgm:cxn modelId="{E1508149-440A-4D3A-A863-2FE567F7832F}" srcId="{8569C746-B145-4641-BBDC-7F281A283429}" destId="{9B00A092-2D43-4667-9E58-DE5BD245D9CE}" srcOrd="5" destOrd="0" parTransId="{39F04A70-7AC1-4773-B53C-BCD879DDF546}" sibTransId="{D86B9E9E-47AE-4756-A238-48078C5A216F}"/>
    <dgm:cxn modelId="{82AF6E2B-9111-437D-8AD0-6D5A87CAD246}" type="presOf" srcId="{DF7CBE7F-9FFC-44B6-AB91-9E5B122A4AC8}" destId="{15C2B04C-AE2F-471D-A63D-6995AB9990B0}" srcOrd="0" destOrd="0" presId="urn:microsoft.com/office/officeart/2005/8/layout/vList5"/>
    <dgm:cxn modelId="{5017A8BD-ED8B-4162-92B2-D11DD128E1BF}" srcId="{9B00A092-2D43-4667-9E58-DE5BD245D9CE}" destId="{FA6751AA-4E2F-46B1-8072-96DCB3864B58}" srcOrd="0" destOrd="0" parTransId="{4153DCED-5098-419F-BC87-6D10A8BC5E09}" sibTransId="{7F29A864-380A-4F84-A875-EC334C4E2AD3}"/>
    <dgm:cxn modelId="{426890CA-1CF5-498D-A3F2-E2504487CD7A}" srcId="{8569C746-B145-4641-BBDC-7F281A283429}" destId="{C4BC8C63-BE3F-434D-B958-707A3D9F6D81}" srcOrd="7" destOrd="0" parTransId="{3830347F-CDD8-494C-BBE8-899EA834E1E2}" sibTransId="{3F0CC8B1-1D14-4638-9F54-125BC1E5C502}"/>
    <dgm:cxn modelId="{8A99DDA1-8681-42AC-A603-63F3EB5AC700}" srcId="{4E7CC8EF-D3C0-4D83-B2CA-DDFD74FA9948}" destId="{615BC506-3CAB-4B60-907A-1D370504B38C}" srcOrd="0" destOrd="0" parTransId="{E7FB05F3-A761-4E0F-A529-4D5726AC1630}" sibTransId="{D8079E0E-A3D7-4E35-A89A-FC4C77D943D7}"/>
    <dgm:cxn modelId="{4C997019-40F0-4D63-B068-978DA7BDE4BC}" type="presOf" srcId="{92B679D1-485B-4FAD-A167-E863494C7829}" destId="{30673197-02CF-4634-8837-12E13EFAC6DD}" srcOrd="0" destOrd="0" presId="urn:microsoft.com/office/officeart/2005/8/layout/vList5"/>
    <dgm:cxn modelId="{10A8745E-5E0E-48EA-921E-1B41A79E0204}" srcId="{0AFD52A2-91CC-4745-AF15-75D8CE6BC2D8}" destId="{BF0F0B50-E7EB-4881-9E0D-6F92CED179B3}" srcOrd="0" destOrd="0" parTransId="{2431999C-24B0-45CF-9334-71C36E07B894}" sibTransId="{48156E35-D391-46B5-85DC-E09D7D31D760}"/>
    <dgm:cxn modelId="{74734E15-01BF-4C18-9DF0-64F5CB518FAB}" srcId="{8569C746-B145-4641-BBDC-7F281A283429}" destId="{0AFD52A2-91CC-4745-AF15-75D8CE6BC2D8}" srcOrd="0" destOrd="0" parTransId="{A6C236C6-51EC-412B-A5FB-35C3DA2B3CA1}" sibTransId="{1BBCBD70-113A-48BD-8A3B-6C3F929E71AB}"/>
    <dgm:cxn modelId="{9AB4D48B-9ADF-47F1-B9D7-A19198EB33A9}" type="presOf" srcId="{43E94129-F103-4573-A171-E1F16AF21E25}" destId="{41CD55B1-9078-4278-BBAB-7EBED0A1A2BB}" srcOrd="0" destOrd="0" presId="urn:microsoft.com/office/officeart/2005/8/layout/vList5"/>
    <dgm:cxn modelId="{4327A291-60DF-4FC2-9AA9-1B047509BDE9}" type="presParOf" srcId="{34638851-39CB-4743-8BCA-2CC45B455233}" destId="{D562582C-D2CF-4E7D-8544-5C6665936443}" srcOrd="0" destOrd="0" presId="urn:microsoft.com/office/officeart/2005/8/layout/vList5"/>
    <dgm:cxn modelId="{697A75A1-A2D9-452E-A6DB-0C1DF9951513}" type="presParOf" srcId="{D562582C-D2CF-4E7D-8544-5C6665936443}" destId="{F720ACD9-2B06-49F1-9F6F-58DFE965D076}" srcOrd="0" destOrd="0" presId="urn:microsoft.com/office/officeart/2005/8/layout/vList5"/>
    <dgm:cxn modelId="{3388B990-58A2-46A1-A257-33B0E06602AE}" type="presParOf" srcId="{D562582C-D2CF-4E7D-8544-5C6665936443}" destId="{1490A310-CEED-44C1-B0A0-4C0C4860B121}" srcOrd="1" destOrd="0" presId="urn:microsoft.com/office/officeart/2005/8/layout/vList5"/>
    <dgm:cxn modelId="{0389DE5E-74CB-44AD-A9C9-15A33CD65E58}" type="presParOf" srcId="{34638851-39CB-4743-8BCA-2CC45B455233}" destId="{7CE81EC2-8661-45B0-87A1-B92B1410F65C}" srcOrd="1" destOrd="0" presId="urn:microsoft.com/office/officeart/2005/8/layout/vList5"/>
    <dgm:cxn modelId="{700AA668-7044-4D0F-97A6-0A8C089C12F9}" type="presParOf" srcId="{34638851-39CB-4743-8BCA-2CC45B455233}" destId="{1D3C53F9-A5E9-4CCD-878F-F083040CBB02}" srcOrd="2" destOrd="0" presId="urn:microsoft.com/office/officeart/2005/8/layout/vList5"/>
    <dgm:cxn modelId="{5ABDF44D-1B09-4698-BC7B-2F056CE186D6}" type="presParOf" srcId="{1D3C53F9-A5E9-4CCD-878F-F083040CBB02}" destId="{746DA527-0F9E-4A5A-BAD4-17566A40AD79}" srcOrd="0" destOrd="0" presId="urn:microsoft.com/office/officeart/2005/8/layout/vList5"/>
    <dgm:cxn modelId="{9906D66B-FAA2-4676-9E0A-2019F53C6EF9}" type="presParOf" srcId="{1D3C53F9-A5E9-4CCD-878F-F083040CBB02}" destId="{ADA33CCC-DF85-4CA9-A976-EDC21F62BF5D}" srcOrd="1" destOrd="0" presId="urn:microsoft.com/office/officeart/2005/8/layout/vList5"/>
    <dgm:cxn modelId="{FF7A7F39-7B4E-409D-B4CB-BDEFFCB69455}" type="presParOf" srcId="{34638851-39CB-4743-8BCA-2CC45B455233}" destId="{ED6DCD76-5ACE-46B1-AACD-15E12836C37F}" srcOrd="3" destOrd="0" presId="urn:microsoft.com/office/officeart/2005/8/layout/vList5"/>
    <dgm:cxn modelId="{9CDE458E-425B-44C4-8297-6BE336AE66D6}" type="presParOf" srcId="{34638851-39CB-4743-8BCA-2CC45B455233}" destId="{376B01B3-A76D-4BEA-BA9C-F9686AA5B8A3}" srcOrd="4" destOrd="0" presId="urn:microsoft.com/office/officeart/2005/8/layout/vList5"/>
    <dgm:cxn modelId="{5802B706-7E7E-45A0-BB3D-A276093CB9A9}" type="presParOf" srcId="{376B01B3-A76D-4BEA-BA9C-F9686AA5B8A3}" destId="{D2907576-A540-44D5-8DCD-0706EB46ABFC}" srcOrd="0" destOrd="0" presId="urn:microsoft.com/office/officeart/2005/8/layout/vList5"/>
    <dgm:cxn modelId="{44610507-B05C-4043-9F83-C5CBAD35638C}" type="presParOf" srcId="{376B01B3-A76D-4BEA-BA9C-F9686AA5B8A3}" destId="{7CB5ED71-31CB-4912-B956-2F517D6F6B35}" srcOrd="1" destOrd="0" presId="urn:microsoft.com/office/officeart/2005/8/layout/vList5"/>
    <dgm:cxn modelId="{E46CAAD7-318D-4E22-8C11-A188A0FA3DD8}" type="presParOf" srcId="{34638851-39CB-4743-8BCA-2CC45B455233}" destId="{900F3C8C-B7AB-478B-BEEA-B80A2F2EFA4C}" srcOrd="5" destOrd="0" presId="urn:microsoft.com/office/officeart/2005/8/layout/vList5"/>
    <dgm:cxn modelId="{4FFD4DE3-6741-41E4-8A70-4255D63385E8}" type="presParOf" srcId="{34638851-39CB-4743-8BCA-2CC45B455233}" destId="{84721A75-9695-44F5-BBBC-615E6C906BBA}" srcOrd="6" destOrd="0" presId="urn:microsoft.com/office/officeart/2005/8/layout/vList5"/>
    <dgm:cxn modelId="{575580F9-926F-455C-9396-39D9B65D8D8C}" type="presParOf" srcId="{84721A75-9695-44F5-BBBC-615E6C906BBA}" destId="{44CC1124-F90B-4DA5-9800-57325D5C79DE}" srcOrd="0" destOrd="0" presId="urn:microsoft.com/office/officeart/2005/8/layout/vList5"/>
    <dgm:cxn modelId="{D512C611-9041-462B-8997-FA57E222269E}" type="presParOf" srcId="{84721A75-9695-44F5-BBBC-615E6C906BBA}" destId="{0F0F09EA-4E28-4910-A69A-2FFCB1523C91}" srcOrd="1" destOrd="0" presId="urn:microsoft.com/office/officeart/2005/8/layout/vList5"/>
    <dgm:cxn modelId="{32663993-A02C-46A8-B3D3-673D3EED75AB}" type="presParOf" srcId="{34638851-39CB-4743-8BCA-2CC45B455233}" destId="{EE2B73A6-EE4F-4EE3-BEBD-8910FE195247}" srcOrd="7" destOrd="0" presId="urn:microsoft.com/office/officeart/2005/8/layout/vList5"/>
    <dgm:cxn modelId="{E3FD4EC5-D44B-4752-A014-1DADD6D0DC01}" type="presParOf" srcId="{34638851-39CB-4743-8BCA-2CC45B455233}" destId="{4F694FFA-5E4E-4D92-AA8E-24205A291E7B}" srcOrd="8" destOrd="0" presId="urn:microsoft.com/office/officeart/2005/8/layout/vList5"/>
    <dgm:cxn modelId="{87A93FA0-C7BC-4186-BE20-0B7464DCE7CC}" type="presParOf" srcId="{4F694FFA-5E4E-4D92-AA8E-24205A291E7B}" destId="{1F2F5656-0B03-4388-B918-47A079041FCA}" srcOrd="0" destOrd="0" presId="urn:microsoft.com/office/officeart/2005/8/layout/vList5"/>
    <dgm:cxn modelId="{DE1F1D18-A088-4D40-8DAE-39BDE2B56D8D}" type="presParOf" srcId="{4F694FFA-5E4E-4D92-AA8E-24205A291E7B}" destId="{E01DF352-DD58-47DC-AFFA-BA54B37C94EE}" srcOrd="1" destOrd="0" presId="urn:microsoft.com/office/officeart/2005/8/layout/vList5"/>
    <dgm:cxn modelId="{A663ECB3-4B8F-45E1-856D-8B1931D10406}" type="presParOf" srcId="{34638851-39CB-4743-8BCA-2CC45B455233}" destId="{44041281-7876-4C40-BB0C-7D6B27B98A4E}" srcOrd="9" destOrd="0" presId="urn:microsoft.com/office/officeart/2005/8/layout/vList5"/>
    <dgm:cxn modelId="{DDB8EC7D-89D7-4B09-8513-BC5EBBCF1A63}" type="presParOf" srcId="{34638851-39CB-4743-8BCA-2CC45B455233}" destId="{A401543D-D612-448F-9B48-750D6239D58C}" srcOrd="10" destOrd="0" presId="urn:microsoft.com/office/officeart/2005/8/layout/vList5"/>
    <dgm:cxn modelId="{E12F701E-CB50-42F6-A410-D2C9A459E752}" type="presParOf" srcId="{A401543D-D612-448F-9B48-750D6239D58C}" destId="{08ACC36C-037D-4980-BB1C-0D20B32CD549}" srcOrd="0" destOrd="0" presId="urn:microsoft.com/office/officeart/2005/8/layout/vList5"/>
    <dgm:cxn modelId="{77A2593F-0E1A-4FF1-9077-7601467707C0}" type="presParOf" srcId="{A401543D-D612-448F-9B48-750D6239D58C}" destId="{C586294D-5E03-4BAE-8B6F-499A2D75E6EC}" srcOrd="1" destOrd="0" presId="urn:microsoft.com/office/officeart/2005/8/layout/vList5"/>
    <dgm:cxn modelId="{FFADCB21-D942-4543-A6F0-0FE1665860AB}" type="presParOf" srcId="{34638851-39CB-4743-8BCA-2CC45B455233}" destId="{812E180C-28A9-46BA-8726-743DC9652327}" srcOrd="11" destOrd="0" presId="urn:microsoft.com/office/officeart/2005/8/layout/vList5"/>
    <dgm:cxn modelId="{58AF0CAB-DFB6-4E3C-9C83-D601E996FC6C}" type="presParOf" srcId="{34638851-39CB-4743-8BCA-2CC45B455233}" destId="{60B54851-DCB3-4BC8-B411-86514870F80F}" srcOrd="12" destOrd="0" presId="urn:microsoft.com/office/officeart/2005/8/layout/vList5"/>
    <dgm:cxn modelId="{C2E31627-49A6-44CB-B09A-5CA8613EBD8B}" type="presParOf" srcId="{60B54851-DCB3-4BC8-B411-86514870F80F}" destId="{15C2B04C-AE2F-471D-A63D-6995AB9990B0}" srcOrd="0" destOrd="0" presId="urn:microsoft.com/office/officeart/2005/8/layout/vList5"/>
    <dgm:cxn modelId="{8558B5E2-6634-4F7C-A3D1-4185CEAACAE5}" type="presParOf" srcId="{60B54851-DCB3-4BC8-B411-86514870F80F}" destId="{41CD55B1-9078-4278-BBAB-7EBED0A1A2BB}" srcOrd="1" destOrd="0" presId="urn:microsoft.com/office/officeart/2005/8/layout/vList5"/>
    <dgm:cxn modelId="{00AF3CDB-977C-4731-B0DA-856143F7C855}" type="presParOf" srcId="{34638851-39CB-4743-8BCA-2CC45B455233}" destId="{62537FED-B557-4B7A-831D-4EFE330DEB52}" srcOrd="13" destOrd="0" presId="urn:microsoft.com/office/officeart/2005/8/layout/vList5"/>
    <dgm:cxn modelId="{45CBD211-0924-40CF-9518-FC8E2CDA846B}" type="presParOf" srcId="{34638851-39CB-4743-8BCA-2CC45B455233}" destId="{5CF7D44B-1F15-4B82-8533-E3C79D028232}" srcOrd="14" destOrd="0" presId="urn:microsoft.com/office/officeart/2005/8/layout/vList5"/>
    <dgm:cxn modelId="{BA4B32F1-9837-4C8C-926C-405D4CA2ADAF}" type="presParOf" srcId="{5CF7D44B-1F15-4B82-8533-E3C79D028232}" destId="{1ADDCEA4-94F1-45A7-B39A-2C5F96EEE31A}" srcOrd="0" destOrd="0" presId="urn:microsoft.com/office/officeart/2005/8/layout/vList5"/>
    <dgm:cxn modelId="{CDCF1DB2-7AC5-489E-932C-429138722C56}" type="presParOf" srcId="{5CF7D44B-1F15-4B82-8533-E3C79D028232}" destId="{487903DD-31B4-4333-9339-2E748ABFB017}" srcOrd="1" destOrd="0" presId="urn:microsoft.com/office/officeart/2005/8/layout/vList5"/>
    <dgm:cxn modelId="{71E433ED-4B3A-44B5-B692-C831823ACABF}" type="presParOf" srcId="{34638851-39CB-4743-8BCA-2CC45B455233}" destId="{907EEC03-2816-4E2E-B61C-36C8498C13AB}" srcOrd="15" destOrd="0" presId="urn:microsoft.com/office/officeart/2005/8/layout/vList5"/>
    <dgm:cxn modelId="{0BD7F5B0-D0B3-4434-A4A4-74430790E3C0}" type="presParOf" srcId="{34638851-39CB-4743-8BCA-2CC45B455233}" destId="{51487C42-9649-4199-AF91-0F379790055B}" srcOrd="16" destOrd="0" presId="urn:microsoft.com/office/officeart/2005/8/layout/vList5"/>
    <dgm:cxn modelId="{384E099A-0654-419D-B285-CF7E694EF6E4}" type="presParOf" srcId="{51487C42-9649-4199-AF91-0F379790055B}" destId="{30673197-02CF-4634-8837-12E13EFAC6DD}" srcOrd="0" destOrd="0" presId="urn:microsoft.com/office/officeart/2005/8/layout/vList5"/>
    <dgm:cxn modelId="{2C52EDBA-6DBC-4B23-B224-121A0F581FFF}" type="presParOf" srcId="{51487C42-9649-4199-AF91-0F379790055B}" destId="{125E119B-EE0B-4198-A750-58FF90E0778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8A80B9-8A74-4E18-A3B0-E93DD7FD7351}" type="doc">
      <dgm:prSet loTypeId="urn:microsoft.com/office/officeart/2005/8/layout/hProcess9" loCatId="process" qsTypeId="urn:microsoft.com/office/officeart/2005/8/quickstyle/simple1" qsCatId="simple" csTypeId="urn:microsoft.com/office/officeart/2005/8/colors/accent3_1" csCatId="accent3" phldr="1"/>
      <dgm:spPr/>
    </dgm:pt>
    <dgm:pt modelId="{FC6ECF63-CE60-4699-B589-4F8E7F773D6E}">
      <dgm:prSet phldrT="[Текст]" custT="1"/>
      <dgm:spPr/>
      <dgm:t>
        <a:bodyPr/>
        <a:lstStyle/>
        <a:p>
          <a:r>
            <a:rPr lang="uk-UA" sz="4400" dirty="0" smtClean="0">
              <a:solidFill>
                <a:srgbClr val="2C765A"/>
              </a:solidFill>
              <a:latin typeface="e-Ukraine Head LOGO" pitchFamily="50" charset="-52"/>
            </a:rPr>
            <a:t>У разі якщо </a:t>
          </a:r>
          <a:r>
            <a:rPr lang="uk-UA" sz="4400" b="1" dirty="0" smtClean="0">
              <a:solidFill>
                <a:srgbClr val="2C765A"/>
              </a:solidFill>
              <a:latin typeface="e-Ukraine Head LOGO" pitchFamily="50" charset="-52"/>
            </a:rPr>
            <a:t>перша подія </a:t>
          </a:r>
          <a:r>
            <a:rPr lang="uk-UA" sz="4400" b="0" dirty="0" smtClean="0">
              <a:solidFill>
                <a:srgbClr val="2C765A"/>
              </a:solidFill>
              <a:latin typeface="e-Ukraine Head LOGO" pitchFamily="50" charset="-52"/>
            </a:rPr>
            <a:t>(аванс чи постачання товарів) </a:t>
          </a:r>
          <a:r>
            <a:rPr lang="uk-UA" sz="4400" dirty="0" smtClean="0">
              <a:solidFill>
                <a:srgbClr val="2C765A"/>
              </a:solidFill>
              <a:latin typeface="e-Ukraine Head LOGO" pitchFamily="50" charset="-52"/>
            </a:rPr>
            <a:t>відбулася до 01.08.2021 року</a:t>
          </a:r>
          <a:endParaRPr lang="ru-RU" sz="4400" dirty="0">
            <a:solidFill>
              <a:srgbClr val="2C765A"/>
            </a:solidFill>
            <a:latin typeface="e-Ukraine Head LOGO" pitchFamily="50" charset="-52"/>
          </a:endParaRPr>
        </a:p>
      </dgm:t>
    </dgm:pt>
    <dgm:pt modelId="{1DC0B0A2-AACD-42FA-963D-F3D378C62990}" type="parTrans" cxnId="{1FEF6040-CBB2-4C6A-B1E5-01713B78DBAA}">
      <dgm:prSet/>
      <dgm:spPr/>
      <dgm:t>
        <a:bodyPr/>
        <a:lstStyle/>
        <a:p>
          <a:endParaRPr lang="ru-RU"/>
        </a:p>
      </dgm:t>
    </dgm:pt>
    <dgm:pt modelId="{8DCD2884-A2A4-4233-B949-F5E8FB815F41}" type="sibTrans" cxnId="{1FEF6040-CBB2-4C6A-B1E5-01713B78DBAA}">
      <dgm:prSet/>
      <dgm:spPr/>
      <dgm:t>
        <a:bodyPr/>
        <a:lstStyle/>
        <a:p>
          <a:endParaRPr lang="ru-RU"/>
        </a:p>
      </dgm:t>
    </dgm:pt>
    <dgm:pt modelId="{63B974A9-3EA6-4A03-9B2A-41750653234A}">
      <dgm:prSet phldrT="[Текст]" custT="1"/>
      <dgm:spPr/>
      <dgm:t>
        <a:bodyPr/>
        <a:lstStyle/>
        <a:p>
          <a:r>
            <a:rPr lang="uk-UA" sz="3600" b="1" dirty="0" smtClean="0">
              <a:latin typeface="e-Ukraine Light" pitchFamily="50" charset="-52"/>
            </a:rPr>
            <a:t>перерахунок</a:t>
          </a:r>
          <a:r>
            <a:rPr lang="uk-UA" sz="3600" dirty="0" smtClean="0">
              <a:latin typeface="e-Ukraine Light" pitchFamily="50" charset="-52"/>
            </a:rPr>
            <a:t> ставки ПДВ і суми податку на дату настання другої події </a:t>
          </a:r>
          <a:r>
            <a:rPr lang="uk-UA" sz="3600" b="1" dirty="0" smtClean="0">
              <a:latin typeface="e-Ukraine Light" pitchFamily="50" charset="-52"/>
            </a:rPr>
            <a:t>не здійснюється</a:t>
          </a:r>
          <a:endParaRPr lang="ru-RU" sz="3600" b="1" dirty="0">
            <a:latin typeface="e-Ukraine Light" pitchFamily="50" charset="-52"/>
          </a:endParaRPr>
        </a:p>
      </dgm:t>
    </dgm:pt>
    <dgm:pt modelId="{3BF1368A-FF2C-4FB8-88A7-2FAF4D07ADFE}" type="parTrans" cxnId="{1B1B41FA-F283-44A6-896A-F3CF4946DB72}">
      <dgm:prSet/>
      <dgm:spPr/>
      <dgm:t>
        <a:bodyPr/>
        <a:lstStyle/>
        <a:p>
          <a:endParaRPr lang="ru-RU"/>
        </a:p>
      </dgm:t>
    </dgm:pt>
    <dgm:pt modelId="{B131D01B-4EE1-49C6-9518-6EFB9B5127FD}" type="sibTrans" cxnId="{1B1B41FA-F283-44A6-896A-F3CF4946DB72}">
      <dgm:prSet/>
      <dgm:spPr/>
      <dgm:t>
        <a:bodyPr/>
        <a:lstStyle/>
        <a:p>
          <a:endParaRPr lang="ru-RU"/>
        </a:p>
      </dgm:t>
    </dgm:pt>
    <dgm:pt modelId="{EA1CF179-094A-4D80-A09D-69E52FB4807F}" type="pres">
      <dgm:prSet presAssocID="{168A80B9-8A74-4E18-A3B0-E93DD7FD7351}" presName="CompostProcess" presStyleCnt="0">
        <dgm:presLayoutVars>
          <dgm:dir/>
          <dgm:resizeHandles val="exact"/>
        </dgm:presLayoutVars>
      </dgm:prSet>
      <dgm:spPr/>
    </dgm:pt>
    <dgm:pt modelId="{2C2344E0-5995-463A-9BE6-A92872996426}" type="pres">
      <dgm:prSet presAssocID="{168A80B9-8A74-4E18-A3B0-E93DD7FD7351}" presName="arrow" presStyleLbl="bgShp" presStyleIdx="0" presStyleCnt="1"/>
      <dgm:spPr/>
    </dgm:pt>
    <dgm:pt modelId="{D718EC7F-45A0-4AEA-B962-801CE03DEC51}" type="pres">
      <dgm:prSet presAssocID="{168A80B9-8A74-4E18-A3B0-E93DD7FD7351}" presName="linearProcess" presStyleCnt="0"/>
      <dgm:spPr/>
    </dgm:pt>
    <dgm:pt modelId="{CD0CC49F-79D4-4EA4-8CFC-B77F87B8D7CC}" type="pres">
      <dgm:prSet presAssocID="{FC6ECF63-CE60-4699-B589-4F8E7F773D6E}" presName="textNode" presStyleLbl="node1" presStyleIdx="0" presStyleCnt="2" custScaleX="125064" custScaleY="1422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E26587-A57A-48A6-B7D3-A94E10FF6156}" type="pres">
      <dgm:prSet presAssocID="{8DCD2884-A2A4-4233-B949-F5E8FB815F41}" presName="sibTrans" presStyleCnt="0"/>
      <dgm:spPr/>
    </dgm:pt>
    <dgm:pt modelId="{89268106-9DF7-4519-B443-79DC959F2917}" type="pres">
      <dgm:prSet presAssocID="{63B974A9-3EA6-4A03-9B2A-41750653234A}" presName="textNode" presStyleLbl="node1" presStyleIdx="1" presStyleCnt="2" custScaleX="99495" custScaleY="136599" custLinFactNeighborX="16177" custLinFactNeighborY="-6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735401-0A57-4C27-8C2D-D384386C4040}" type="presOf" srcId="{63B974A9-3EA6-4A03-9B2A-41750653234A}" destId="{89268106-9DF7-4519-B443-79DC959F2917}" srcOrd="0" destOrd="0" presId="urn:microsoft.com/office/officeart/2005/8/layout/hProcess9"/>
    <dgm:cxn modelId="{1FEF6040-CBB2-4C6A-B1E5-01713B78DBAA}" srcId="{168A80B9-8A74-4E18-A3B0-E93DD7FD7351}" destId="{FC6ECF63-CE60-4699-B589-4F8E7F773D6E}" srcOrd="0" destOrd="0" parTransId="{1DC0B0A2-AACD-42FA-963D-F3D378C62990}" sibTransId="{8DCD2884-A2A4-4233-B949-F5E8FB815F41}"/>
    <dgm:cxn modelId="{1B1B41FA-F283-44A6-896A-F3CF4946DB72}" srcId="{168A80B9-8A74-4E18-A3B0-E93DD7FD7351}" destId="{63B974A9-3EA6-4A03-9B2A-41750653234A}" srcOrd="1" destOrd="0" parTransId="{3BF1368A-FF2C-4FB8-88A7-2FAF4D07ADFE}" sibTransId="{B131D01B-4EE1-49C6-9518-6EFB9B5127FD}"/>
    <dgm:cxn modelId="{09C19745-9850-4DA9-B71F-08D84A3155D5}" type="presOf" srcId="{168A80B9-8A74-4E18-A3B0-E93DD7FD7351}" destId="{EA1CF179-094A-4D80-A09D-69E52FB4807F}" srcOrd="0" destOrd="0" presId="urn:microsoft.com/office/officeart/2005/8/layout/hProcess9"/>
    <dgm:cxn modelId="{EA339C72-C4F5-4AEE-BA14-C2A7B7978FA3}" type="presOf" srcId="{FC6ECF63-CE60-4699-B589-4F8E7F773D6E}" destId="{CD0CC49F-79D4-4EA4-8CFC-B77F87B8D7CC}" srcOrd="0" destOrd="0" presId="urn:microsoft.com/office/officeart/2005/8/layout/hProcess9"/>
    <dgm:cxn modelId="{122BA6B7-1FB4-4693-BD26-1C17BAC3696D}" type="presParOf" srcId="{EA1CF179-094A-4D80-A09D-69E52FB4807F}" destId="{2C2344E0-5995-463A-9BE6-A92872996426}" srcOrd="0" destOrd="0" presId="urn:microsoft.com/office/officeart/2005/8/layout/hProcess9"/>
    <dgm:cxn modelId="{F866DA62-3866-45F1-8D33-C4C2C8D01FA3}" type="presParOf" srcId="{EA1CF179-094A-4D80-A09D-69E52FB4807F}" destId="{D718EC7F-45A0-4AEA-B962-801CE03DEC51}" srcOrd="1" destOrd="0" presId="urn:microsoft.com/office/officeart/2005/8/layout/hProcess9"/>
    <dgm:cxn modelId="{E65F8743-A79D-423D-8A7E-9E0F3F7C7F1B}" type="presParOf" srcId="{D718EC7F-45A0-4AEA-B962-801CE03DEC51}" destId="{CD0CC49F-79D4-4EA4-8CFC-B77F87B8D7CC}" srcOrd="0" destOrd="0" presId="urn:microsoft.com/office/officeart/2005/8/layout/hProcess9"/>
    <dgm:cxn modelId="{8A0581C0-BC6A-4D97-A118-07A62FC1BC4B}" type="presParOf" srcId="{D718EC7F-45A0-4AEA-B962-801CE03DEC51}" destId="{FBE26587-A57A-48A6-B7D3-A94E10FF6156}" srcOrd="1" destOrd="0" presId="urn:microsoft.com/office/officeart/2005/8/layout/hProcess9"/>
    <dgm:cxn modelId="{C314E6A7-0591-49C9-8E45-55E3FD90A224}" type="presParOf" srcId="{D718EC7F-45A0-4AEA-B962-801CE03DEC51}" destId="{89268106-9DF7-4519-B443-79DC959F2917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8A80B9-8A74-4E18-A3B0-E93DD7FD7351}" type="doc">
      <dgm:prSet loTypeId="urn:microsoft.com/office/officeart/2005/8/layout/hProcess9" loCatId="process" qsTypeId="urn:microsoft.com/office/officeart/2005/8/quickstyle/simple1" qsCatId="simple" csTypeId="urn:microsoft.com/office/officeart/2005/8/colors/accent1_1" csCatId="accent1" phldr="1"/>
      <dgm:spPr/>
    </dgm:pt>
    <dgm:pt modelId="{FC6ECF63-CE60-4699-B589-4F8E7F773D6E}">
      <dgm:prSet phldrT="[Текст]" custT="1"/>
      <dgm:spPr/>
      <dgm:t>
        <a:bodyPr/>
        <a:lstStyle/>
        <a:p>
          <a:r>
            <a:rPr lang="uk-UA" sz="4000" dirty="0" smtClean="0">
              <a:solidFill>
                <a:schemeClr val="accent1">
                  <a:lumMod val="50000"/>
                </a:schemeClr>
              </a:solidFill>
              <a:latin typeface="e-Ukraine Head LOGO" pitchFamily="50" charset="-52"/>
            </a:rPr>
            <a:t>У разі якщо після 01.08.2021 відбувається </a:t>
          </a:r>
          <a:r>
            <a:rPr lang="uk-UA" sz="4000" b="1" dirty="0" smtClean="0">
              <a:solidFill>
                <a:schemeClr val="accent1">
                  <a:lumMod val="50000"/>
                </a:schemeClr>
              </a:solidFill>
              <a:latin typeface="e-Ukraine Head LOGO" pitchFamily="50" charset="-52"/>
            </a:rPr>
            <a:t>повернення авансу або поставлених товарів</a:t>
          </a:r>
          <a:r>
            <a:rPr lang="uk-UA" sz="4000" dirty="0" smtClean="0">
              <a:solidFill>
                <a:schemeClr val="accent1">
                  <a:lumMod val="50000"/>
                </a:schemeClr>
              </a:solidFill>
              <a:latin typeface="e-Ukraine Head LOGO" pitchFamily="50" charset="-52"/>
            </a:rPr>
            <a:t>, у зв’язку зі </a:t>
          </a:r>
          <a:r>
            <a:rPr lang="uk-UA" sz="4000" b="1" dirty="0" smtClean="0">
              <a:solidFill>
                <a:schemeClr val="accent1">
                  <a:lumMod val="50000"/>
                </a:schemeClr>
              </a:solidFill>
              <a:latin typeface="e-Ukraine Head LOGO" pitchFamily="50" charset="-52"/>
            </a:rPr>
            <a:t>зменшенням кількості або вартості таких товарів</a:t>
          </a:r>
          <a:r>
            <a:rPr lang="uk-UA" sz="4000" dirty="0" smtClean="0">
              <a:solidFill>
                <a:schemeClr val="accent1">
                  <a:lumMod val="50000"/>
                </a:schemeClr>
              </a:solidFill>
              <a:latin typeface="e-Ukraine Head LOGO" pitchFamily="50" charset="-52"/>
            </a:rPr>
            <a:t>, перша подія при постачанні яких відбулася до 01.08.2021</a:t>
          </a:r>
          <a:endParaRPr lang="ru-RU" sz="4000" dirty="0" smtClean="0">
            <a:solidFill>
              <a:schemeClr val="accent1">
                <a:lumMod val="50000"/>
              </a:schemeClr>
            </a:solidFill>
            <a:latin typeface="e-Ukraine Head LOGO" pitchFamily="50" charset="-52"/>
          </a:endParaRPr>
        </a:p>
      </dgm:t>
    </dgm:pt>
    <dgm:pt modelId="{1DC0B0A2-AACD-42FA-963D-F3D378C62990}" type="parTrans" cxnId="{1FEF6040-CBB2-4C6A-B1E5-01713B78DBAA}">
      <dgm:prSet/>
      <dgm:spPr/>
      <dgm:t>
        <a:bodyPr/>
        <a:lstStyle/>
        <a:p>
          <a:endParaRPr lang="ru-RU"/>
        </a:p>
      </dgm:t>
    </dgm:pt>
    <dgm:pt modelId="{8DCD2884-A2A4-4233-B949-F5E8FB815F41}" type="sibTrans" cxnId="{1FEF6040-CBB2-4C6A-B1E5-01713B78DBAA}">
      <dgm:prSet/>
      <dgm:spPr/>
      <dgm:t>
        <a:bodyPr/>
        <a:lstStyle/>
        <a:p>
          <a:endParaRPr lang="ru-RU"/>
        </a:p>
      </dgm:t>
    </dgm:pt>
    <dgm:pt modelId="{63B974A9-3EA6-4A03-9B2A-41750653234A}">
      <dgm:prSet phldrT="[Текст]" custT="1"/>
      <dgm:spPr/>
      <dgm:t>
        <a:bodyPr/>
        <a:lstStyle/>
        <a:p>
          <a:r>
            <a:rPr lang="uk-UA" sz="3600" b="1" dirty="0" smtClean="0">
              <a:latin typeface="e-Ukraine Light" pitchFamily="50" charset="-52"/>
            </a:rPr>
            <a:t>коригування</a:t>
          </a:r>
          <a:r>
            <a:rPr lang="uk-UA" sz="3600" b="0" dirty="0" smtClean="0">
              <a:latin typeface="e-Ukraine Light" pitchFamily="50" charset="-52"/>
            </a:rPr>
            <a:t> сум ПЗ з ПДВ </a:t>
          </a:r>
          <a:r>
            <a:rPr lang="uk-UA" sz="3600" b="1" dirty="0" smtClean="0">
              <a:latin typeface="e-Ukraine Light" pitchFamily="50" charset="-52"/>
            </a:rPr>
            <a:t>здійснюється, виходячи із ставки 14 відсотків</a:t>
          </a:r>
          <a:endParaRPr lang="ru-RU" sz="3600" b="1" dirty="0" smtClean="0">
            <a:latin typeface="e-Ukraine Light" pitchFamily="50" charset="-52"/>
          </a:endParaRPr>
        </a:p>
      </dgm:t>
    </dgm:pt>
    <dgm:pt modelId="{3BF1368A-FF2C-4FB8-88A7-2FAF4D07ADFE}" type="parTrans" cxnId="{1B1B41FA-F283-44A6-896A-F3CF4946DB72}">
      <dgm:prSet/>
      <dgm:spPr/>
      <dgm:t>
        <a:bodyPr/>
        <a:lstStyle/>
        <a:p>
          <a:endParaRPr lang="ru-RU"/>
        </a:p>
      </dgm:t>
    </dgm:pt>
    <dgm:pt modelId="{B131D01B-4EE1-49C6-9518-6EFB9B5127FD}" type="sibTrans" cxnId="{1B1B41FA-F283-44A6-896A-F3CF4946DB72}">
      <dgm:prSet/>
      <dgm:spPr/>
      <dgm:t>
        <a:bodyPr/>
        <a:lstStyle/>
        <a:p>
          <a:endParaRPr lang="ru-RU"/>
        </a:p>
      </dgm:t>
    </dgm:pt>
    <dgm:pt modelId="{EA1CF179-094A-4D80-A09D-69E52FB4807F}" type="pres">
      <dgm:prSet presAssocID="{168A80B9-8A74-4E18-A3B0-E93DD7FD7351}" presName="CompostProcess" presStyleCnt="0">
        <dgm:presLayoutVars>
          <dgm:dir/>
          <dgm:resizeHandles val="exact"/>
        </dgm:presLayoutVars>
      </dgm:prSet>
      <dgm:spPr/>
    </dgm:pt>
    <dgm:pt modelId="{2C2344E0-5995-463A-9BE6-A92872996426}" type="pres">
      <dgm:prSet presAssocID="{168A80B9-8A74-4E18-A3B0-E93DD7FD7351}" presName="arrow" presStyleLbl="bgShp" presStyleIdx="0" presStyleCnt="1" custAng="10800000" custLinFactNeighborX="-44" custLinFactNeighborY="2326"/>
      <dgm:spPr/>
    </dgm:pt>
    <dgm:pt modelId="{D718EC7F-45A0-4AEA-B962-801CE03DEC51}" type="pres">
      <dgm:prSet presAssocID="{168A80B9-8A74-4E18-A3B0-E93DD7FD7351}" presName="linearProcess" presStyleCnt="0"/>
      <dgm:spPr/>
    </dgm:pt>
    <dgm:pt modelId="{CD0CC49F-79D4-4EA4-8CFC-B77F87B8D7CC}" type="pres">
      <dgm:prSet presAssocID="{FC6ECF63-CE60-4699-B589-4F8E7F773D6E}" presName="textNode" presStyleLbl="node1" presStyleIdx="0" presStyleCnt="2" custScaleX="63842" custScaleY="194631" custLinFactX="126766" custLinFactNeighborX="200000" custLinFactNeighborY="44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E26587-A57A-48A6-B7D3-A94E10FF6156}" type="pres">
      <dgm:prSet presAssocID="{8DCD2884-A2A4-4233-B949-F5E8FB815F41}" presName="sibTrans" presStyleCnt="0"/>
      <dgm:spPr/>
    </dgm:pt>
    <dgm:pt modelId="{89268106-9DF7-4519-B443-79DC959F2917}" type="pres">
      <dgm:prSet presAssocID="{63B974A9-3EA6-4A03-9B2A-41750653234A}" presName="textNode" presStyleLbl="node1" presStyleIdx="1" presStyleCnt="2" custScaleX="33136" custScaleY="134262" custLinFactX="-62681" custLinFactNeighborX="-100000" custLinFactNeighborY="2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C51B6B-97A8-40E7-88AB-49433E1899CE}" type="presOf" srcId="{FC6ECF63-CE60-4699-B589-4F8E7F773D6E}" destId="{CD0CC49F-79D4-4EA4-8CFC-B77F87B8D7CC}" srcOrd="0" destOrd="0" presId="urn:microsoft.com/office/officeart/2005/8/layout/hProcess9"/>
    <dgm:cxn modelId="{1FEF6040-CBB2-4C6A-B1E5-01713B78DBAA}" srcId="{168A80B9-8A74-4E18-A3B0-E93DD7FD7351}" destId="{FC6ECF63-CE60-4699-B589-4F8E7F773D6E}" srcOrd="0" destOrd="0" parTransId="{1DC0B0A2-AACD-42FA-963D-F3D378C62990}" sibTransId="{8DCD2884-A2A4-4233-B949-F5E8FB815F41}"/>
    <dgm:cxn modelId="{612FEC0A-6B27-451C-85BC-6CFF54F46772}" type="presOf" srcId="{63B974A9-3EA6-4A03-9B2A-41750653234A}" destId="{89268106-9DF7-4519-B443-79DC959F2917}" srcOrd="0" destOrd="0" presId="urn:microsoft.com/office/officeart/2005/8/layout/hProcess9"/>
    <dgm:cxn modelId="{1B1B41FA-F283-44A6-896A-F3CF4946DB72}" srcId="{168A80B9-8A74-4E18-A3B0-E93DD7FD7351}" destId="{63B974A9-3EA6-4A03-9B2A-41750653234A}" srcOrd="1" destOrd="0" parTransId="{3BF1368A-FF2C-4FB8-88A7-2FAF4D07ADFE}" sibTransId="{B131D01B-4EE1-49C6-9518-6EFB9B5127FD}"/>
    <dgm:cxn modelId="{E33C8AB2-1912-4976-B690-67616E60F061}" type="presOf" srcId="{168A80B9-8A74-4E18-A3B0-E93DD7FD7351}" destId="{EA1CF179-094A-4D80-A09D-69E52FB4807F}" srcOrd="0" destOrd="0" presId="urn:microsoft.com/office/officeart/2005/8/layout/hProcess9"/>
    <dgm:cxn modelId="{31E6BB6E-3A2F-4A08-851F-FEB9CD54610F}" type="presParOf" srcId="{EA1CF179-094A-4D80-A09D-69E52FB4807F}" destId="{2C2344E0-5995-463A-9BE6-A92872996426}" srcOrd="0" destOrd="0" presId="urn:microsoft.com/office/officeart/2005/8/layout/hProcess9"/>
    <dgm:cxn modelId="{8FCB4B9D-8B57-4F1A-B375-B916EE1AFD56}" type="presParOf" srcId="{EA1CF179-094A-4D80-A09D-69E52FB4807F}" destId="{D718EC7F-45A0-4AEA-B962-801CE03DEC51}" srcOrd="1" destOrd="0" presId="urn:microsoft.com/office/officeart/2005/8/layout/hProcess9"/>
    <dgm:cxn modelId="{F105AF53-C591-40A3-8FBC-B89CAA94D6BB}" type="presParOf" srcId="{D718EC7F-45A0-4AEA-B962-801CE03DEC51}" destId="{CD0CC49F-79D4-4EA4-8CFC-B77F87B8D7CC}" srcOrd="0" destOrd="0" presId="urn:microsoft.com/office/officeart/2005/8/layout/hProcess9"/>
    <dgm:cxn modelId="{03038FCB-638D-4AC2-8A70-DB730CB87BDD}" type="presParOf" srcId="{D718EC7F-45A0-4AEA-B962-801CE03DEC51}" destId="{FBE26587-A57A-48A6-B7D3-A94E10FF6156}" srcOrd="1" destOrd="0" presId="urn:microsoft.com/office/officeart/2005/8/layout/hProcess9"/>
    <dgm:cxn modelId="{92553D5A-1D89-420F-A1D9-57385316F941}" type="presParOf" srcId="{D718EC7F-45A0-4AEA-B962-801CE03DEC51}" destId="{89268106-9DF7-4519-B443-79DC959F2917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68A80B9-8A74-4E18-A3B0-E93DD7FD7351}" type="doc">
      <dgm:prSet loTypeId="urn:microsoft.com/office/officeart/2005/8/layout/hProcess9" loCatId="process" qsTypeId="urn:microsoft.com/office/officeart/2005/8/quickstyle/simple1" qsCatId="simple" csTypeId="urn:microsoft.com/office/officeart/2005/8/colors/accent3_1" csCatId="accent3" phldr="1"/>
      <dgm:spPr/>
    </dgm:pt>
    <dgm:pt modelId="{FC6ECF63-CE60-4699-B589-4F8E7F773D6E}">
      <dgm:prSet phldrT="[Текст]" custT="1"/>
      <dgm:spPr/>
      <dgm:t>
        <a:bodyPr/>
        <a:lstStyle/>
        <a:p>
          <a:r>
            <a:rPr lang="uk-UA" sz="3600" dirty="0" smtClean="0">
              <a:solidFill>
                <a:srgbClr val="2C765A"/>
              </a:solidFill>
              <a:latin typeface="e-Ukraine Head LOGO" pitchFamily="50" charset="-52"/>
            </a:rPr>
            <a:t>У разі якщо після 01.08.2021 відбувається </a:t>
          </a:r>
          <a:r>
            <a:rPr lang="uk-UA" sz="3600" b="1" dirty="0" smtClean="0">
              <a:solidFill>
                <a:srgbClr val="2C765A"/>
              </a:solidFill>
              <a:latin typeface="e-Ukraine Head LOGO" pitchFamily="50" charset="-52"/>
            </a:rPr>
            <a:t>постачання</a:t>
          </a:r>
          <a:r>
            <a:rPr lang="uk-UA" sz="3600" dirty="0" smtClean="0">
              <a:solidFill>
                <a:srgbClr val="2C765A"/>
              </a:solidFill>
              <a:latin typeface="e-Ukraine Head LOGO" pitchFamily="50" charset="-52"/>
            </a:rPr>
            <a:t> таких товарів або </a:t>
          </a:r>
          <a:r>
            <a:rPr lang="uk-UA" sz="3600" b="1" dirty="0" smtClean="0">
              <a:solidFill>
                <a:srgbClr val="2C765A"/>
              </a:solidFill>
              <a:latin typeface="e-Ukraine Head LOGO" pitchFamily="50" charset="-52"/>
            </a:rPr>
            <a:t>перерахування</a:t>
          </a:r>
          <a:r>
            <a:rPr lang="uk-UA" sz="3600" dirty="0" smtClean="0">
              <a:solidFill>
                <a:srgbClr val="2C765A"/>
              </a:solidFill>
              <a:latin typeface="e-Ukraine Head LOGO" pitchFamily="50" charset="-52"/>
            </a:rPr>
            <a:t> коштів у зв’язку </a:t>
          </a:r>
          <a:r>
            <a:rPr lang="uk-UA" sz="3600" b="1" dirty="0" smtClean="0">
              <a:solidFill>
                <a:srgbClr val="2C765A"/>
              </a:solidFill>
              <a:latin typeface="e-Ukraine Head LOGO" pitchFamily="50" charset="-52"/>
            </a:rPr>
            <a:t>із збільшенням кількості або вартості </a:t>
          </a:r>
          <a:r>
            <a:rPr lang="uk-UA" sz="3600" dirty="0" smtClean="0">
              <a:solidFill>
                <a:srgbClr val="2C765A"/>
              </a:solidFill>
              <a:latin typeface="e-Ukraine Head LOGO" pitchFamily="50" charset="-52"/>
            </a:rPr>
            <a:t>таких товарів, перша подія при постачанні яких відбулася до 01.08.2021</a:t>
          </a:r>
          <a:endParaRPr lang="ru-RU" sz="3600" dirty="0">
            <a:solidFill>
              <a:srgbClr val="2C765A"/>
            </a:solidFill>
            <a:latin typeface="e-Ukraine Head LOGO" pitchFamily="50" charset="-52"/>
          </a:endParaRPr>
        </a:p>
      </dgm:t>
    </dgm:pt>
    <dgm:pt modelId="{1DC0B0A2-AACD-42FA-963D-F3D378C62990}" type="parTrans" cxnId="{1FEF6040-CBB2-4C6A-B1E5-01713B78DBAA}">
      <dgm:prSet/>
      <dgm:spPr/>
      <dgm:t>
        <a:bodyPr/>
        <a:lstStyle/>
        <a:p>
          <a:endParaRPr lang="ru-RU"/>
        </a:p>
      </dgm:t>
    </dgm:pt>
    <dgm:pt modelId="{8DCD2884-A2A4-4233-B949-F5E8FB815F41}" type="sibTrans" cxnId="{1FEF6040-CBB2-4C6A-B1E5-01713B78DBAA}">
      <dgm:prSet/>
      <dgm:spPr/>
      <dgm:t>
        <a:bodyPr/>
        <a:lstStyle/>
        <a:p>
          <a:endParaRPr lang="ru-RU"/>
        </a:p>
      </dgm:t>
    </dgm:pt>
    <dgm:pt modelId="{63B974A9-3EA6-4A03-9B2A-41750653234A}">
      <dgm:prSet phldrT="[Текст]" custT="1"/>
      <dgm:spPr/>
      <dgm:t>
        <a:bodyPr/>
        <a:lstStyle/>
        <a:p>
          <a:r>
            <a:rPr lang="uk-UA" sz="3400" b="1" dirty="0" smtClean="0">
              <a:latin typeface="e-Ukraine Light" pitchFamily="50" charset="-52"/>
            </a:rPr>
            <a:t>коригування</a:t>
          </a:r>
          <a:r>
            <a:rPr lang="uk-UA" sz="3400" b="0" dirty="0" smtClean="0">
              <a:latin typeface="e-Ukraine Light" pitchFamily="50" charset="-52"/>
            </a:rPr>
            <a:t> сум ПЗ з ПДВ </a:t>
          </a:r>
          <a:r>
            <a:rPr lang="uk-UA" sz="3400" b="1" dirty="0" smtClean="0">
              <a:latin typeface="e-Ukraine Light" pitchFamily="50" charset="-52"/>
            </a:rPr>
            <a:t>здійснюється, виходячи із ставки ПДВ 20 відсотків</a:t>
          </a:r>
          <a:endParaRPr lang="ru-RU" sz="3400" b="1" dirty="0">
            <a:latin typeface="e-Ukraine Light" pitchFamily="50" charset="-52"/>
          </a:endParaRPr>
        </a:p>
      </dgm:t>
    </dgm:pt>
    <dgm:pt modelId="{3BF1368A-FF2C-4FB8-88A7-2FAF4D07ADFE}" type="parTrans" cxnId="{1B1B41FA-F283-44A6-896A-F3CF4946DB72}">
      <dgm:prSet/>
      <dgm:spPr/>
      <dgm:t>
        <a:bodyPr/>
        <a:lstStyle/>
        <a:p>
          <a:endParaRPr lang="ru-RU"/>
        </a:p>
      </dgm:t>
    </dgm:pt>
    <dgm:pt modelId="{B131D01B-4EE1-49C6-9518-6EFB9B5127FD}" type="sibTrans" cxnId="{1B1B41FA-F283-44A6-896A-F3CF4946DB72}">
      <dgm:prSet/>
      <dgm:spPr/>
      <dgm:t>
        <a:bodyPr/>
        <a:lstStyle/>
        <a:p>
          <a:endParaRPr lang="ru-RU"/>
        </a:p>
      </dgm:t>
    </dgm:pt>
    <dgm:pt modelId="{EA1CF179-094A-4D80-A09D-69E52FB4807F}" type="pres">
      <dgm:prSet presAssocID="{168A80B9-8A74-4E18-A3B0-E93DD7FD7351}" presName="CompostProcess" presStyleCnt="0">
        <dgm:presLayoutVars>
          <dgm:dir/>
          <dgm:resizeHandles val="exact"/>
        </dgm:presLayoutVars>
      </dgm:prSet>
      <dgm:spPr/>
    </dgm:pt>
    <dgm:pt modelId="{2C2344E0-5995-463A-9BE6-A92872996426}" type="pres">
      <dgm:prSet presAssocID="{168A80B9-8A74-4E18-A3B0-E93DD7FD7351}" presName="arrow" presStyleLbl="bgShp" presStyleIdx="0" presStyleCnt="1"/>
      <dgm:spPr/>
    </dgm:pt>
    <dgm:pt modelId="{D718EC7F-45A0-4AEA-B962-801CE03DEC51}" type="pres">
      <dgm:prSet presAssocID="{168A80B9-8A74-4E18-A3B0-E93DD7FD7351}" presName="linearProcess" presStyleCnt="0"/>
      <dgm:spPr/>
    </dgm:pt>
    <dgm:pt modelId="{CD0CC49F-79D4-4EA4-8CFC-B77F87B8D7CC}" type="pres">
      <dgm:prSet presAssocID="{FC6ECF63-CE60-4699-B589-4F8E7F773D6E}" presName="textNode" presStyleLbl="node1" presStyleIdx="0" presStyleCnt="2" custScaleX="101901" custScaleY="1824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E26587-A57A-48A6-B7D3-A94E10FF6156}" type="pres">
      <dgm:prSet presAssocID="{8DCD2884-A2A4-4233-B949-F5E8FB815F41}" presName="sibTrans" presStyleCnt="0"/>
      <dgm:spPr/>
    </dgm:pt>
    <dgm:pt modelId="{89268106-9DF7-4519-B443-79DC959F2917}" type="pres">
      <dgm:prSet presAssocID="{63B974A9-3EA6-4A03-9B2A-41750653234A}" presName="textNode" presStyleLbl="node1" presStyleIdx="1" presStyleCnt="2" custScaleX="71117" custScaleY="151411" custLinFactNeighborX="-70309" custLinFactNeighborY="2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2BAB72-F341-4DA1-A458-275BDC1D6C6D}" type="presOf" srcId="{63B974A9-3EA6-4A03-9B2A-41750653234A}" destId="{89268106-9DF7-4519-B443-79DC959F2917}" srcOrd="0" destOrd="0" presId="urn:microsoft.com/office/officeart/2005/8/layout/hProcess9"/>
    <dgm:cxn modelId="{1FEF6040-CBB2-4C6A-B1E5-01713B78DBAA}" srcId="{168A80B9-8A74-4E18-A3B0-E93DD7FD7351}" destId="{FC6ECF63-CE60-4699-B589-4F8E7F773D6E}" srcOrd="0" destOrd="0" parTransId="{1DC0B0A2-AACD-42FA-963D-F3D378C62990}" sibTransId="{8DCD2884-A2A4-4233-B949-F5E8FB815F41}"/>
    <dgm:cxn modelId="{1B1B41FA-F283-44A6-896A-F3CF4946DB72}" srcId="{168A80B9-8A74-4E18-A3B0-E93DD7FD7351}" destId="{63B974A9-3EA6-4A03-9B2A-41750653234A}" srcOrd="1" destOrd="0" parTransId="{3BF1368A-FF2C-4FB8-88A7-2FAF4D07ADFE}" sibTransId="{B131D01B-4EE1-49C6-9518-6EFB9B5127FD}"/>
    <dgm:cxn modelId="{9C6C1F33-22E3-4915-8198-8B93F1DC9D09}" type="presOf" srcId="{FC6ECF63-CE60-4699-B589-4F8E7F773D6E}" destId="{CD0CC49F-79D4-4EA4-8CFC-B77F87B8D7CC}" srcOrd="0" destOrd="0" presId="urn:microsoft.com/office/officeart/2005/8/layout/hProcess9"/>
    <dgm:cxn modelId="{6727A24E-E5E7-4F4A-960C-76A5E984F4CB}" type="presOf" srcId="{168A80B9-8A74-4E18-A3B0-E93DD7FD7351}" destId="{EA1CF179-094A-4D80-A09D-69E52FB4807F}" srcOrd="0" destOrd="0" presId="urn:microsoft.com/office/officeart/2005/8/layout/hProcess9"/>
    <dgm:cxn modelId="{FDEF8FA8-54C1-45BB-A423-ADA3A09392D5}" type="presParOf" srcId="{EA1CF179-094A-4D80-A09D-69E52FB4807F}" destId="{2C2344E0-5995-463A-9BE6-A92872996426}" srcOrd="0" destOrd="0" presId="urn:microsoft.com/office/officeart/2005/8/layout/hProcess9"/>
    <dgm:cxn modelId="{6CB65F88-C491-433B-8512-713770513649}" type="presParOf" srcId="{EA1CF179-094A-4D80-A09D-69E52FB4807F}" destId="{D718EC7F-45A0-4AEA-B962-801CE03DEC51}" srcOrd="1" destOrd="0" presId="urn:microsoft.com/office/officeart/2005/8/layout/hProcess9"/>
    <dgm:cxn modelId="{3CEF070E-3111-454B-9E96-321F42385A0C}" type="presParOf" srcId="{D718EC7F-45A0-4AEA-B962-801CE03DEC51}" destId="{CD0CC49F-79D4-4EA4-8CFC-B77F87B8D7CC}" srcOrd="0" destOrd="0" presId="urn:microsoft.com/office/officeart/2005/8/layout/hProcess9"/>
    <dgm:cxn modelId="{76614CB7-0744-4394-B56D-8DE6590F6CA7}" type="presParOf" srcId="{D718EC7F-45A0-4AEA-B962-801CE03DEC51}" destId="{FBE26587-A57A-48A6-B7D3-A94E10FF6156}" srcOrd="1" destOrd="0" presId="urn:microsoft.com/office/officeart/2005/8/layout/hProcess9"/>
    <dgm:cxn modelId="{11549CFE-642F-4D4D-B3D1-296D5B6C2316}" type="presParOf" srcId="{D718EC7F-45A0-4AEA-B962-801CE03DEC51}" destId="{89268106-9DF7-4519-B443-79DC959F2917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68A80B9-8A74-4E18-A3B0-E93DD7FD7351}" type="doc">
      <dgm:prSet loTypeId="urn:microsoft.com/office/officeart/2005/8/layout/hProcess9" loCatId="process" qsTypeId="urn:microsoft.com/office/officeart/2005/8/quickstyle/simple1" qsCatId="simple" csTypeId="urn:microsoft.com/office/officeart/2005/8/colors/accent1_1" csCatId="accent1" phldr="1"/>
      <dgm:spPr/>
    </dgm:pt>
    <dgm:pt modelId="{FC6ECF63-CE60-4699-B589-4F8E7F773D6E}">
      <dgm:prSet phldrT="[Текст]" custT="1"/>
      <dgm:spPr/>
      <dgm:t>
        <a:bodyPr/>
        <a:lstStyle/>
        <a:p>
          <a:r>
            <a:rPr lang="uk-UA" sz="4000" dirty="0" smtClean="0">
              <a:solidFill>
                <a:schemeClr val="accent1">
                  <a:lumMod val="50000"/>
                </a:schemeClr>
              </a:solidFill>
              <a:latin typeface="e-Ukraine Head LOGO" pitchFamily="50" charset="-52"/>
            </a:rPr>
            <a:t>У разі якщо після 01.08.2021 відбувається </a:t>
          </a:r>
          <a:r>
            <a:rPr lang="uk-UA" sz="4000" b="1" dirty="0" smtClean="0">
              <a:solidFill>
                <a:schemeClr val="accent1">
                  <a:lumMod val="50000"/>
                </a:schemeClr>
              </a:solidFill>
              <a:latin typeface="e-Ukraine Head LOGO" pitchFamily="50" charset="-52"/>
            </a:rPr>
            <a:t>зміна номенклатури, </a:t>
          </a:r>
          <a:r>
            <a:rPr lang="uk-UA" sz="4000" b="0" dirty="0" smtClean="0">
              <a:solidFill>
                <a:schemeClr val="accent1">
                  <a:lumMod val="50000"/>
                </a:schemeClr>
              </a:solidFill>
              <a:latin typeface="e-Ukraine Head LOGO" pitchFamily="50" charset="-52"/>
            </a:rPr>
            <a:t>перша подія за операцією з постачання якої відбулася до 01.08.2021</a:t>
          </a:r>
          <a:endParaRPr lang="ru-RU" sz="4000" b="0" dirty="0" smtClean="0">
            <a:solidFill>
              <a:schemeClr val="accent1">
                <a:lumMod val="50000"/>
              </a:schemeClr>
            </a:solidFill>
            <a:latin typeface="e-Ukraine Head LOGO" pitchFamily="50" charset="-52"/>
          </a:endParaRPr>
        </a:p>
      </dgm:t>
    </dgm:pt>
    <dgm:pt modelId="{1DC0B0A2-AACD-42FA-963D-F3D378C62990}" type="parTrans" cxnId="{1FEF6040-CBB2-4C6A-B1E5-01713B78DBAA}">
      <dgm:prSet/>
      <dgm:spPr/>
      <dgm:t>
        <a:bodyPr/>
        <a:lstStyle/>
        <a:p>
          <a:endParaRPr lang="ru-RU"/>
        </a:p>
      </dgm:t>
    </dgm:pt>
    <dgm:pt modelId="{8DCD2884-A2A4-4233-B949-F5E8FB815F41}" type="sibTrans" cxnId="{1FEF6040-CBB2-4C6A-B1E5-01713B78DBAA}">
      <dgm:prSet/>
      <dgm:spPr/>
      <dgm:t>
        <a:bodyPr/>
        <a:lstStyle/>
        <a:p>
          <a:endParaRPr lang="ru-RU"/>
        </a:p>
      </dgm:t>
    </dgm:pt>
    <dgm:pt modelId="{63B974A9-3EA6-4A03-9B2A-41750653234A}">
      <dgm:prSet phldrT="[Текст]" custT="1"/>
      <dgm:spPr/>
      <dgm:t>
        <a:bodyPr/>
        <a:lstStyle/>
        <a:p>
          <a:r>
            <a:rPr lang="uk-UA" sz="3600" b="1" dirty="0" smtClean="0">
              <a:latin typeface="e-Ukraine Light" pitchFamily="50" charset="-52"/>
            </a:rPr>
            <a:t>коригування</a:t>
          </a:r>
          <a:r>
            <a:rPr lang="uk-UA" sz="3600" b="0" dirty="0" smtClean="0">
              <a:latin typeface="e-Ukraine Light" pitchFamily="50" charset="-52"/>
            </a:rPr>
            <a:t> сум ПЗ з ПДВ </a:t>
          </a:r>
          <a:r>
            <a:rPr lang="uk-UA" sz="3600" b="1" dirty="0" smtClean="0">
              <a:latin typeface="e-Ukraine Light" pitchFamily="50" charset="-52"/>
            </a:rPr>
            <a:t>здійснюється, виходячи із ставки 20 відсотків</a:t>
          </a:r>
          <a:endParaRPr lang="ru-RU" sz="3600" b="1" dirty="0" smtClean="0">
            <a:latin typeface="e-Ukraine Light" pitchFamily="50" charset="-52"/>
          </a:endParaRPr>
        </a:p>
      </dgm:t>
    </dgm:pt>
    <dgm:pt modelId="{B131D01B-4EE1-49C6-9518-6EFB9B5127FD}" type="sibTrans" cxnId="{1B1B41FA-F283-44A6-896A-F3CF4946DB72}">
      <dgm:prSet/>
      <dgm:spPr/>
      <dgm:t>
        <a:bodyPr/>
        <a:lstStyle/>
        <a:p>
          <a:endParaRPr lang="ru-RU"/>
        </a:p>
      </dgm:t>
    </dgm:pt>
    <dgm:pt modelId="{3BF1368A-FF2C-4FB8-88A7-2FAF4D07ADFE}" type="parTrans" cxnId="{1B1B41FA-F283-44A6-896A-F3CF4946DB72}">
      <dgm:prSet/>
      <dgm:spPr/>
      <dgm:t>
        <a:bodyPr/>
        <a:lstStyle/>
        <a:p>
          <a:endParaRPr lang="ru-RU"/>
        </a:p>
      </dgm:t>
    </dgm:pt>
    <dgm:pt modelId="{EA1CF179-094A-4D80-A09D-69E52FB4807F}" type="pres">
      <dgm:prSet presAssocID="{168A80B9-8A74-4E18-A3B0-E93DD7FD7351}" presName="CompostProcess" presStyleCnt="0">
        <dgm:presLayoutVars>
          <dgm:dir/>
          <dgm:resizeHandles val="exact"/>
        </dgm:presLayoutVars>
      </dgm:prSet>
      <dgm:spPr/>
    </dgm:pt>
    <dgm:pt modelId="{2C2344E0-5995-463A-9BE6-A92872996426}" type="pres">
      <dgm:prSet presAssocID="{168A80B9-8A74-4E18-A3B0-E93DD7FD7351}" presName="arrow" presStyleLbl="bgShp" presStyleIdx="0" presStyleCnt="1" custAng="10800000" custLinFactNeighborX="-44" custLinFactNeighborY="2326"/>
      <dgm:spPr/>
    </dgm:pt>
    <dgm:pt modelId="{D718EC7F-45A0-4AEA-B962-801CE03DEC51}" type="pres">
      <dgm:prSet presAssocID="{168A80B9-8A74-4E18-A3B0-E93DD7FD7351}" presName="linearProcess" presStyleCnt="0"/>
      <dgm:spPr/>
    </dgm:pt>
    <dgm:pt modelId="{CD0CC49F-79D4-4EA4-8CFC-B77F87B8D7CC}" type="pres">
      <dgm:prSet presAssocID="{FC6ECF63-CE60-4699-B589-4F8E7F773D6E}" presName="textNode" presStyleLbl="node1" presStyleIdx="0" presStyleCnt="2" custScaleX="68840" custScaleY="165835" custLinFactX="35493" custLinFactNeighborX="100000" custLinFactNeighborY="1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E26587-A57A-48A6-B7D3-A94E10FF6156}" type="pres">
      <dgm:prSet presAssocID="{8DCD2884-A2A4-4233-B949-F5E8FB815F41}" presName="sibTrans" presStyleCnt="0"/>
      <dgm:spPr/>
    </dgm:pt>
    <dgm:pt modelId="{89268106-9DF7-4519-B443-79DC959F2917}" type="pres">
      <dgm:prSet presAssocID="{63B974A9-3EA6-4A03-9B2A-41750653234A}" presName="textNode" presStyleLbl="node1" presStyleIdx="1" presStyleCnt="2" custScaleX="33136" custScaleY="134262" custLinFactX="-64661" custLinFactNeighborX="-100000" custLinFactNeighborY="31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61D74F-06E8-4FA9-A38F-86A23E7DC195}" type="presOf" srcId="{FC6ECF63-CE60-4699-B589-4F8E7F773D6E}" destId="{CD0CC49F-79D4-4EA4-8CFC-B77F87B8D7CC}" srcOrd="0" destOrd="0" presId="urn:microsoft.com/office/officeart/2005/8/layout/hProcess9"/>
    <dgm:cxn modelId="{1FEF6040-CBB2-4C6A-B1E5-01713B78DBAA}" srcId="{168A80B9-8A74-4E18-A3B0-E93DD7FD7351}" destId="{FC6ECF63-CE60-4699-B589-4F8E7F773D6E}" srcOrd="0" destOrd="0" parTransId="{1DC0B0A2-AACD-42FA-963D-F3D378C62990}" sibTransId="{8DCD2884-A2A4-4233-B949-F5E8FB815F41}"/>
    <dgm:cxn modelId="{CFD5A228-E478-4EE5-93D9-0866C34226CB}" type="presOf" srcId="{63B974A9-3EA6-4A03-9B2A-41750653234A}" destId="{89268106-9DF7-4519-B443-79DC959F2917}" srcOrd="0" destOrd="0" presId="urn:microsoft.com/office/officeart/2005/8/layout/hProcess9"/>
    <dgm:cxn modelId="{D190016C-5CB9-4B34-BE2F-20DA8CB15C4B}" type="presOf" srcId="{168A80B9-8A74-4E18-A3B0-E93DD7FD7351}" destId="{EA1CF179-094A-4D80-A09D-69E52FB4807F}" srcOrd="0" destOrd="0" presId="urn:microsoft.com/office/officeart/2005/8/layout/hProcess9"/>
    <dgm:cxn modelId="{1B1B41FA-F283-44A6-896A-F3CF4946DB72}" srcId="{168A80B9-8A74-4E18-A3B0-E93DD7FD7351}" destId="{63B974A9-3EA6-4A03-9B2A-41750653234A}" srcOrd="1" destOrd="0" parTransId="{3BF1368A-FF2C-4FB8-88A7-2FAF4D07ADFE}" sibTransId="{B131D01B-4EE1-49C6-9518-6EFB9B5127FD}"/>
    <dgm:cxn modelId="{B7E9AC81-7CC7-4046-BBA3-9DDCFA120898}" type="presParOf" srcId="{EA1CF179-094A-4D80-A09D-69E52FB4807F}" destId="{2C2344E0-5995-463A-9BE6-A92872996426}" srcOrd="0" destOrd="0" presId="urn:microsoft.com/office/officeart/2005/8/layout/hProcess9"/>
    <dgm:cxn modelId="{00B5EF90-57C1-45B1-99A6-11C128BC10D9}" type="presParOf" srcId="{EA1CF179-094A-4D80-A09D-69E52FB4807F}" destId="{D718EC7F-45A0-4AEA-B962-801CE03DEC51}" srcOrd="1" destOrd="0" presId="urn:microsoft.com/office/officeart/2005/8/layout/hProcess9"/>
    <dgm:cxn modelId="{8C058EE5-43AE-4FEA-B5C5-AF887980F6C4}" type="presParOf" srcId="{D718EC7F-45A0-4AEA-B962-801CE03DEC51}" destId="{CD0CC49F-79D4-4EA4-8CFC-B77F87B8D7CC}" srcOrd="0" destOrd="0" presId="urn:microsoft.com/office/officeart/2005/8/layout/hProcess9"/>
    <dgm:cxn modelId="{D89ADEA5-1AA6-4D56-9AB3-10A2B0E991A7}" type="presParOf" srcId="{D718EC7F-45A0-4AEA-B962-801CE03DEC51}" destId="{FBE26587-A57A-48A6-B7D3-A94E10FF6156}" srcOrd="1" destOrd="0" presId="urn:microsoft.com/office/officeart/2005/8/layout/hProcess9"/>
    <dgm:cxn modelId="{1BD99EAE-C856-4DB0-BD01-445E719540C4}" type="presParOf" srcId="{D718EC7F-45A0-4AEA-B962-801CE03DEC51}" destId="{89268106-9DF7-4519-B443-79DC959F2917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68A80B9-8A74-4E18-A3B0-E93DD7FD7351}" type="doc">
      <dgm:prSet loTypeId="urn:microsoft.com/office/officeart/2005/8/layout/hProcess9" loCatId="process" qsTypeId="urn:microsoft.com/office/officeart/2005/8/quickstyle/simple1" qsCatId="simple" csTypeId="urn:microsoft.com/office/officeart/2005/8/colors/accent3_1" csCatId="accent3" phldr="1"/>
      <dgm:spPr/>
    </dgm:pt>
    <dgm:pt modelId="{FC6ECF63-CE60-4699-B589-4F8E7F773D6E}">
      <dgm:prSet phldrT="[Текст]" custT="1"/>
      <dgm:spPr/>
      <dgm:t>
        <a:bodyPr/>
        <a:lstStyle/>
        <a:p>
          <a:r>
            <a:rPr lang="uk-UA" sz="4000" smtClean="0">
              <a:latin typeface="e-Ukraine Head LOGO" pitchFamily="50" charset="-52"/>
            </a:rPr>
            <a:t>У разі здійснення платником податку операцій з постачання на митній території України товарів, які були придбані до 01.08.2021 року</a:t>
          </a:r>
          <a:endParaRPr lang="ru-RU" sz="4000" dirty="0" smtClean="0">
            <a:latin typeface="e-Ukraine Head LOGO" pitchFamily="50" charset="-52"/>
          </a:endParaRPr>
        </a:p>
      </dgm:t>
    </dgm:pt>
    <dgm:pt modelId="{1DC0B0A2-AACD-42FA-963D-F3D378C62990}" type="parTrans" cxnId="{1FEF6040-CBB2-4C6A-B1E5-01713B78DBAA}">
      <dgm:prSet/>
      <dgm:spPr/>
      <dgm:t>
        <a:bodyPr/>
        <a:lstStyle/>
        <a:p>
          <a:endParaRPr lang="ru-RU"/>
        </a:p>
      </dgm:t>
    </dgm:pt>
    <dgm:pt modelId="{8DCD2884-A2A4-4233-B949-F5E8FB815F41}" type="sibTrans" cxnId="{1FEF6040-CBB2-4C6A-B1E5-01713B78DBAA}">
      <dgm:prSet/>
      <dgm:spPr/>
      <dgm:t>
        <a:bodyPr/>
        <a:lstStyle/>
        <a:p>
          <a:endParaRPr lang="ru-RU"/>
        </a:p>
      </dgm:t>
    </dgm:pt>
    <dgm:pt modelId="{63B974A9-3EA6-4A03-9B2A-41750653234A}">
      <dgm:prSet phldrT="[Текст]" custT="1"/>
      <dgm:spPr/>
      <dgm:t>
        <a:bodyPr/>
        <a:lstStyle/>
        <a:p>
          <a:r>
            <a:rPr lang="uk-UA" sz="3600" b="0" dirty="0" smtClean="0">
              <a:latin typeface="e-Ukraine Light" pitchFamily="50" charset="-52"/>
            </a:rPr>
            <a:t>за таким платником податку </a:t>
          </a:r>
          <a:r>
            <a:rPr lang="uk-UA" sz="3600" b="1" dirty="0" smtClean="0">
              <a:latin typeface="e-Ukraine Light" pitchFamily="50" charset="-52"/>
            </a:rPr>
            <a:t>зберігається податковий кредит </a:t>
          </a:r>
          <a:r>
            <a:rPr lang="uk-UA" sz="3600" b="0" dirty="0" smtClean="0">
              <a:latin typeface="e-Ukraine Light" pitchFamily="50" charset="-52"/>
            </a:rPr>
            <a:t>з ПДВ </a:t>
          </a:r>
          <a:r>
            <a:rPr lang="uk-UA" sz="3600" b="1" dirty="0" smtClean="0">
              <a:latin typeface="e-Ukraine Light" pitchFamily="50" charset="-52"/>
            </a:rPr>
            <a:t>у розмірі, який був нарахований при придбанні</a:t>
          </a:r>
          <a:r>
            <a:rPr lang="uk-UA" sz="3600" b="0" dirty="0" smtClean="0">
              <a:latin typeface="e-Ukraine Light" pitchFamily="50" charset="-52"/>
            </a:rPr>
            <a:t> таких товарів</a:t>
          </a:r>
          <a:endParaRPr lang="ru-RU" sz="3600" b="0" dirty="0" smtClean="0">
            <a:latin typeface="e-Ukraine Light" pitchFamily="50" charset="-52"/>
          </a:endParaRPr>
        </a:p>
      </dgm:t>
    </dgm:pt>
    <dgm:pt modelId="{3BF1368A-FF2C-4FB8-88A7-2FAF4D07ADFE}" type="parTrans" cxnId="{1B1B41FA-F283-44A6-896A-F3CF4946DB72}">
      <dgm:prSet/>
      <dgm:spPr/>
      <dgm:t>
        <a:bodyPr/>
        <a:lstStyle/>
        <a:p>
          <a:endParaRPr lang="ru-RU"/>
        </a:p>
      </dgm:t>
    </dgm:pt>
    <dgm:pt modelId="{B131D01B-4EE1-49C6-9518-6EFB9B5127FD}" type="sibTrans" cxnId="{1B1B41FA-F283-44A6-896A-F3CF4946DB72}">
      <dgm:prSet/>
      <dgm:spPr/>
      <dgm:t>
        <a:bodyPr/>
        <a:lstStyle/>
        <a:p>
          <a:endParaRPr lang="ru-RU"/>
        </a:p>
      </dgm:t>
    </dgm:pt>
    <dgm:pt modelId="{EA1CF179-094A-4D80-A09D-69E52FB4807F}" type="pres">
      <dgm:prSet presAssocID="{168A80B9-8A74-4E18-A3B0-E93DD7FD7351}" presName="CompostProcess" presStyleCnt="0">
        <dgm:presLayoutVars>
          <dgm:dir/>
          <dgm:resizeHandles val="exact"/>
        </dgm:presLayoutVars>
      </dgm:prSet>
      <dgm:spPr/>
    </dgm:pt>
    <dgm:pt modelId="{2C2344E0-5995-463A-9BE6-A92872996426}" type="pres">
      <dgm:prSet presAssocID="{168A80B9-8A74-4E18-A3B0-E93DD7FD7351}" presName="arrow" presStyleLbl="bgShp" presStyleIdx="0" presStyleCnt="1" custAng="0"/>
      <dgm:spPr/>
    </dgm:pt>
    <dgm:pt modelId="{D718EC7F-45A0-4AEA-B962-801CE03DEC51}" type="pres">
      <dgm:prSet presAssocID="{168A80B9-8A74-4E18-A3B0-E93DD7FD7351}" presName="linearProcess" presStyleCnt="0"/>
      <dgm:spPr/>
    </dgm:pt>
    <dgm:pt modelId="{CD0CC49F-79D4-4EA4-8CFC-B77F87B8D7CC}" type="pres">
      <dgm:prSet presAssocID="{FC6ECF63-CE60-4699-B589-4F8E7F773D6E}" presName="textNode" presStyleLbl="node1" presStyleIdx="0" presStyleCnt="2" custScaleX="82578" custScaleY="166829" custLinFactNeighborX="-34808" custLinFactNeighborY="18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E26587-A57A-48A6-B7D3-A94E10FF6156}" type="pres">
      <dgm:prSet presAssocID="{8DCD2884-A2A4-4233-B949-F5E8FB815F41}" presName="sibTrans" presStyleCnt="0"/>
      <dgm:spPr/>
    </dgm:pt>
    <dgm:pt modelId="{89268106-9DF7-4519-B443-79DC959F2917}" type="pres">
      <dgm:prSet presAssocID="{63B974A9-3EA6-4A03-9B2A-41750653234A}" presName="textNode" presStyleLbl="node1" presStyleIdx="1" presStyleCnt="2" custScaleX="83809" custScaleY="129915" custLinFactNeighborX="-59752" custLinFactNeighborY="8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8B08E6-51DC-402D-90CE-77533820E04A}" type="presOf" srcId="{63B974A9-3EA6-4A03-9B2A-41750653234A}" destId="{89268106-9DF7-4519-B443-79DC959F2917}" srcOrd="0" destOrd="0" presId="urn:microsoft.com/office/officeart/2005/8/layout/hProcess9"/>
    <dgm:cxn modelId="{1FEF6040-CBB2-4C6A-B1E5-01713B78DBAA}" srcId="{168A80B9-8A74-4E18-A3B0-E93DD7FD7351}" destId="{FC6ECF63-CE60-4699-B589-4F8E7F773D6E}" srcOrd="0" destOrd="0" parTransId="{1DC0B0A2-AACD-42FA-963D-F3D378C62990}" sibTransId="{8DCD2884-A2A4-4233-B949-F5E8FB815F41}"/>
    <dgm:cxn modelId="{7C0FDC8E-FD1E-4587-B381-E1B8D024505E}" type="presOf" srcId="{168A80B9-8A74-4E18-A3B0-E93DD7FD7351}" destId="{EA1CF179-094A-4D80-A09D-69E52FB4807F}" srcOrd="0" destOrd="0" presId="urn:microsoft.com/office/officeart/2005/8/layout/hProcess9"/>
    <dgm:cxn modelId="{1B1B41FA-F283-44A6-896A-F3CF4946DB72}" srcId="{168A80B9-8A74-4E18-A3B0-E93DD7FD7351}" destId="{63B974A9-3EA6-4A03-9B2A-41750653234A}" srcOrd="1" destOrd="0" parTransId="{3BF1368A-FF2C-4FB8-88A7-2FAF4D07ADFE}" sibTransId="{B131D01B-4EE1-49C6-9518-6EFB9B5127FD}"/>
    <dgm:cxn modelId="{D1A0D6B4-BB7A-4BE0-B763-DCA3AAE71946}" type="presOf" srcId="{FC6ECF63-CE60-4699-B589-4F8E7F773D6E}" destId="{CD0CC49F-79D4-4EA4-8CFC-B77F87B8D7CC}" srcOrd="0" destOrd="0" presId="urn:microsoft.com/office/officeart/2005/8/layout/hProcess9"/>
    <dgm:cxn modelId="{E0AFB8DD-878A-4567-9528-57C408497CB8}" type="presParOf" srcId="{EA1CF179-094A-4D80-A09D-69E52FB4807F}" destId="{2C2344E0-5995-463A-9BE6-A92872996426}" srcOrd="0" destOrd="0" presId="urn:microsoft.com/office/officeart/2005/8/layout/hProcess9"/>
    <dgm:cxn modelId="{EC7E5510-58D9-4714-83DD-05275D676B3B}" type="presParOf" srcId="{EA1CF179-094A-4D80-A09D-69E52FB4807F}" destId="{D718EC7F-45A0-4AEA-B962-801CE03DEC51}" srcOrd="1" destOrd="0" presId="urn:microsoft.com/office/officeart/2005/8/layout/hProcess9"/>
    <dgm:cxn modelId="{59FD5410-2335-4BD7-B733-B31462ED45F0}" type="presParOf" srcId="{D718EC7F-45A0-4AEA-B962-801CE03DEC51}" destId="{CD0CC49F-79D4-4EA4-8CFC-B77F87B8D7CC}" srcOrd="0" destOrd="0" presId="urn:microsoft.com/office/officeart/2005/8/layout/hProcess9"/>
    <dgm:cxn modelId="{E5AC05A5-BEA2-422B-856D-B6739A2D80EA}" type="presParOf" srcId="{D718EC7F-45A0-4AEA-B962-801CE03DEC51}" destId="{FBE26587-A57A-48A6-B7D3-A94E10FF6156}" srcOrd="1" destOrd="0" presId="urn:microsoft.com/office/officeart/2005/8/layout/hProcess9"/>
    <dgm:cxn modelId="{A5C82F0B-0C21-4347-8AF8-DBAF5270CC97}" type="presParOf" srcId="{D718EC7F-45A0-4AEA-B962-801CE03DEC51}" destId="{89268106-9DF7-4519-B443-79DC959F2917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90A310-CEED-44C1-B0A0-4C0C4860B121}">
      <dsp:nvSpPr>
        <dsp:cNvPr id="0" name=""/>
        <dsp:cNvSpPr/>
      </dsp:nvSpPr>
      <dsp:spPr>
        <a:xfrm rot="5400000">
          <a:off x="6440816" y="-2814626"/>
          <a:ext cx="534898" cy="6313661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>
              <a:solidFill>
                <a:schemeClr val="accent1">
                  <a:lumMod val="50000"/>
                </a:schemeClr>
              </a:solidFill>
              <a:latin typeface="e-Ukraine Light" pitchFamily="50" charset="-52"/>
              <a:cs typeface="Times New Roman" pitchFamily="18" charset="0"/>
            </a:rPr>
            <a:t>Худоба велика рогата молочних порід, жива</a:t>
          </a:r>
          <a:endParaRPr lang="ru-RU" sz="1800" kern="1200" dirty="0"/>
        </a:p>
      </dsp:txBody>
      <dsp:txXfrm rot="5400000">
        <a:off x="6440816" y="-2814626"/>
        <a:ext cx="534898" cy="6313661"/>
      </dsp:txXfrm>
    </dsp:sp>
    <dsp:sp modelId="{F720ACD9-2B06-49F1-9F6F-58DFE965D076}">
      <dsp:nvSpPr>
        <dsp:cNvPr id="0" name=""/>
        <dsp:cNvSpPr/>
      </dsp:nvSpPr>
      <dsp:spPr>
        <a:xfrm>
          <a:off x="0" y="2"/>
          <a:ext cx="3551434" cy="66862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>
              <a:solidFill>
                <a:schemeClr val="bg1"/>
              </a:solidFill>
              <a:latin typeface="e-Ukraine Head" pitchFamily="50" charset="-52"/>
              <a:cs typeface="Times New Roman" pitchFamily="18" charset="0"/>
            </a:rPr>
            <a:t>0102</a:t>
          </a:r>
          <a:endParaRPr lang="ru-RU" sz="3400" kern="1200" dirty="0">
            <a:solidFill>
              <a:schemeClr val="bg1"/>
            </a:solidFill>
          </a:endParaRPr>
        </a:p>
      </dsp:txBody>
      <dsp:txXfrm>
        <a:off x="0" y="2"/>
        <a:ext cx="3551434" cy="668623"/>
      </dsp:txXfrm>
    </dsp:sp>
    <dsp:sp modelId="{ADA33CCC-DF85-4CA9-A976-EDC21F62BF5D}">
      <dsp:nvSpPr>
        <dsp:cNvPr id="0" name=""/>
        <dsp:cNvSpPr/>
      </dsp:nvSpPr>
      <dsp:spPr>
        <a:xfrm rot="5400000">
          <a:off x="6440816" y="-2112572"/>
          <a:ext cx="534898" cy="6313661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>
              <a:solidFill>
                <a:schemeClr val="accent1">
                  <a:lumMod val="50000"/>
                </a:schemeClr>
              </a:solidFill>
              <a:latin typeface="e-Ukraine Light" pitchFamily="50" charset="-52"/>
              <a:cs typeface="Times New Roman" pitchFamily="18" charset="0"/>
            </a:rPr>
            <a:t>Свині живі</a:t>
          </a:r>
          <a:endParaRPr lang="ru-RU" sz="2200" kern="1200" dirty="0"/>
        </a:p>
      </dsp:txBody>
      <dsp:txXfrm rot="5400000">
        <a:off x="6440816" y="-2112572"/>
        <a:ext cx="534898" cy="6313661"/>
      </dsp:txXfrm>
    </dsp:sp>
    <dsp:sp modelId="{746DA527-0F9E-4A5A-BAD4-17566A40AD79}">
      <dsp:nvSpPr>
        <dsp:cNvPr id="0" name=""/>
        <dsp:cNvSpPr/>
      </dsp:nvSpPr>
      <dsp:spPr>
        <a:xfrm>
          <a:off x="0" y="709946"/>
          <a:ext cx="3551434" cy="668623"/>
        </a:xfrm>
        <a:prstGeom prst="roundRect">
          <a:avLst/>
        </a:prstGeom>
        <a:solidFill>
          <a:schemeClr val="accent1">
            <a:shade val="50000"/>
            <a:hueOff val="101485"/>
            <a:satOff val="0"/>
            <a:lumOff val="64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>
              <a:solidFill>
                <a:schemeClr val="bg1"/>
              </a:solidFill>
              <a:latin typeface="e-Ukraine Head" pitchFamily="50" charset="-52"/>
              <a:cs typeface="Times New Roman" pitchFamily="18" charset="0"/>
            </a:rPr>
            <a:t>0103</a:t>
          </a:r>
          <a:endParaRPr lang="ru-RU" sz="3400" kern="1200" dirty="0">
            <a:solidFill>
              <a:schemeClr val="bg1"/>
            </a:solidFill>
          </a:endParaRPr>
        </a:p>
      </dsp:txBody>
      <dsp:txXfrm>
        <a:off x="0" y="709946"/>
        <a:ext cx="3551434" cy="668623"/>
      </dsp:txXfrm>
    </dsp:sp>
    <dsp:sp modelId="{7CB5ED71-31CB-4912-B956-2F517D6F6B35}">
      <dsp:nvSpPr>
        <dsp:cNvPr id="0" name=""/>
        <dsp:cNvSpPr/>
      </dsp:nvSpPr>
      <dsp:spPr>
        <a:xfrm rot="5400000">
          <a:off x="6440816" y="-1410518"/>
          <a:ext cx="534898" cy="6313661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>
              <a:solidFill>
                <a:schemeClr val="accent1">
                  <a:lumMod val="50000"/>
                </a:schemeClr>
              </a:solidFill>
              <a:latin typeface="e-Ukraine Light" pitchFamily="50" charset="-52"/>
              <a:cs typeface="Times New Roman" pitchFamily="18" charset="0"/>
            </a:rPr>
            <a:t>Вівці живі</a:t>
          </a:r>
          <a:endParaRPr lang="ru-RU" sz="2200" kern="1200" dirty="0"/>
        </a:p>
      </dsp:txBody>
      <dsp:txXfrm rot="5400000">
        <a:off x="6440816" y="-1410518"/>
        <a:ext cx="534898" cy="6313661"/>
      </dsp:txXfrm>
    </dsp:sp>
    <dsp:sp modelId="{D2907576-A540-44D5-8DCD-0706EB46ABFC}">
      <dsp:nvSpPr>
        <dsp:cNvPr id="0" name=""/>
        <dsp:cNvSpPr/>
      </dsp:nvSpPr>
      <dsp:spPr>
        <a:xfrm>
          <a:off x="0" y="1412001"/>
          <a:ext cx="3551434" cy="668623"/>
        </a:xfrm>
        <a:prstGeom prst="roundRect">
          <a:avLst/>
        </a:prstGeom>
        <a:solidFill>
          <a:schemeClr val="accent1">
            <a:shade val="50000"/>
            <a:hueOff val="202969"/>
            <a:satOff val="0"/>
            <a:lumOff val="128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>
              <a:solidFill>
                <a:schemeClr val="bg1"/>
              </a:solidFill>
              <a:latin typeface="e-Ukraine Head" pitchFamily="50" charset="-52"/>
              <a:cs typeface="Times New Roman" pitchFamily="18" charset="0"/>
            </a:rPr>
            <a:t>0104 10</a:t>
          </a:r>
          <a:endParaRPr lang="ru-RU" sz="3400" kern="1200" dirty="0">
            <a:solidFill>
              <a:schemeClr val="bg1"/>
            </a:solidFill>
          </a:endParaRPr>
        </a:p>
      </dsp:txBody>
      <dsp:txXfrm>
        <a:off x="0" y="1412001"/>
        <a:ext cx="3551434" cy="668623"/>
      </dsp:txXfrm>
    </dsp:sp>
    <dsp:sp modelId="{0F0F09EA-4E28-4910-A69A-2FFCB1523C91}">
      <dsp:nvSpPr>
        <dsp:cNvPr id="0" name=""/>
        <dsp:cNvSpPr/>
      </dsp:nvSpPr>
      <dsp:spPr>
        <a:xfrm rot="5400000">
          <a:off x="6440816" y="-708463"/>
          <a:ext cx="534898" cy="6313661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>
              <a:solidFill>
                <a:schemeClr val="accent1">
                  <a:lumMod val="50000"/>
                </a:schemeClr>
              </a:solidFill>
              <a:latin typeface="e-Ukraine Light" pitchFamily="50" charset="-52"/>
              <a:cs typeface="Times New Roman" pitchFamily="18" charset="0"/>
            </a:rPr>
            <a:t>Молоко незбиране</a:t>
          </a:r>
          <a:endParaRPr lang="ru-RU" sz="2200" kern="1200" dirty="0"/>
        </a:p>
      </dsp:txBody>
      <dsp:txXfrm rot="5400000">
        <a:off x="6440816" y="-708463"/>
        <a:ext cx="534898" cy="6313661"/>
      </dsp:txXfrm>
    </dsp:sp>
    <dsp:sp modelId="{44CC1124-F90B-4DA5-9800-57325D5C79DE}">
      <dsp:nvSpPr>
        <dsp:cNvPr id="0" name=""/>
        <dsp:cNvSpPr/>
      </dsp:nvSpPr>
      <dsp:spPr>
        <a:xfrm>
          <a:off x="0" y="2114055"/>
          <a:ext cx="3551434" cy="668623"/>
        </a:xfrm>
        <a:prstGeom prst="roundRect">
          <a:avLst/>
        </a:prstGeom>
        <a:solidFill>
          <a:schemeClr val="accent1">
            <a:shade val="50000"/>
            <a:hueOff val="304454"/>
            <a:satOff val="0"/>
            <a:lumOff val="1932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>
              <a:solidFill>
                <a:schemeClr val="bg1"/>
              </a:solidFill>
              <a:latin typeface="e-Ukraine Head" pitchFamily="50" charset="-52"/>
              <a:cs typeface="Times New Roman" pitchFamily="18" charset="0"/>
            </a:rPr>
            <a:t>0401</a:t>
          </a:r>
          <a:endParaRPr lang="ru-RU" sz="3400" kern="1200" dirty="0">
            <a:solidFill>
              <a:schemeClr val="bg1"/>
            </a:solidFill>
          </a:endParaRPr>
        </a:p>
      </dsp:txBody>
      <dsp:txXfrm>
        <a:off x="0" y="2114055"/>
        <a:ext cx="3551434" cy="668623"/>
      </dsp:txXfrm>
    </dsp:sp>
    <dsp:sp modelId="{CE6984AB-860E-4127-884B-1A9B4865B8C0}">
      <dsp:nvSpPr>
        <dsp:cNvPr id="0" name=""/>
        <dsp:cNvSpPr/>
      </dsp:nvSpPr>
      <dsp:spPr>
        <a:xfrm rot="5400000">
          <a:off x="6440816" y="-6409"/>
          <a:ext cx="534898" cy="6313661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>
              <a:solidFill>
                <a:schemeClr val="accent1">
                  <a:lumMod val="50000"/>
                </a:schemeClr>
              </a:solidFill>
              <a:latin typeface="e-Ukraine Light" pitchFamily="50" charset="-52"/>
              <a:cs typeface="Times New Roman" pitchFamily="18" charset="0"/>
            </a:rPr>
            <a:t>Пшениця тверда</a:t>
          </a:r>
          <a:endParaRPr lang="ru-RU" sz="2200" kern="1200" dirty="0"/>
        </a:p>
      </dsp:txBody>
      <dsp:txXfrm rot="5400000">
        <a:off x="6440816" y="-6409"/>
        <a:ext cx="534898" cy="6313661"/>
      </dsp:txXfrm>
    </dsp:sp>
    <dsp:sp modelId="{C8BB0D76-A859-4FF6-8E97-BF66470D9771}">
      <dsp:nvSpPr>
        <dsp:cNvPr id="0" name=""/>
        <dsp:cNvSpPr/>
      </dsp:nvSpPr>
      <dsp:spPr>
        <a:xfrm>
          <a:off x="0" y="2816109"/>
          <a:ext cx="3551434" cy="668623"/>
        </a:xfrm>
        <a:prstGeom prst="roundRect">
          <a:avLst/>
        </a:prstGeom>
        <a:solidFill>
          <a:schemeClr val="accent1">
            <a:shade val="50000"/>
            <a:hueOff val="405939"/>
            <a:satOff val="0"/>
            <a:lumOff val="2576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>
              <a:solidFill>
                <a:schemeClr val="bg1"/>
              </a:solidFill>
              <a:latin typeface="e-Ukraine Head" pitchFamily="50" charset="-52"/>
              <a:cs typeface="Times New Roman" pitchFamily="18" charset="0"/>
            </a:rPr>
            <a:t>1001</a:t>
          </a:r>
          <a:endParaRPr lang="ru-RU" sz="3400" kern="1200" dirty="0">
            <a:solidFill>
              <a:schemeClr val="bg1"/>
            </a:solidFill>
          </a:endParaRPr>
        </a:p>
      </dsp:txBody>
      <dsp:txXfrm>
        <a:off x="0" y="2816109"/>
        <a:ext cx="3551434" cy="668623"/>
      </dsp:txXfrm>
    </dsp:sp>
    <dsp:sp modelId="{E01DF352-DD58-47DC-AFFA-BA54B37C94EE}">
      <dsp:nvSpPr>
        <dsp:cNvPr id="0" name=""/>
        <dsp:cNvSpPr/>
      </dsp:nvSpPr>
      <dsp:spPr>
        <a:xfrm rot="5400000">
          <a:off x="6440816" y="695644"/>
          <a:ext cx="534898" cy="6313661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>
              <a:solidFill>
                <a:schemeClr val="accent1">
                  <a:lumMod val="50000"/>
                </a:schemeClr>
              </a:solidFill>
              <a:latin typeface="e-Ukraine Light" pitchFamily="50" charset="-52"/>
              <a:cs typeface="Times New Roman" pitchFamily="18" charset="0"/>
            </a:rPr>
            <a:t>Жито</a:t>
          </a:r>
          <a:endParaRPr lang="ru-RU" sz="2200" kern="1200" dirty="0"/>
        </a:p>
      </dsp:txBody>
      <dsp:txXfrm rot="5400000">
        <a:off x="6440816" y="695644"/>
        <a:ext cx="534898" cy="6313661"/>
      </dsp:txXfrm>
    </dsp:sp>
    <dsp:sp modelId="{1F2F5656-0B03-4388-B918-47A079041FCA}">
      <dsp:nvSpPr>
        <dsp:cNvPr id="0" name=""/>
        <dsp:cNvSpPr/>
      </dsp:nvSpPr>
      <dsp:spPr>
        <a:xfrm>
          <a:off x="0" y="3518163"/>
          <a:ext cx="3551434" cy="668623"/>
        </a:xfrm>
        <a:prstGeom prst="roundRect">
          <a:avLst/>
        </a:prstGeom>
        <a:solidFill>
          <a:schemeClr val="accent1">
            <a:shade val="50000"/>
            <a:hueOff val="507423"/>
            <a:satOff val="0"/>
            <a:lumOff val="322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>
              <a:solidFill>
                <a:schemeClr val="bg1"/>
              </a:solidFill>
              <a:latin typeface="e-Ukraine Head" pitchFamily="50" charset="-52"/>
              <a:cs typeface="Times New Roman" pitchFamily="18" charset="0"/>
            </a:rPr>
            <a:t>1002 </a:t>
          </a:r>
          <a:endParaRPr lang="ru-RU" sz="3400" kern="1200" dirty="0">
            <a:solidFill>
              <a:schemeClr val="bg1"/>
            </a:solidFill>
          </a:endParaRPr>
        </a:p>
      </dsp:txBody>
      <dsp:txXfrm>
        <a:off x="0" y="3518163"/>
        <a:ext cx="3551434" cy="668623"/>
      </dsp:txXfrm>
    </dsp:sp>
    <dsp:sp modelId="{7F19495B-4D08-455B-AFB9-9FED0955EF42}">
      <dsp:nvSpPr>
        <dsp:cNvPr id="0" name=""/>
        <dsp:cNvSpPr/>
      </dsp:nvSpPr>
      <dsp:spPr>
        <a:xfrm rot="5400000">
          <a:off x="6440816" y="1397699"/>
          <a:ext cx="534898" cy="6313661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>
              <a:solidFill>
                <a:schemeClr val="accent1">
                  <a:lumMod val="50000"/>
                </a:schemeClr>
              </a:solidFill>
              <a:latin typeface="e-Ukraine Light" pitchFamily="50" charset="-52"/>
              <a:cs typeface="Times New Roman" pitchFamily="18" charset="0"/>
            </a:rPr>
            <a:t>Ячмінь</a:t>
          </a:r>
          <a:endParaRPr lang="ru-RU" sz="2200" kern="1200" dirty="0"/>
        </a:p>
      </dsp:txBody>
      <dsp:txXfrm rot="5400000">
        <a:off x="6440816" y="1397699"/>
        <a:ext cx="534898" cy="6313661"/>
      </dsp:txXfrm>
    </dsp:sp>
    <dsp:sp modelId="{B120636B-73A4-48AD-AACF-8C72B73AF055}">
      <dsp:nvSpPr>
        <dsp:cNvPr id="0" name=""/>
        <dsp:cNvSpPr/>
      </dsp:nvSpPr>
      <dsp:spPr>
        <a:xfrm>
          <a:off x="0" y="4220218"/>
          <a:ext cx="3551434" cy="668623"/>
        </a:xfrm>
        <a:prstGeom prst="roundRect">
          <a:avLst/>
        </a:prstGeom>
        <a:solidFill>
          <a:schemeClr val="accent1">
            <a:shade val="50000"/>
            <a:hueOff val="608908"/>
            <a:satOff val="0"/>
            <a:lumOff val="386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>
              <a:solidFill>
                <a:schemeClr val="bg1"/>
              </a:solidFill>
              <a:latin typeface="e-Ukraine Head" pitchFamily="50" charset="-52"/>
              <a:cs typeface="Times New Roman" pitchFamily="18" charset="0"/>
            </a:rPr>
            <a:t>1003</a:t>
          </a:r>
          <a:endParaRPr lang="ru-RU" sz="3400" kern="1200" dirty="0">
            <a:solidFill>
              <a:schemeClr val="bg1"/>
            </a:solidFill>
          </a:endParaRPr>
        </a:p>
      </dsp:txBody>
      <dsp:txXfrm>
        <a:off x="0" y="4220218"/>
        <a:ext cx="3551434" cy="668623"/>
      </dsp:txXfrm>
    </dsp:sp>
    <dsp:sp modelId="{C586294D-5E03-4BAE-8B6F-499A2D75E6EC}">
      <dsp:nvSpPr>
        <dsp:cNvPr id="0" name=""/>
        <dsp:cNvSpPr/>
      </dsp:nvSpPr>
      <dsp:spPr>
        <a:xfrm rot="5400000">
          <a:off x="6440816" y="2099753"/>
          <a:ext cx="534898" cy="6313661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>
              <a:solidFill>
                <a:schemeClr val="accent1">
                  <a:lumMod val="50000"/>
                </a:schemeClr>
              </a:solidFill>
              <a:latin typeface="e-Ukraine Light" pitchFamily="50" charset="-52"/>
              <a:cs typeface="Times New Roman" pitchFamily="18" charset="0"/>
            </a:rPr>
            <a:t>Овес</a:t>
          </a:r>
          <a:endParaRPr lang="ru-RU" sz="2200" kern="1200" dirty="0"/>
        </a:p>
      </dsp:txBody>
      <dsp:txXfrm rot="5400000">
        <a:off x="6440816" y="2099753"/>
        <a:ext cx="534898" cy="6313661"/>
      </dsp:txXfrm>
    </dsp:sp>
    <dsp:sp modelId="{08ACC36C-037D-4980-BB1C-0D20B32CD549}">
      <dsp:nvSpPr>
        <dsp:cNvPr id="0" name=""/>
        <dsp:cNvSpPr/>
      </dsp:nvSpPr>
      <dsp:spPr>
        <a:xfrm>
          <a:off x="0" y="4922272"/>
          <a:ext cx="3551434" cy="668623"/>
        </a:xfrm>
        <a:prstGeom prst="roundRect">
          <a:avLst/>
        </a:prstGeom>
        <a:solidFill>
          <a:schemeClr val="accent1">
            <a:shade val="50000"/>
            <a:hueOff val="710392"/>
            <a:satOff val="0"/>
            <a:lumOff val="450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>
              <a:solidFill>
                <a:schemeClr val="bg1"/>
              </a:solidFill>
              <a:latin typeface="e-Ukraine Head" pitchFamily="50" charset="-52"/>
              <a:cs typeface="Times New Roman" pitchFamily="18" charset="0"/>
            </a:rPr>
            <a:t>1004</a:t>
          </a:r>
          <a:endParaRPr lang="ru-RU" sz="3400" kern="1200" dirty="0">
            <a:solidFill>
              <a:schemeClr val="bg1"/>
            </a:solidFill>
          </a:endParaRPr>
        </a:p>
      </dsp:txBody>
      <dsp:txXfrm>
        <a:off x="0" y="4922272"/>
        <a:ext cx="3551434" cy="668623"/>
      </dsp:txXfrm>
    </dsp:sp>
    <dsp:sp modelId="{C60D3ED9-FFBB-48F3-B32F-42D954C168DA}">
      <dsp:nvSpPr>
        <dsp:cNvPr id="0" name=""/>
        <dsp:cNvSpPr/>
      </dsp:nvSpPr>
      <dsp:spPr>
        <a:xfrm rot="5400000">
          <a:off x="6440816" y="2801807"/>
          <a:ext cx="534898" cy="6313661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>
              <a:solidFill>
                <a:schemeClr val="accent1">
                  <a:lumMod val="50000"/>
                </a:schemeClr>
              </a:solidFill>
              <a:latin typeface="e-Ukraine Light" pitchFamily="50" charset="-52"/>
              <a:cs typeface="Times New Roman" pitchFamily="18" charset="0"/>
            </a:rPr>
            <a:t>Кукурудза</a:t>
          </a:r>
          <a:endParaRPr lang="ru-RU" sz="2200" kern="1200" dirty="0"/>
        </a:p>
      </dsp:txBody>
      <dsp:txXfrm rot="5400000">
        <a:off x="6440816" y="2801807"/>
        <a:ext cx="534898" cy="6313661"/>
      </dsp:txXfrm>
    </dsp:sp>
    <dsp:sp modelId="{5C7FC456-9CDB-4756-8F51-7BABA5C26B08}">
      <dsp:nvSpPr>
        <dsp:cNvPr id="0" name=""/>
        <dsp:cNvSpPr/>
      </dsp:nvSpPr>
      <dsp:spPr>
        <a:xfrm>
          <a:off x="0" y="5624326"/>
          <a:ext cx="3551434" cy="668623"/>
        </a:xfrm>
        <a:prstGeom prst="roundRect">
          <a:avLst/>
        </a:prstGeom>
        <a:solidFill>
          <a:schemeClr val="accent1">
            <a:shade val="50000"/>
            <a:hueOff val="710392"/>
            <a:satOff val="0"/>
            <a:lumOff val="450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>
              <a:solidFill>
                <a:schemeClr val="bg1"/>
              </a:solidFill>
              <a:latin typeface="e-Ukraine Head" pitchFamily="50" charset="-52"/>
              <a:cs typeface="Times New Roman" pitchFamily="18" charset="0"/>
            </a:rPr>
            <a:t>1005</a:t>
          </a:r>
          <a:endParaRPr lang="ru-RU" sz="3400" kern="1200" dirty="0">
            <a:solidFill>
              <a:schemeClr val="bg1"/>
            </a:solidFill>
          </a:endParaRPr>
        </a:p>
      </dsp:txBody>
      <dsp:txXfrm>
        <a:off x="0" y="5624326"/>
        <a:ext cx="3551434" cy="668623"/>
      </dsp:txXfrm>
    </dsp:sp>
    <dsp:sp modelId="{EE2B554E-4ECF-428B-A960-638090514672}">
      <dsp:nvSpPr>
        <dsp:cNvPr id="0" name=""/>
        <dsp:cNvSpPr/>
      </dsp:nvSpPr>
      <dsp:spPr>
        <a:xfrm rot="5400000">
          <a:off x="6440816" y="3503861"/>
          <a:ext cx="534898" cy="6313661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>
              <a:solidFill>
                <a:schemeClr val="accent1">
                  <a:lumMod val="50000"/>
                </a:schemeClr>
              </a:solidFill>
              <a:latin typeface="e-Ukraine Light" pitchFamily="50" charset="-52"/>
              <a:cs typeface="Times New Roman" pitchFamily="18" charset="0"/>
            </a:rPr>
            <a:t>Соя</a:t>
          </a:r>
          <a:endParaRPr lang="ru-RU" sz="2200" kern="1200" dirty="0"/>
        </a:p>
      </dsp:txBody>
      <dsp:txXfrm rot="5400000">
        <a:off x="6440816" y="3503861"/>
        <a:ext cx="534898" cy="6313661"/>
      </dsp:txXfrm>
    </dsp:sp>
    <dsp:sp modelId="{1DDCA275-3AF8-4294-A921-F73435C9D8AF}">
      <dsp:nvSpPr>
        <dsp:cNvPr id="0" name=""/>
        <dsp:cNvSpPr/>
      </dsp:nvSpPr>
      <dsp:spPr>
        <a:xfrm>
          <a:off x="0" y="6326380"/>
          <a:ext cx="3551434" cy="668623"/>
        </a:xfrm>
        <a:prstGeom prst="roundRect">
          <a:avLst/>
        </a:prstGeom>
        <a:solidFill>
          <a:schemeClr val="accent1">
            <a:shade val="50000"/>
            <a:hueOff val="608908"/>
            <a:satOff val="0"/>
            <a:lumOff val="386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>
              <a:solidFill>
                <a:schemeClr val="bg1"/>
              </a:solidFill>
              <a:latin typeface="e-Ukraine Head" pitchFamily="50" charset="-52"/>
              <a:cs typeface="Times New Roman" pitchFamily="18" charset="0"/>
            </a:rPr>
            <a:t>1201</a:t>
          </a:r>
          <a:endParaRPr lang="ru-RU" sz="3400" kern="1200" dirty="0">
            <a:solidFill>
              <a:schemeClr val="bg1"/>
            </a:solidFill>
          </a:endParaRPr>
        </a:p>
      </dsp:txBody>
      <dsp:txXfrm>
        <a:off x="0" y="6326380"/>
        <a:ext cx="3551434" cy="668623"/>
      </dsp:txXfrm>
    </dsp:sp>
    <dsp:sp modelId="{41CD55B1-9078-4278-BBAB-7EBED0A1A2BB}">
      <dsp:nvSpPr>
        <dsp:cNvPr id="0" name=""/>
        <dsp:cNvSpPr/>
      </dsp:nvSpPr>
      <dsp:spPr>
        <a:xfrm rot="5400000">
          <a:off x="6440816" y="4205916"/>
          <a:ext cx="534898" cy="6313661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>
              <a:solidFill>
                <a:schemeClr val="accent1">
                  <a:lumMod val="50000"/>
                </a:schemeClr>
              </a:solidFill>
              <a:latin typeface="e-Ukraine Light" pitchFamily="50" charset="-52"/>
              <a:cs typeface="Times New Roman" pitchFamily="18" charset="0"/>
            </a:rPr>
            <a:t>Насіння льону</a:t>
          </a:r>
          <a:endParaRPr lang="ru-RU" sz="2200" kern="1200" dirty="0"/>
        </a:p>
      </dsp:txBody>
      <dsp:txXfrm rot="5400000">
        <a:off x="6440816" y="4205916"/>
        <a:ext cx="534898" cy="6313661"/>
      </dsp:txXfrm>
    </dsp:sp>
    <dsp:sp modelId="{15C2B04C-AE2F-471D-A63D-6995AB9990B0}">
      <dsp:nvSpPr>
        <dsp:cNvPr id="0" name=""/>
        <dsp:cNvSpPr/>
      </dsp:nvSpPr>
      <dsp:spPr>
        <a:xfrm>
          <a:off x="0" y="7028435"/>
          <a:ext cx="3551434" cy="668623"/>
        </a:xfrm>
        <a:prstGeom prst="roundRect">
          <a:avLst/>
        </a:prstGeom>
        <a:solidFill>
          <a:schemeClr val="accent1">
            <a:shade val="50000"/>
            <a:hueOff val="507423"/>
            <a:satOff val="0"/>
            <a:lumOff val="322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>
              <a:solidFill>
                <a:schemeClr val="bg1"/>
              </a:solidFill>
              <a:latin typeface="e-Ukraine Head" pitchFamily="50" charset="-52"/>
              <a:cs typeface="Times New Roman" pitchFamily="18" charset="0"/>
            </a:rPr>
            <a:t>1204 00 </a:t>
          </a:r>
          <a:endParaRPr lang="ru-RU" sz="3400" kern="1200" dirty="0">
            <a:solidFill>
              <a:schemeClr val="bg1"/>
            </a:solidFill>
          </a:endParaRPr>
        </a:p>
      </dsp:txBody>
      <dsp:txXfrm>
        <a:off x="0" y="7028435"/>
        <a:ext cx="3551434" cy="668623"/>
      </dsp:txXfrm>
    </dsp:sp>
    <dsp:sp modelId="{72827252-49E0-418B-ADE2-42FF367870FE}">
      <dsp:nvSpPr>
        <dsp:cNvPr id="0" name=""/>
        <dsp:cNvSpPr/>
      </dsp:nvSpPr>
      <dsp:spPr>
        <a:xfrm rot="5400000">
          <a:off x="6440816" y="4907970"/>
          <a:ext cx="534898" cy="6313661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>
              <a:solidFill>
                <a:schemeClr val="accent1">
                  <a:lumMod val="50000"/>
                </a:schemeClr>
              </a:solidFill>
              <a:latin typeface="e-Ukraine Light" pitchFamily="50" charset="-52"/>
              <a:cs typeface="Times New Roman" pitchFamily="18" charset="0"/>
            </a:rPr>
            <a:t>Насіння ріпаку</a:t>
          </a:r>
          <a:endParaRPr lang="ru-RU" sz="2200" kern="1200" dirty="0"/>
        </a:p>
      </dsp:txBody>
      <dsp:txXfrm rot="5400000">
        <a:off x="6440816" y="4907970"/>
        <a:ext cx="534898" cy="6313661"/>
      </dsp:txXfrm>
    </dsp:sp>
    <dsp:sp modelId="{A35E9240-E0B2-4D45-AF47-B0855C2CD68E}">
      <dsp:nvSpPr>
        <dsp:cNvPr id="0" name=""/>
        <dsp:cNvSpPr/>
      </dsp:nvSpPr>
      <dsp:spPr>
        <a:xfrm>
          <a:off x="0" y="7730489"/>
          <a:ext cx="3551434" cy="668623"/>
        </a:xfrm>
        <a:prstGeom prst="roundRect">
          <a:avLst/>
        </a:prstGeom>
        <a:solidFill>
          <a:schemeClr val="accent1">
            <a:shade val="50000"/>
            <a:hueOff val="405939"/>
            <a:satOff val="0"/>
            <a:lumOff val="2576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>
              <a:solidFill>
                <a:schemeClr val="bg1"/>
              </a:solidFill>
              <a:latin typeface="e-Ukraine Head" pitchFamily="50" charset="-52"/>
              <a:cs typeface="Times New Roman" pitchFamily="18" charset="0"/>
            </a:rPr>
            <a:t>1205</a:t>
          </a:r>
          <a:endParaRPr lang="ru-RU" sz="3400" kern="1200" dirty="0">
            <a:solidFill>
              <a:schemeClr val="bg1"/>
            </a:solidFill>
          </a:endParaRPr>
        </a:p>
      </dsp:txBody>
      <dsp:txXfrm>
        <a:off x="0" y="7730489"/>
        <a:ext cx="3551434" cy="668623"/>
      </dsp:txXfrm>
    </dsp:sp>
    <dsp:sp modelId="{6BD9B7AE-6D8D-44D9-9853-D1DC8CE170F8}">
      <dsp:nvSpPr>
        <dsp:cNvPr id="0" name=""/>
        <dsp:cNvSpPr/>
      </dsp:nvSpPr>
      <dsp:spPr>
        <a:xfrm rot="5400000">
          <a:off x="6440816" y="5610024"/>
          <a:ext cx="534898" cy="6313661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>
              <a:solidFill>
                <a:schemeClr val="accent1">
                  <a:lumMod val="50000"/>
                </a:schemeClr>
              </a:solidFill>
              <a:latin typeface="e-Ukraine Light" pitchFamily="50" charset="-52"/>
              <a:cs typeface="Times New Roman" pitchFamily="18" charset="0"/>
            </a:rPr>
            <a:t>Насіння соняшнику</a:t>
          </a:r>
          <a:endParaRPr lang="ru-RU" sz="2200" kern="1200" dirty="0"/>
        </a:p>
      </dsp:txBody>
      <dsp:txXfrm rot="5400000">
        <a:off x="6440816" y="5610024"/>
        <a:ext cx="534898" cy="6313661"/>
      </dsp:txXfrm>
    </dsp:sp>
    <dsp:sp modelId="{BEE01BD9-C42F-4A12-8B86-2BF1E77219B7}">
      <dsp:nvSpPr>
        <dsp:cNvPr id="0" name=""/>
        <dsp:cNvSpPr/>
      </dsp:nvSpPr>
      <dsp:spPr>
        <a:xfrm>
          <a:off x="0" y="8432543"/>
          <a:ext cx="3551434" cy="668623"/>
        </a:xfrm>
        <a:prstGeom prst="roundRect">
          <a:avLst/>
        </a:prstGeom>
        <a:solidFill>
          <a:schemeClr val="accent1">
            <a:shade val="50000"/>
            <a:hueOff val="304454"/>
            <a:satOff val="0"/>
            <a:lumOff val="1932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>
              <a:solidFill>
                <a:schemeClr val="bg1"/>
              </a:solidFill>
              <a:latin typeface="e-Ukraine Head" pitchFamily="50" charset="-52"/>
              <a:cs typeface="Times New Roman" pitchFamily="18" charset="0"/>
            </a:rPr>
            <a:t>1206 00 </a:t>
          </a:r>
          <a:endParaRPr lang="ru-RU" sz="3400" kern="1200" dirty="0">
            <a:solidFill>
              <a:schemeClr val="bg1"/>
            </a:solidFill>
          </a:endParaRPr>
        </a:p>
      </dsp:txBody>
      <dsp:txXfrm>
        <a:off x="0" y="8432543"/>
        <a:ext cx="3551434" cy="668623"/>
      </dsp:txXfrm>
    </dsp:sp>
    <dsp:sp modelId="{487903DD-31B4-4333-9339-2E748ABFB017}">
      <dsp:nvSpPr>
        <dsp:cNvPr id="0" name=""/>
        <dsp:cNvSpPr/>
      </dsp:nvSpPr>
      <dsp:spPr>
        <a:xfrm rot="5400000">
          <a:off x="6440816" y="6312078"/>
          <a:ext cx="534898" cy="6313661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>
              <a:solidFill>
                <a:schemeClr val="accent1">
                  <a:lumMod val="50000"/>
                </a:schemeClr>
              </a:solidFill>
              <a:latin typeface="e-Ukraine Light" pitchFamily="50" charset="-52"/>
              <a:cs typeface="Times New Roman" pitchFamily="18" charset="0"/>
            </a:rPr>
            <a:t>Насіння інших олійних культур</a:t>
          </a:r>
          <a:endParaRPr lang="ru-RU" sz="1800" kern="1200" dirty="0"/>
        </a:p>
      </dsp:txBody>
      <dsp:txXfrm rot="5400000">
        <a:off x="6440816" y="6312078"/>
        <a:ext cx="534898" cy="6313661"/>
      </dsp:txXfrm>
    </dsp:sp>
    <dsp:sp modelId="{1ADDCEA4-94F1-45A7-B39A-2C5F96EEE31A}">
      <dsp:nvSpPr>
        <dsp:cNvPr id="0" name=""/>
        <dsp:cNvSpPr/>
      </dsp:nvSpPr>
      <dsp:spPr>
        <a:xfrm>
          <a:off x="0" y="9134598"/>
          <a:ext cx="3551434" cy="668623"/>
        </a:xfrm>
        <a:prstGeom prst="roundRect">
          <a:avLst/>
        </a:prstGeom>
        <a:solidFill>
          <a:schemeClr val="accent1">
            <a:shade val="50000"/>
            <a:hueOff val="202969"/>
            <a:satOff val="0"/>
            <a:lumOff val="128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>
              <a:solidFill>
                <a:schemeClr val="bg1"/>
              </a:solidFill>
              <a:latin typeface="e-Ukraine Head" pitchFamily="50" charset="-52"/>
              <a:cs typeface="Times New Roman" pitchFamily="18" charset="0"/>
            </a:rPr>
            <a:t>1207</a:t>
          </a:r>
          <a:endParaRPr lang="ru-RU" sz="3400" kern="1200" dirty="0">
            <a:solidFill>
              <a:schemeClr val="bg1"/>
            </a:solidFill>
          </a:endParaRPr>
        </a:p>
      </dsp:txBody>
      <dsp:txXfrm>
        <a:off x="0" y="9134598"/>
        <a:ext cx="3551434" cy="668623"/>
      </dsp:txXfrm>
    </dsp:sp>
    <dsp:sp modelId="{125E119B-EE0B-4198-A750-58FF90E0778D}">
      <dsp:nvSpPr>
        <dsp:cNvPr id="0" name=""/>
        <dsp:cNvSpPr/>
      </dsp:nvSpPr>
      <dsp:spPr>
        <a:xfrm rot="5400000">
          <a:off x="6440816" y="7014133"/>
          <a:ext cx="534898" cy="6313661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>
              <a:solidFill>
                <a:schemeClr val="accent1">
                  <a:lumMod val="50000"/>
                </a:schemeClr>
              </a:solidFill>
              <a:latin typeface="e-Ukraine Light" pitchFamily="50" charset="-52"/>
              <a:cs typeface="Times New Roman" pitchFamily="18" charset="0"/>
            </a:rPr>
            <a:t>Буряки цукрові</a:t>
          </a:r>
          <a:endParaRPr lang="ru-RU" sz="2200" kern="1200" dirty="0"/>
        </a:p>
      </dsp:txBody>
      <dsp:txXfrm rot="5400000">
        <a:off x="6440816" y="7014133"/>
        <a:ext cx="534898" cy="6313661"/>
      </dsp:txXfrm>
    </dsp:sp>
    <dsp:sp modelId="{30673197-02CF-4634-8837-12E13EFAC6DD}">
      <dsp:nvSpPr>
        <dsp:cNvPr id="0" name=""/>
        <dsp:cNvSpPr/>
      </dsp:nvSpPr>
      <dsp:spPr>
        <a:xfrm>
          <a:off x="0" y="9836652"/>
          <a:ext cx="3551434" cy="668623"/>
        </a:xfrm>
        <a:prstGeom prst="roundRect">
          <a:avLst/>
        </a:prstGeom>
        <a:solidFill>
          <a:schemeClr val="accent1">
            <a:shade val="50000"/>
            <a:hueOff val="101485"/>
            <a:satOff val="0"/>
            <a:lumOff val="64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>
              <a:solidFill>
                <a:schemeClr val="bg1"/>
              </a:solidFill>
              <a:latin typeface="e-Ukraine Head" pitchFamily="50" charset="-52"/>
              <a:cs typeface="Times New Roman" pitchFamily="18" charset="0"/>
            </a:rPr>
            <a:t>1212 91 </a:t>
          </a:r>
          <a:endParaRPr lang="ru-RU" sz="3400" kern="1200" dirty="0">
            <a:solidFill>
              <a:schemeClr val="bg1"/>
            </a:solidFill>
          </a:endParaRPr>
        </a:p>
      </dsp:txBody>
      <dsp:txXfrm>
        <a:off x="0" y="9836652"/>
        <a:ext cx="3551434" cy="66862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6984AB-860E-4127-884B-1A9B4865B8C0}">
      <dsp:nvSpPr>
        <dsp:cNvPr id="0" name=""/>
        <dsp:cNvSpPr/>
      </dsp:nvSpPr>
      <dsp:spPr>
        <a:xfrm rot="5400000">
          <a:off x="6450330" y="-2833304"/>
          <a:ext cx="515869" cy="6313661"/>
        </a:xfrm>
        <a:prstGeom prst="round2SameRect">
          <a:avLst/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smtClean="0">
              <a:latin typeface="e-Ukraine Light" pitchFamily="50" charset="-52"/>
              <a:cs typeface="Times New Roman" pitchFamily="18" charset="0"/>
            </a:rPr>
            <a:t>Пшениця тверда</a:t>
          </a:r>
          <a:endParaRPr lang="ru-RU" sz="2200" kern="1200" dirty="0"/>
        </a:p>
      </dsp:txBody>
      <dsp:txXfrm rot="5400000">
        <a:off x="6450330" y="-2833304"/>
        <a:ext cx="515869" cy="6313661"/>
      </dsp:txXfrm>
    </dsp:sp>
    <dsp:sp modelId="{C8BB0D76-A859-4FF6-8E97-BF66470D9771}">
      <dsp:nvSpPr>
        <dsp:cNvPr id="0" name=""/>
        <dsp:cNvSpPr/>
      </dsp:nvSpPr>
      <dsp:spPr>
        <a:xfrm>
          <a:off x="0" y="1107"/>
          <a:ext cx="3551434" cy="644837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smtClean="0">
              <a:latin typeface="e-Ukraine Head" pitchFamily="50" charset="-52"/>
              <a:cs typeface="Times New Roman" pitchFamily="18" charset="0"/>
            </a:rPr>
            <a:t>1001</a:t>
          </a:r>
          <a:endParaRPr lang="ru-RU" sz="3200" kern="1200" dirty="0"/>
        </a:p>
      </dsp:txBody>
      <dsp:txXfrm>
        <a:off x="0" y="1107"/>
        <a:ext cx="3551434" cy="644837"/>
      </dsp:txXfrm>
    </dsp:sp>
    <dsp:sp modelId="{7F19495B-4D08-455B-AFB9-9FED0955EF42}">
      <dsp:nvSpPr>
        <dsp:cNvPr id="0" name=""/>
        <dsp:cNvSpPr/>
      </dsp:nvSpPr>
      <dsp:spPr>
        <a:xfrm rot="5400000">
          <a:off x="6450330" y="-2156225"/>
          <a:ext cx="515869" cy="6313661"/>
        </a:xfrm>
        <a:prstGeom prst="round2SameRect">
          <a:avLst/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smtClean="0">
              <a:latin typeface="e-Ukraine Light" pitchFamily="50" charset="-52"/>
              <a:cs typeface="Times New Roman" pitchFamily="18" charset="0"/>
            </a:rPr>
            <a:t>Ячмінь</a:t>
          </a:r>
          <a:endParaRPr lang="ru-RU" sz="2200" kern="1200" dirty="0"/>
        </a:p>
      </dsp:txBody>
      <dsp:txXfrm rot="5400000">
        <a:off x="6450330" y="-2156225"/>
        <a:ext cx="515869" cy="6313661"/>
      </dsp:txXfrm>
    </dsp:sp>
    <dsp:sp modelId="{B120636B-73A4-48AD-AACF-8C72B73AF055}">
      <dsp:nvSpPr>
        <dsp:cNvPr id="0" name=""/>
        <dsp:cNvSpPr/>
      </dsp:nvSpPr>
      <dsp:spPr>
        <a:xfrm>
          <a:off x="0" y="678186"/>
          <a:ext cx="3551434" cy="644837"/>
        </a:xfrm>
        <a:prstGeom prst="roundRect">
          <a:avLst/>
        </a:prstGeom>
        <a:solidFill>
          <a:schemeClr val="accent3">
            <a:shade val="50000"/>
            <a:hueOff val="141380"/>
            <a:satOff val="-2007"/>
            <a:lumOff val="144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smtClean="0">
              <a:latin typeface="e-Ukraine Head" pitchFamily="50" charset="-52"/>
              <a:cs typeface="Times New Roman" pitchFamily="18" charset="0"/>
            </a:rPr>
            <a:t>1003</a:t>
          </a:r>
          <a:endParaRPr lang="ru-RU" sz="3200" kern="1200" dirty="0"/>
        </a:p>
      </dsp:txBody>
      <dsp:txXfrm>
        <a:off x="0" y="678186"/>
        <a:ext cx="3551434" cy="644837"/>
      </dsp:txXfrm>
    </dsp:sp>
    <dsp:sp modelId="{C60D3ED9-FFBB-48F3-B32F-42D954C168DA}">
      <dsp:nvSpPr>
        <dsp:cNvPr id="0" name=""/>
        <dsp:cNvSpPr/>
      </dsp:nvSpPr>
      <dsp:spPr>
        <a:xfrm rot="5400000">
          <a:off x="6450330" y="-1479146"/>
          <a:ext cx="515869" cy="6313661"/>
        </a:xfrm>
        <a:prstGeom prst="round2SameRect">
          <a:avLst/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smtClean="0">
              <a:latin typeface="e-Ukraine Light" pitchFamily="50" charset="-52"/>
              <a:cs typeface="Times New Roman" pitchFamily="18" charset="0"/>
            </a:rPr>
            <a:t>Кукурудза</a:t>
          </a:r>
          <a:endParaRPr lang="ru-RU" sz="2200" kern="1200" dirty="0"/>
        </a:p>
      </dsp:txBody>
      <dsp:txXfrm rot="5400000">
        <a:off x="6450330" y="-1479146"/>
        <a:ext cx="515869" cy="6313661"/>
      </dsp:txXfrm>
    </dsp:sp>
    <dsp:sp modelId="{5C7FC456-9CDB-4756-8F51-7BABA5C26B08}">
      <dsp:nvSpPr>
        <dsp:cNvPr id="0" name=""/>
        <dsp:cNvSpPr/>
      </dsp:nvSpPr>
      <dsp:spPr>
        <a:xfrm>
          <a:off x="0" y="1355265"/>
          <a:ext cx="3551434" cy="644837"/>
        </a:xfrm>
        <a:prstGeom prst="roundRect">
          <a:avLst/>
        </a:prstGeom>
        <a:solidFill>
          <a:schemeClr val="accent3">
            <a:shade val="50000"/>
            <a:hueOff val="282760"/>
            <a:satOff val="-4015"/>
            <a:lumOff val="289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smtClean="0">
              <a:latin typeface="e-Ukraine Head" pitchFamily="50" charset="-52"/>
              <a:cs typeface="Times New Roman" pitchFamily="18" charset="0"/>
            </a:rPr>
            <a:t>1005</a:t>
          </a:r>
          <a:endParaRPr lang="ru-RU" sz="3200" kern="1200" dirty="0"/>
        </a:p>
      </dsp:txBody>
      <dsp:txXfrm>
        <a:off x="0" y="1355265"/>
        <a:ext cx="3551434" cy="644837"/>
      </dsp:txXfrm>
    </dsp:sp>
    <dsp:sp modelId="{EE2B554E-4ECF-428B-A960-638090514672}">
      <dsp:nvSpPr>
        <dsp:cNvPr id="0" name=""/>
        <dsp:cNvSpPr/>
      </dsp:nvSpPr>
      <dsp:spPr>
        <a:xfrm rot="5400000">
          <a:off x="6450330" y="-802067"/>
          <a:ext cx="515869" cy="6313661"/>
        </a:xfrm>
        <a:prstGeom prst="round2SameRect">
          <a:avLst/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smtClean="0">
              <a:latin typeface="e-Ukraine Light" pitchFamily="50" charset="-52"/>
              <a:cs typeface="Times New Roman" pitchFamily="18" charset="0"/>
            </a:rPr>
            <a:t>Соя</a:t>
          </a:r>
          <a:endParaRPr lang="ru-RU" sz="2200" kern="1200" dirty="0"/>
        </a:p>
      </dsp:txBody>
      <dsp:txXfrm rot="5400000">
        <a:off x="6450330" y="-802067"/>
        <a:ext cx="515869" cy="6313661"/>
      </dsp:txXfrm>
    </dsp:sp>
    <dsp:sp modelId="{1DDCA275-3AF8-4294-A921-F73435C9D8AF}">
      <dsp:nvSpPr>
        <dsp:cNvPr id="0" name=""/>
        <dsp:cNvSpPr/>
      </dsp:nvSpPr>
      <dsp:spPr>
        <a:xfrm>
          <a:off x="0" y="2032344"/>
          <a:ext cx="3551434" cy="644837"/>
        </a:xfrm>
        <a:prstGeom prst="roundRect">
          <a:avLst/>
        </a:prstGeom>
        <a:solidFill>
          <a:schemeClr val="accent3">
            <a:shade val="50000"/>
            <a:hueOff val="424140"/>
            <a:satOff val="-6022"/>
            <a:lumOff val="434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smtClean="0">
              <a:latin typeface="e-Ukraine Head" pitchFamily="50" charset="-52"/>
              <a:cs typeface="Times New Roman" pitchFamily="18" charset="0"/>
            </a:rPr>
            <a:t>1201</a:t>
          </a:r>
          <a:endParaRPr lang="ru-RU" sz="3200" kern="1200" dirty="0"/>
        </a:p>
      </dsp:txBody>
      <dsp:txXfrm>
        <a:off x="0" y="2032344"/>
        <a:ext cx="3551434" cy="644837"/>
      </dsp:txXfrm>
    </dsp:sp>
    <dsp:sp modelId="{72827252-49E0-418B-ADE2-42FF367870FE}">
      <dsp:nvSpPr>
        <dsp:cNvPr id="0" name=""/>
        <dsp:cNvSpPr/>
      </dsp:nvSpPr>
      <dsp:spPr>
        <a:xfrm rot="5400000">
          <a:off x="6450330" y="-124988"/>
          <a:ext cx="515869" cy="6313661"/>
        </a:xfrm>
        <a:prstGeom prst="round2SameRect">
          <a:avLst/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smtClean="0">
              <a:latin typeface="e-Ukraine Light" pitchFamily="50" charset="-52"/>
              <a:cs typeface="Times New Roman" pitchFamily="18" charset="0"/>
            </a:rPr>
            <a:t>Насіння ріпаку</a:t>
          </a:r>
          <a:endParaRPr lang="ru-RU" sz="2200" kern="1200" dirty="0"/>
        </a:p>
      </dsp:txBody>
      <dsp:txXfrm rot="5400000">
        <a:off x="6450330" y="-124988"/>
        <a:ext cx="515869" cy="6313661"/>
      </dsp:txXfrm>
    </dsp:sp>
    <dsp:sp modelId="{A35E9240-E0B2-4D45-AF47-B0855C2CD68E}">
      <dsp:nvSpPr>
        <dsp:cNvPr id="0" name=""/>
        <dsp:cNvSpPr/>
      </dsp:nvSpPr>
      <dsp:spPr>
        <a:xfrm>
          <a:off x="0" y="2709424"/>
          <a:ext cx="3551434" cy="644837"/>
        </a:xfrm>
        <a:prstGeom prst="roundRect">
          <a:avLst/>
        </a:prstGeom>
        <a:solidFill>
          <a:schemeClr val="accent3">
            <a:shade val="50000"/>
            <a:hueOff val="282760"/>
            <a:satOff val="-4015"/>
            <a:lumOff val="289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smtClean="0">
              <a:latin typeface="e-Ukraine Head" pitchFamily="50" charset="-52"/>
              <a:cs typeface="Times New Roman" pitchFamily="18" charset="0"/>
            </a:rPr>
            <a:t>1205</a:t>
          </a:r>
          <a:endParaRPr lang="ru-RU" sz="3200" kern="1200" dirty="0"/>
        </a:p>
      </dsp:txBody>
      <dsp:txXfrm>
        <a:off x="0" y="2709424"/>
        <a:ext cx="3551434" cy="644837"/>
      </dsp:txXfrm>
    </dsp:sp>
    <dsp:sp modelId="{6BD9B7AE-6D8D-44D9-9853-D1DC8CE170F8}">
      <dsp:nvSpPr>
        <dsp:cNvPr id="0" name=""/>
        <dsp:cNvSpPr/>
      </dsp:nvSpPr>
      <dsp:spPr>
        <a:xfrm rot="5400000">
          <a:off x="6450330" y="552091"/>
          <a:ext cx="515869" cy="6313661"/>
        </a:xfrm>
        <a:prstGeom prst="round2SameRect">
          <a:avLst/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smtClean="0">
              <a:latin typeface="e-Ukraine Light" pitchFamily="50" charset="-52"/>
              <a:cs typeface="Times New Roman" pitchFamily="18" charset="0"/>
            </a:rPr>
            <a:t>Насіння соняшнику</a:t>
          </a:r>
          <a:endParaRPr lang="ru-RU" sz="2200" kern="1200" dirty="0"/>
        </a:p>
      </dsp:txBody>
      <dsp:txXfrm rot="5400000">
        <a:off x="6450330" y="552091"/>
        <a:ext cx="515869" cy="6313661"/>
      </dsp:txXfrm>
    </dsp:sp>
    <dsp:sp modelId="{BEE01BD9-C42F-4A12-8B86-2BF1E77219B7}">
      <dsp:nvSpPr>
        <dsp:cNvPr id="0" name=""/>
        <dsp:cNvSpPr/>
      </dsp:nvSpPr>
      <dsp:spPr>
        <a:xfrm>
          <a:off x="0" y="3386503"/>
          <a:ext cx="3551434" cy="644837"/>
        </a:xfrm>
        <a:prstGeom prst="roundRect">
          <a:avLst/>
        </a:prstGeom>
        <a:solidFill>
          <a:schemeClr val="accent3">
            <a:shade val="50000"/>
            <a:hueOff val="141380"/>
            <a:satOff val="-2007"/>
            <a:lumOff val="144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smtClean="0">
              <a:latin typeface="e-Ukraine Head" pitchFamily="50" charset="-52"/>
              <a:cs typeface="Times New Roman" pitchFamily="18" charset="0"/>
            </a:rPr>
            <a:t>1206 00 </a:t>
          </a:r>
          <a:endParaRPr lang="ru-RU" sz="3200" kern="1200" dirty="0"/>
        </a:p>
      </dsp:txBody>
      <dsp:txXfrm>
        <a:off x="0" y="3386503"/>
        <a:ext cx="3551434" cy="64483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90A310-CEED-44C1-B0A0-4C0C4860B121}">
      <dsp:nvSpPr>
        <dsp:cNvPr id="0" name=""/>
        <dsp:cNvSpPr/>
      </dsp:nvSpPr>
      <dsp:spPr>
        <a:xfrm rot="5400000">
          <a:off x="6447957" y="-2829726"/>
          <a:ext cx="520616" cy="6313661"/>
        </a:xfrm>
        <a:prstGeom prst="round2SameRect">
          <a:avLst/>
        </a:prstGeom>
        <a:solidFill>
          <a:schemeClr val="accent5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smtClean="0">
              <a:latin typeface="e-Ukraine Light" pitchFamily="50" charset="-52"/>
              <a:cs typeface="Times New Roman" pitchFamily="18" charset="0"/>
            </a:rPr>
            <a:t>Худоба велика рогата молочних порід, жива</a:t>
          </a:r>
          <a:endParaRPr lang="ru-RU" sz="1800" kern="1200" dirty="0"/>
        </a:p>
      </dsp:txBody>
      <dsp:txXfrm rot="5400000">
        <a:off x="6447957" y="-2829726"/>
        <a:ext cx="520616" cy="6313661"/>
      </dsp:txXfrm>
    </dsp:sp>
    <dsp:sp modelId="{F720ACD9-2B06-49F1-9F6F-58DFE965D076}">
      <dsp:nvSpPr>
        <dsp:cNvPr id="0" name=""/>
        <dsp:cNvSpPr/>
      </dsp:nvSpPr>
      <dsp:spPr>
        <a:xfrm>
          <a:off x="0" y="0"/>
          <a:ext cx="3551434" cy="650770"/>
        </a:xfrm>
        <a:prstGeom prst="round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smtClean="0">
              <a:latin typeface="e-Ukraine Head" pitchFamily="50" charset="-52"/>
              <a:cs typeface="Times New Roman" pitchFamily="18" charset="0"/>
            </a:rPr>
            <a:t>0102</a:t>
          </a:r>
          <a:endParaRPr lang="ru-RU" sz="3300" kern="1200" dirty="0"/>
        </a:p>
      </dsp:txBody>
      <dsp:txXfrm>
        <a:off x="0" y="0"/>
        <a:ext cx="3551434" cy="650770"/>
      </dsp:txXfrm>
    </dsp:sp>
    <dsp:sp modelId="{ADA33CCC-DF85-4CA9-A976-EDC21F62BF5D}">
      <dsp:nvSpPr>
        <dsp:cNvPr id="0" name=""/>
        <dsp:cNvSpPr/>
      </dsp:nvSpPr>
      <dsp:spPr>
        <a:xfrm rot="5400000">
          <a:off x="6447957" y="-2146417"/>
          <a:ext cx="520616" cy="6313661"/>
        </a:xfrm>
        <a:prstGeom prst="round2SameRect">
          <a:avLst/>
        </a:prstGeom>
        <a:solidFill>
          <a:schemeClr val="accent5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smtClean="0">
              <a:latin typeface="e-Ukraine Light" pitchFamily="50" charset="-52"/>
              <a:cs typeface="Times New Roman" pitchFamily="18" charset="0"/>
            </a:rPr>
            <a:t>Свині живі</a:t>
          </a:r>
          <a:endParaRPr lang="ru-RU" sz="2200" kern="1200" dirty="0"/>
        </a:p>
      </dsp:txBody>
      <dsp:txXfrm rot="5400000">
        <a:off x="6447957" y="-2146417"/>
        <a:ext cx="520616" cy="6313661"/>
      </dsp:txXfrm>
    </dsp:sp>
    <dsp:sp modelId="{746DA527-0F9E-4A5A-BAD4-17566A40AD79}">
      <dsp:nvSpPr>
        <dsp:cNvPr id="0" name=""/>
        <dsp:cNvSpPr/>
      </dsp:nvSpPr>
      <dsp:spPr>
        <a:xfrm>
          <a:off x="0" y="685027"/>
          <a:ext cx="3551434" cy="650770"/>
        </a:xfrm>
        <a:prstGeom prst="roundRect">
          <a:avLst/>
        </a:prstGeom>
        <a:solidFill>
          <a:schemeClr val="accent5">
            <a:shade val="50000"/>
            <a:hueOff val="-44772"/>
            <a:satOff val="10068"/>
            <a:lumOff val="86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smtClean="0">
              <a:latin typeface="e-Ukraine Head" pitchFamily="50" charset="-52"/>
              <a:cs typeface="Times New Roman" pitchFamily="18" charset="0"/>
            </a:rPr>
            <a:t>0103</a:t>
          </a:r>
          <a:endParaRPr lang="ru-RU" sz="3300" kern="1200" dirty="0"/>
        </a:p>
      </dsp:txBody>
      <dsp:txXfrm>
        <a:off x="0" y="685027"/>
        <a:ext cx="3551434" cy="650770"/>
      </dsp:txXfrm>
    </dsp:sp>
    <dsp:sp modelId="{7CB5ED71-31CB-4912-B956-2F517D6F6B35}">
      <dsp:nvSpPr>
        <dsp:cNvPr id="0" name=""/>
        <dsp:cNvSpPr/>
      </dsp:nvSpPr>
      <dsp:spPr>
        <a:xfrm rot="5400000">
          <a:off x="6447957" y="-1463108"/>
          <a:ext cx="520616" cy="6313661"/>
        </a:xfrm>
        <a:prstGeom prst="round2SameRect">
          <a:avLst/>
        </a:prstGeom>
        <a:solidFill>
          <a:schemeClr val="accent5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smtClean="0">
              <a:latin typeface="e-Ukraine Light" pitchFamily="50" charset="-52"/>
              <a:cs typeface="Times New Roman" pitchFamily="18" charset="0"/>
            </a:rPr>
            <a:t>Вівці живі</a:t>
          </a:r>
          <a:endParaRPr lang="ru-RU" sz="2200" kern="1200" dirty="0"/>
        </a:p>
      </dsp:txBody>
      <dsp:txXfrm rot="5400000">
        <a:off x="6447957" y="-1463108"/>
        <a:ext cx="520616" cy="6313661"/>
      </dsp:txXfrm>
    </dsp:sp>
    <dsp:sp modelId="{D2907576-A540-44D5-8DCD-0706EB46ABFC}">
      <dsp:nvSpPr>
        <dsp:cNvPr id="0" name=""/>
        <dsp:cNvSpPr/>
      </dsp:nvSpPr>
      <dsp:spPr>
        <a:xfrm>
          <a:off x="0" y="1368336"/>
          <a:ext cx="3551434" cy="650770"/>
        </a:xfrm>
        <a:prstGeom prst="roundRect">
          <a:avLst/>
        </a:prstGeom>
        <a:solidFill>
          <a:schemeClr val="accent5">
            <a:shade val="50000"/>
            <a:hueOff val="-89544"/>
            <a:satOff val="20137"/>
            <a:lumOff val="173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smtClean="0">
              <a:latin typeface="e-Ukraine Head" pitchFamily="50" charset="-52"/>
              <a:cs typeface="Times New Roman" pitchFamily="18" charset="0"/>
            </a:rPr>
            <a:t>0104 10</a:t>
          </a:r>
          <a:endParaRPr lang="ru-RU" sz="3300" kern="1200" dirty="0"/>
        </a:p>
      </dsp:txBody>
      <dsp:txXfrm>
        <a:off x="0" y="1368336"/>
        <a:ext cx="3551434" cy="650770"/>
      </dsp:txXfrm>
    </dsp:sp>
    <dsp:sp modelId="{0F0F09EA-4E28-4910-A69A-2FFCB1523C91}">
      <dsp:nvSpPr>
        <dsp:cNvPr id="0" name=""/>
        <dsp:cNvSpPr/>
      </dsp:nvSpPr>
      <dsp:spPr>
        <a:xfrm rot="5400000">
          <a:off x="6447957" y="-779799"/>
          <a:ext cx="520616" cy="6313661"/>
        </a:xfrm>
        <a:prstGeom prst="round2SameRect">
          <a:avLst/>
        </a:prstGeom>
        <a:solidFill>
          <a:schemeClr val="accent5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smtClean="0">
              <a:latin typeface="e-Ukraine Light" pitchFamily="50" charset="-52"/>
              <a:cs typeface="Times New Roman" pitchFamily="18" charset="0"/>
            </a:rPr>
            <a:t>Молоко незбиране</a:t>
          </a:r>
          <a:endParaRPr lang="ru-RU" sz="2200" kern="1200" dirty="0"/>
        </a:p>
      </dsp:txBody>
      <dsp:txXfrm rot="5400000">
        <a:off x="6447957" y="-779799"/>
        <a:ext cx="520616" cy="6313661"/>
      </dsp:txXfrm>
    </dsp:sp>
    <dsp:sp modelId="{44CC1124-F90B-4DA5-9800-57325D5C79DE}">
      <dsp:nvSpPr>
        <dsp:cNvPr id="0" name=""/>
        <dsp:cNvSpPr/>
      </dsp:nvSpPr>
      <dsp:spPr>
        <a:xfrm>
          <a:off x="0" y="2051645"/>
          <a:ext cx="3551434" cy="650770"/>
        </a:xfrm>
        <a:prstGeom prst="roundRect">
          <a:avLst/>
        </a:prstGeom>
        <a:solidFill>
          <a:schemeClr val="accent5">
            <a:shade val="50000"/>
            <a:hueOff val="-134317"/>
            <a:satOff val="30205"/>
            <a:lumOff val="259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smtClean="0">
              <a:latin typeface="e-Ukraine Head" pitchFamily="50" charset="-52"/>
              <a:cs typeface="Times New Roman" pitchFamily="18" charset="0"/>
            </a:rPr>
            <a:t>0401</a:t>
          </a:r>
          <a:endParaRPr lang="ru-RU" sz="3300" kern="1200" dirty="0"/>
        </a:p>
      </dsp:txBody>
      <dsp:txXfrm>
        <a:off x="0" y="2051645"/>
        <a:ext cx="3551434" cy="650770"/>
      </dsp:txXfrm>
    </dsp:sp>
    <dsp:sp modelId="{E01DF352-DD58-47DC-AFFA-BA54B37C94EE}">
      <dsp:nvSpPr>
        <dsp:cNvPr id="0" name=""/>
        <dsp:cNvSpPr/>
      </dsp:nvSpPr>
      <dsp:spPr>
        <a:xfrm rot="5400000">
          <a:off x="6447957" y="-96490"/>
          <a:ext cx="520616" cy="6313661"/>
        </a:xfrm>
        <a:prstGeom prst="round2SameRect">
          <a:avLst/>
        </a:prstGeom>
        <a:solidFill>
          <a:schemeClr val="accent5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smtClean="0">
              <a:latin typeface="e-Ukraine Light" pitchFamily="50" charset="-52"/>
              <a:cs typeface="Times New Roman" pitchFamily="18" charset="0"/>
            </a:rPr>
            <a:t>Жито</a:t>
          </a:r>
          <a:endParaRPr lang="ru-RU" sz="2200" kern="1200" dirty="0"/>
        </a:p>
      </dsp:txBody>
      <dsp:txXfrm rot="5400000">
        <a:off x="6447957" y="-96490"/>
        <a:ext cx="520616" cy="6313661"/>
      </dsp:txXfrm>
    </dsp:sp>
    <dsp:sp modelId="{1F2F5656-0B03-4388-B918-47A079041FCA}">
      <dsp:nvSpPr>
        <dsp:cNvPr id="0" name=""/>
        <dsp:cNvSpPr/>
      </dsp:nvSpPr>
      <dsp:spPr>
        <a:xfrm>
          <a:off x="0" y="2734954"/>
          <a:ext cx="3551434" cy="650770"/>
        </a:xfrm>
        <a:prstGeom prst="roundRect">
          <a:avLst/>
        </a:prstGeom>
        <a:solidFill>
          <a:schemeClr val="accent5">
            <a:shade val="50000"/>
            <a:hueOff val="-179089"/>
            <a:satOff val="40274"/>
            <a:lumOff val="346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smtClean="0">
              <a:latin typeface="e-Ukraine Head" pitchFamily="50" charset="-52"/>
              <a:cs typeface="Times New Roman" pitchFamily="18" charset="0"/>
            </a:rPr>
            <a:t>1002 </a:t>
          </a:r>
          <a:endParaRPr lang="ru-RU" sz="3300" kern="1200" dirty="0"/>
        </a:p>
      </dsp:txBody>
      <dsp:txXfrm>
        <a:off x="0" y="2734954"/>
        <a:ext cx="3551434" cy="650770"/>
      </dsp:txXfrm>
    </dsp:sp>
    <dsp:sp modelId="{C586294D-5E03-4BAE-8B6F-499A2D75E6EC}">
      <dsp:nvSpPr>
        <dsp:cNvPr id="0" name=""/>
        <dsp:cNvSpPr/>
      </dsp:nvSpPr>
      <dsp:spPr>
        <a:xfrm rot="5400000">
          <a:off x="6447957" y="586818"/>
          <a:ext cx="520616" cy="6313661"/>
        </a:xfrm>
        <a:prstGeom prst="round2SameRect">
          <a:avLst/>
        </a:prstGeom>
        <a:solidFill>
          <a:schemeClr val="accent5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smtClean="0">
              <a:latin typeface="e-Ukraine Light" pitchFamily="50" charset="-52"/>
              <a:cs typeface="Times New Roman" pitchFamily="18" charset="0"/>
            </a:rPr>
            <a:t>Овес</a:t>
          </a:r>
          <a:endParaRPr lang="ru-RU" sz="2200" kern="1200" dirty="0"/>
        </a:p>
      </dsp:txBody>
      <dsp:txXfrm rot="5400000">
        <a:off x="6447957" y="586818"/>
        <a:ext cx="520616" cy="6313661"/>
      </dsp:txXfrm>
    </dsp:sp>
    <dsp:sp modelId="{08ACC36C-037D-4980-BB1C-0D20B32CD549}">
      <dsp:nvSpPr>
        <dsp:cNvPr id="0" name=""/>
        <dsp:cNvSpPr/>
      </dsp:nvSpPr>
      <dsp:spPr>
        <a:xfrm>
          <a:off x="0" y="3418263"/>
          <a:ext cx="3551434" cy="650770"/>
        </a:xfrm>
        <a:prstGeom prst="roundRect">
          <a:avLst/>
        </a:prstGeom>
        <a:solidFill>
          <a:schemeClr val="accent5">
            <a:shade val="50000"/>
            <a:hueOff val="-179089"/>
            <a:satOff val="40274"/>
            <a:lumOff val="346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smtClean="0">
              <a:latin typeface="e-Ukraine Head" pitchFamily="50" charset="-52"/>
              <a:cs typeface="Times New Roman" pitchFamily="18" charset="0"/>
            </a:rPr>
            <a:t>1004</a:t>
          </a:r>
          <a:endParaRPr lang="ru-RU" sz="3300" kern="1200" dirty="0"/>
        </a:p>
      </dsp:txBody>
      <dsp:txXfrm>
        <a:off x="0" y="3418263"/>
        <a:ext cx="3551434" cy="650770"/>
      </dsp:txXfrm>
    </dsp:sp>
    <dsp:sp modelId="{41CD55B1-9078-4278-BBAB-7EBED0A1A2BB}">
      <dsp:nvSpPr>
        <dsp:cNvPr id="0" name=""/>
        <dsp:cNvSpPr/>
      </dsp:nvSpPr>
      <dsp:spPr>
        <a:xfrm rot="5400000">
          <a:off x="6447957" y="1270127"/>
          <a:ext cx="520616" cy="6313661"/>
        </a:xfrm>
        <a:prstGeom prst="round2SameRect">
          <a:avLst/>
        </a:prstGeom>
        <a:solidFill>
          <a:schemeClr val="accent5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smtClean="0">
              <a:latin typeface="e-Ukraine Light" pitchFamily="50" charset="-52"/>
              <a:cs typeface="Times New Roman" pitchFamily="18" charset="0"/>
            </a:rPr>
            <a:t>Насіння льону</a:t>
          </a:r>
          <a:endParaRPr lang="ru-RU" sz="2200" kern="1200" dirty="0"/>
        </a:p>
      </dsp:txBody>
      <dsp:txXfrm rot="5400000">
        <a:off x="6447957" y="1270127"/>
        <a:ext cx="520616" cy="6313661"/>
      </dsp:txXfrm>
    </dsp:sp>
    <dsp:sp modelId="{15C2B04C-AE2F-471D-A63D-6995AB9990B0}">
      <dsp:nvSpPr>
        <dsp:cNvPr id="0" name=""/>
        <dsp:cNvSpPr/>
      </dsp:nvSpPr>
      <dsp:spPr>
        <a:xfrm>
          <a:off x="0" y="4101572"/>
          <a:ext cx="3551434" cy="650770"/>
        </a:xfrm>
        <a:prstGeom prst="roundRect">
          <a:avLst/>
        </a:prstGeom>
        <a:solidFill>
          <a:schemeClr val="accent5">
            <a:shade val="50000"/>
            <a:hueOff val="-134317"/>
            <a:satOff val="30205"/>
            <a:lumOff val="259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smtClean="0">
              <a:latin typeface="e-Ukraine Head" pitchFamily="50" charset="-52"/>
              <a:cs typeface="Times New Roman" pitchFamily="18" charset="0"/>
            </a:rPr>
            <a:t>1204 00 </a:t>
          </a:r>
          <a:endParaRPr lang="ru-RU" sz="3300" kern="1200" dirty="0"/>
        </a:p>
      </dsp:txBody>
      <dsp:txXfrm>
        <a:off x="0" y="4101572"/>
        <a:ext cx="3551434" cy="650770"/>
      </dsp:txXfrm>
    </dsp:sp>
    <dsp:sp modelId="{487903DD-31B4-4333-9339-2E748ABFB017}">
      <dsp:nvSpPr>
        <dsp:cNvPr id="0" name=""/>
        <dsp:cNvSpPr/>
      </dsp:nvSpPr>
      <dsp:spPr>
        <a:xfrm rot="5400000">
          <a:off x="6447957" y="1953436"/>
          <a:ext cx="520616" cy="6313661"/>
        </a:xfrm>
        <a:prstGeom prst="round2SameRect">
          <a:avLst/>
        </a:prstGeom>
        <a:solidFill>
          <a:schemeClr val="accent5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smtClean="0">
              <a:latin typeface="e-Ukraine Light" pitchFamily="50" charset="-52"/>
              <a:cs typeface="Times New Roman" pitchFamily="18" charset="0"/>
            </a:rPr>
            <a:t>Насіння інших олійних культур</a:t>
          </a:r>
          <a:endParaRPr lang="ru-RU" sz="1800" kern="1200" dirty="0"/>
        </a:p>
      </dsp:txBody>
      <dsp:txXfrm rot="5400000">
        <a:off x="6447957" y="1953436"/>
        <a:ext cx="520616" cy="6313661"/>
      </dsp:txXfrm>
    </dsp:sp>
    <dsp:sp modelId="{1ADDCEA4-94F1-45A7-B39A-2C5F96EEE31A}">
      <dsp:nvSpPr>
        <dsp:cNvPr id="0" name=""/>
        <dsp:cNvSpPr/>
      </dsp:nvSpPr>
      <dsp:spPr>
        <a:xfrm>
          <a:off x="0" y="4784881"/>
          <a:ext cx="3551434" cy="650770"/>
        </a:xfrm>
        <a:prstGeom prst="roundRect">
          <a:avLst/>
        </a:prstGeom>
        <a:solidFill>
          <a:schemeClr val="accent5">
            <a:shade val="50000"/>
            <a:hueOff val="-89544"/>
            <a:satOff val="20137"/>
            <a:lumOff val="173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smtClean="0">
              <a:latin typeface="e-Ukraine Head" pitchFamily="50" charset="-52"/>
              <a:cs typeface="Times New Roman" pitchFamily="18" charset="0"/>
            </a:rPr>
            <a:t>1207</a:t>
          </a:r>
          <a:endParaRPr lang="ru-RU" sz="3300" kern="1200" dirty="0"/>
        </a:p>
      </dsp:txBody>
      <dsp:txXfrm>
        <a:off x="0" y="4784881"/>
        <a:ext cx="3551434" cy="650770"/>
      </dsp:txXfrm>
    </dsp:sp>
    <dsp:sp modelId="{125E119B-EE0B-4198-A750-58FF90E0778D}">
      <dsp:nvSpPr>
        <dsp:cNvPr id="0" name=""/>
        <dsp:cNvSpPr/>
      </dsp:nvSpPr>
      <dsp:spPr>
        <a:xfrm rot="5400000">
          <a:off x="6447957" y="2636745"/>
          <a:ext cx="520616" cy="6313661"/>
        </a:xfrm>
        <a:prstGeom prst="round2SameRect">
          <a:avLst/>
        </a:prstGeom>
        <a:solidFill>
          <a:schemeClr val="accent5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smtClean="0">
              <a:latin typeface="e-Ukraine Light" pitchFamily="50" charset="-52"/>
              <a:cs typeface="Times New Roman" pitchFamily="18" charset="0"/>
            </a:rPr>
            <a:t>Буряки цукрові</a:t>
          </a:r>
          <a:endParaRPr lang="ru-RU" sz="2200" kern="1200" dirty="0"/>
        </a:p>
      </dsp:txBody>
      <dsp:txXfrm rot="5400000">
        <a:off x="6447957" y="2636745"/>
        <a:ext cx="520616" cy="6313661"/>
      </dsp:txXfrm>
    </dsp:sp>
    <dsp:sp modelId="{30673197-02CF-4634-8837-12E13EFAC6DD}">
      <dsp:nvSpPr>
        <dsp:cNvPr id="0" name=""/>
        <dsp:cNvSpPr/>
      </dsp:nvSpPr>
      <dsp:spPr>
        <a:xfrm>
          <a:off x="0" y="5468191"/>
          <a:ext cx="3551434" cy="650770"/>
        </a:xfrm>
        <a:prstGeom prst="roundRect">
          <a:avLst/>
        </a:prstGeom>
        <a:solidFill>
          <a:schemeClr val="accent5">
            <a:shade val="50000"/>
            <a:hueOff val="-44772"/>
            <a:satOff val="10068"/>
            <a:lumOff val="86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smtClean="0">
              <a:latin typeface="e-Ukraine Head" pitchFamily="50" charset="-52"/>
              <a:cs typeface="Times New Roman" pitchFamily="18" charset="0"/>
            </a:rPr>
            <a:t>1212 91 </a:t>
          </a:r>
          <a:endParaRPr lang="ru-RU" sz="3300" kern="1200" dirty="0"/>
        </a:p>
      </dsp:txBody>
      <dsp:txXfrm>
        <a:off x="0" y="5468191"/>
        <a:ext cx="3551434" cy="65077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2344E0-5995-463A-9BE6-A92872996426}">
      <dsp:nvSpPr>
        <dsp:cNvPr id="0" name=""/>
        <dsp:cNvSpPr/>
      </dsp:nvSpPr>
      <dsp:spPr>
        <a:xfrm>
          <a:off x="1333948" y="0"/>
          <a:ext cx="15118079" cy="4464496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0CC49F-79D4-4EA4-8CFC-B77F87B8D7CC}">
      <dsp:nvSpPr>
        <dsp:cNvPr id="0" name=""/>
        <dsp:cNvSpPr/>
      </dsp:nvSpPr>
      <dsp:spPr>
        <a:xfrm>
          <a:off x="77493" y="962179"/>
          <a:ext cx="9473430" cy="254013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kern="1200" dirty="0" smtClean="0">
              <a:solidFill>
                <a:srgbClr val="2C765A"/>
              </a:solidFill>
              <a:latin typeface="e-Ukraine Head LOGO" pitchFamily="50" charset="-52"/>
            </a:rPr>
            <a:t>У разі якщо </a:t>
          </a:r>
          <a:r>
            <a:rPr lang="uk-UA" sz="4400" b="1" kern="1200" dirty="0" smtClean="0">
              <a:solidFill>
                <a:srgbClr val="2C765A"/>
              </a:solidFill>
              <a:latin typeface="e-Ukraine Head LOGO" pitchFamily="50" charset="-52"/>
            </a:rPr>
            <a:t>перша подія </a:t>
          </a:r>
          <a:r>
            <a:rPr lang="uk-UA" sz="4400" b="0" kern="1200" dirty="0" smtClean="0">
              <a:solidFill>
                <a:srgbClr val="2C765A"/>
              </a:solidFill>
              <a:latin typeface="e-Ukraine Head LOGO" pitchFamily="50" charset="-52"/>
            </a:rPr>
            <a:t>(аванс чи постачання товарів) </a:t>
          </a:r>
          <a:r>
            <a:rPr lang="uk-UA" sz="4400" kern="1200" dirty="0" smtClean="0">
              <a:solidFill>
                <a:srgbClr val="2C765A"/>
              </a:solidFill>
              <a:latin typeface="e-Ukraine Head LOGO" pitchFamily="50" charset="-52"/>
            </a:rPr>
            <a:t>відбулася до 01.08.2021 року</a:t>
          </a:r>
          <a:endParaRPr lang="ru-RU" sz="4400" kern="1200" dirty="0">
            <a:solidFill>
              <a:srgbClr val="2C765A"/>
            </a:solidFill>
            <a:latin typeface="e-Ukraine Head LOGO" pitchFamily="50" charset="-52"/>
          </a:endParaRPr>
        </a:p>
      </dsp:txBody>
      <dsp:txXfrm>
        <a:off x="77493" y="962179"/>
        <a:ext cx="9473430" cy="2540137"/>
      </dsp:txXfrm>
    </dsp:sp>
    <dsp:sp modelId="{89268106-9DF7-4519-B443-79DC959F2917}">
      <dsp:nvSpPr>
        <dsp:cNvPr id="0" name=""/>
        <dsp:cNvSpPr/>
      </dsp:nvSpPr>
      <dsp:spPr>
        <a:xfrm>
          <a:off x="10249363" y="1000663"/>
          <a:ext cx="7536612" cy="24393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>
              <a:latin typeface="e-Ukraine Light" pitchFamily="50" charset="-52"/>
            </a:rPr>
            <a:t>перерахунок</a:t>
          </a:r>
          <a:r>
            <a:rPr lang="uk-UA" sz="3600" kern="1200" dirty="0" smtClean="0">
              <a:latin typeface="e-Ukraine Light" pitchFamily="50" charset="-52"/>
            </a:rPr>
            <a:t> ставки ПДВ і суми податку на дату настання другої події </a:t>
          </a:r>
          <a:r>
            <a:rPr lang="uk-UA" sz="3600" b="1" kern="1200" dirty="0" smtClean="0">
              <a:latin typeface="e-Ukraine Light" pitchFamily="50" charset="-52"/>
            </a:rPr>
            <a:t>не здійснюється</a:t>
          </a:r>
          <a:endParaRPr lang="ru-RU" sz="3600" b="1" kern="1200" dirty="0">
            <a:latin typeface="e-Ukraine Light" pitchFamily="50" charset="-52"/>
          </a:endParaRPr>
        </a:p>
      </dsp:txBody>
      <dsp:txXfrm>
        <a:off x="10249363" y="1000663"/>
        <a:ext cx="7536612" cy="243938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2344E0-5995-463A-9BE6-A92872996426}">
      <dsp:nvSpPr>
        <dsp:cNvPr id="0" name=""/>
        <dsp:cNvSpPr/>
      </dsp:nvSpPr>
      <dsp:spPr>
        <a:xfrm rot="10800000">
          <a:off x="1520748" y="0"/>
          <a:ext cx="17321524" cy="619268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0CC49F-79D4-4EA4-8CFC-B77F87B8D7CC}">
      <dsp:nvSpPr>
        <dsp:cNvPr id="0" name=""/>
        <dsp:cNvSpPr/>
      </dsp:nvSpPr>
      <dsp:spPr>
        <a:xfrm>
          <a:off x="7634161" y="795475"/>
          <a:ext cx="12744102" cy="48211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>
              <a:solidFill>
                <a:schemeClr val="accent1">
                  <a:lumMod val="50000"/>
                </a:schemeClr>
              </a:solidFill>
              <a:latin typeface="e-Ukraine Head LOGO" pitchFamily="50" charset="-52"/>
            </a:rPr>
            <a:t>У разі якщо після 01.08.2021 відбувається </a:t>
          </a:r>
          <a:r>
            <a:rPr lang="uk-UA" sz="4000" b="1" kern="1200" dirty="0" smtClean="0">
              <a:solidFill>
                <a:schemeClr val="accent1">
                  <a:lumMod val="50000"/>
                </a:schemeClr>
              </a:solidFill>
              <a:latin typeface="e-Ukraine Head LOGO" pitchFamily="50" charset="-52"/>
            </a:rPr>
            <a:t>повернення авансу або поставлених товарів</a:t>
          </a:r>
          <a:r>
            <a:rPr lang="uk-UA" sz="4000" kern="1200" dirty="0" smtClean="0">
              <a:solidFill>
                <a:schemeClr val="accent1">
                  <a:lumMod val="50000"/>
                </a:schemeClr>
              </a:solidFill>
              <a:latin typeface="e-Ukraine Head LOGO" pitchFamily="50" charset="-52"/>
            </a:rPr>
            <a:t>, у зв’язку зі </a:t>
          </a:r>
          <a:r>
            <a:rPr lang="uk-UA" sz="4000" b="1" kern="1200" dirty="0" smtClean="0">
              <a:solidFill>
                <a:schemeClr val="accent1">
                  <a:lumMod val="50000"/>
                </a:schemeClr>
              </a:solidFill>
              <a:latin typeface="e-Ukraine Head LOGO" pitchFamily="50" charset="-52"/>
            </a:rPr>
            <a:t>зменшенням кількості або вартості таких товарів</a:t>
          </a:r>
          <a:r>
            <a:rPr lang="uk-UA" sz="4000" kern="1200" dirty="0" smtClean="0">
              <a:solidFill>
                <a:schemeClr val="accent1">
                  <a:lumMod val="50000"/>
                </a:schemeClr>
              </a:solidFill>
              <a:latin typeface="e-Ukraine Head LOGO" pitchFamily="50" charset="-52"/>
            </a:rPr>
            <a:t>, перша подія при постачанні яких відбулася до 01.08.2021</a:t>
          </a:r>
          <a:endParaRPr lang="ru-RU" sz="4000" kern="1200" dirty="0" smtClean="0">
            <a:solidFill>
              <a:schemeClr val="accent1">
                <a:lumMod val="50000"/>
              </a:schemeClr>
            </a:solidFill>
            <a:latin typeface="e-Ukraine Head LOGO" pitchFamily="50" charset="-52"/>
          </a:endParaRPr>
        </a:p>
      </dsp:txBody>
      <dsp:txXfrm>
        <a:off x="7634161" y="795475"/>
        <a:ext cx="12744102" cy="4821156"/>
      </dsp:txXfrm>
    </dsp:sp>
    <dsp:sp modelId="{89268106-9DF7-4519-B443-79DC959F2917}">
      <dsp:nvSpPr>
        <dsp:cNvPr id="0" name=""/>
        <dsp:cNvSpPr/>
      </dsp:nvSpPr>
      <dsp:spPr>
        <a:xfrm>
          <a:off x="237560" y="1440171"/>
          <a:ext cx="6614588" cy="33257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>
              <a:latin typeface="e-Ukraine Light" pitchFamily="50" charset="-52"/>
            </a:rPr>
            <a:t>коригування</a:t>
          </a:r>
          <a:r>
            <a:rPr lang="uk-UA" sz="3600" b="0" kern="1200" dirty="0" smtClean="0">
              <a:latin typeface="e-Ukraine Light" pitchFamily="50" charset="-52"/>
            </a:rPr>
            <a:t> сум ПЗ з ПДВ </a:t>
          </a:r>
          <a:r>
            <a:rPr lang="uk-UA" sz="3600" b="1" kern="1200" dirty="0" smtClean="0">
              <a:latin typeface="e-Ukraine Light" pitchFamily="50" charset="-52"/>
            </a:rPr>
            <a:t>здійснюється, виходячи із ставки 14 відсотків</a:t>
          </a:r>
          <a:endParaRPr lang="ru-RU" sz="3600" b="1" kern="1200" dirty="0" smtClean="0">
            <a:latin typeface="e-Ukraine Light" pitchFamily="50" charset="-52"/>
          </a:endParaRPr>
        </a:p>
      </dsp:txBody>
      <dsp:txXfrm>
        <a:off x="237560" y="1440171"/>
        <a:ext cx="6614588" cy="332577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2344E0-5995-463A-9BE6-A92872996426}">
      <dsp:nvSpPr>
        <dsp:cNvPr id="0" name=""/>
        <dsp:cNvSpPr/>
      </dsp:nvSpPr>
      <dsp:spPr>
        <a:xfrm>
          <a:off x="1512167" y="0"/>
          <a:ext cx="17137904" cy="5472608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0CC49F-79D4-4EA4-8CFC-B77F87B8D7CC}">
      <dsp:nvSpPr>
        <dsp:cNvPr id="0" name=""/>
        <dsp:cNvSpPr/>
      </dsp:nvSpPr>
      <dsp:spPr>
        <a:xfrm>
          <a:off x="7617" y="739546"/>
          <a:ext cx="11285993" cy="39935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>
              <a:solidFill>
                <a:srgbClr val="2C765A"/>
              </a:solidFill>
              <a:latin typeface="e-Ukraine Head LOGO" pitchFamily="50" charset="-52"/>
            </a:rPr>
            <a:t>У разі якщо після 01.08.2021 відбувається </a:t>
          </a:r>
          <a:r>
            <a:rPr lang="uk-UA" sz="3600" b="1" kern="1200" dirty="0" smtClean="0">
              <a:solidFill>
                <a:srgbClr val="2C765A"/>
              </a:solidFill>
              <a:latin typeface="e-Ukraine Head LOGO" pitchFamily="50" charset="-52"/>
            </a:rPr>
            <a:t>постачання</a:t>
          </a:r>
          <a:r>
            <a:rPr lang="uk-UA" sz="3600" kern="1200" dirty="0" smtClean="0">
              <a:solidFill>
                <a:srgbClr val="2C765A"/>
              </a:solidFill>
              <a:latin typeface="e-Ukraine Head LOGO" pitchFamily="50" charset="-52"/>
            </a:rPr>
            <a:t> таких товарів або </a:t>
          </a:r>
          <a:r>
            <a:rPr lang="uk-UA" sz="3600" b="1" kern="1200" dirty="0" smtClean="0">
              <a:solidFill>
                <a:srgbClr val="2C765A"/>
              </a:solidFill>
              <a:latin typeface="e-Ukraine Head LOGO" pitchFamily="50" charset="-52"/>
            </a:rPr>
            <a:t>перерахування</a:t>
          </a:r>
          <a:r>
            <a:rPr lang="uk-UA" sz="3600" kern="1200" dirty="0" smtClean="0">
              <a:solidFill>
                <a:srgbClr val="2C765A"/>
              </a:solidFill>
              <a:latin typeface="e-Ukraine Head LOGO" pitchFamily="50" charset="-52"/>
            </a:rPr>
            <a:t> коштів у зв’язку </a:t>
          </a:r>
          <a:r>
            <a:rPr lang="uk-UA" sz="3600" b="1" kern="1200" dirty="0" smtClean="0">
              <a:solidFill>
                <a:srgbClr val="2C765A"/>
              </a:solidFill>
              <a:latin typeface="e-Ukraine Head LOGO" pitchFamily="50" charset="-52"/>
            </a:rPr>
            <a:t>із збільшенням кількості або вартості </a:t>
          </a:r>
          <a:r>
            <a:rPr lang="uk-UA" sz="3600" kern="1200" dirty="0" smtClean="0">
              <a:solidFill>
                <a:srgbClr val="2C765A"/>
              </a:solidFill>
              <a:latin typeface="e-Ukraine Head LOGO" pitchFamily="50" charset="-52"/>
            </a:rPr>
            <a:t>таких товарів, перша подія при постачанні яких відбулася до 01.08.2021</a:t>
          </a:r>
          <a:endParaRPr lang="ru-RU" sz="3600" kern="1200" dirty="0">
            <a:solidFill>
              <a:srgbClr val="2C765A"/>
            </a:solidFill>
            <a:latin typeface="e-Ukraine Head LOGO" pitchFamily="50" charset="-52"/>
          </a:endParaRPr>
        </a:p>
      </dsp:txBody>
      <dsp:txXfrm>
        <a:off x="7617" y="739546"/>
        <a:ext cx="11285993" cy="3993515"/>
      </dsp:txXfrm>
    </dsp:sp>
    <dsp:sp modelId="{89268106-9DF7-4519-B443-79DC959F2917}">
      <dsp:nvSpPr>
        <dsp:cNvPr id="0" name=""/>
        <dsp:cNvSpPr/>
      </dsp:nvSpPr>
      <dsp:spPr>
        <a:xfrm>
          <a:off x="11585914" y="1084659"/>
          <a:ext cx="7876527" cy="33144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b="1" kern="1200" dirty="0" smtClean="0">
              <a:latin typeface="e-Ukraine Light" pitchFamily="50" charset="-52"/>
            </a:rPr>
            <a:t>коригування</a:t>
          </a:r>
          <a:r>
            <a:rPr lang="uk-UA" sz="3400" b="0" kern="1200" dirty="0" smtClean="0">
              <a:latin typeface="e-Ukraine Light" pitchFamily="50" charset="-52"/>
            </a:rPr>
            <a:t> сум ПЗ з ПДВ </a:t>
          </a:r>
          <a:r>
            <a:rPr lang="uk-UA" sz="3400" b="1" kern="1200" dirty="0" smtClean="0">
              <a:latin typeface="e-Ukraine Light" pitchFamily="50" charset="-52"/>
            </a:rPr>
            <a:t>здійснюється, виходячи із ставки ПДВ 20 відсотків</a:t>
          </a:r>
          <a:endParaRPr lang="ru-RU" sz="3400" b="1" kern="1200" dirty="0">
            <a:latin typeface="e-Ukraine Light" pitchFamily="50" charset="-52"/>
          </a:endParaRPr>
        </a:p>
      </dsp:txBody>
      <dsp:txXfrm>
        <a:off x="11585914" y="1084659"/>
        <a:ext cx="7876527" cy="331445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2344E0-5995-463A-9BE6-A92872996426}">
      <dsp:nvSpPr>
        <dsp:cNvPr id="0" name=""/>
        <dsp:cNvSpPr/>
      </dsp:nvSpPr>
      <dsp:spPr>
        <a:xfrm rot="10800000">
          <a:off x="1520748" y="0"/>
          <a:ext cx="17321524" cy="619268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0CC49F-79D4-4EA4-8CFC-B77F87B8D7CC}">
      <dsp:nvSpPr>
        <dsp:cNvPr id="0" name=""/>
        <dsp:cNvSpPr/>
      </dsp:nvSpPr>
      <dsp:spPr>
        <a:xfrm>
          <a:off x="8280963" y="1080116"/>
          <a:ext cx="10740838" cy="41078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>
              <a:solidFill>
                <a:schemeClr val="accent1">
                  <a:lumMod val="50000"/>
                </a:schemeClr>
              </a:solidFill>
              <a:latin typeface="e-Ukraine Head LOGO" pitchFamily="50" charset="-52"/>
            </a:rPr>
            <a:t>У разі якщо після 01.08.2021 відбувається </a:t>
          </a:r>
          <a:r>
            <a:rPr lang="uk-UA" sz="4000" b="1" kern="1200" dirty="0" smtClean="0">
              <a:solidFill>
                <a:schemeClr val="accent1">
                  <a:lumMod val="50000"/>
                </a:schemeClr>
              </a:solidFill>
              <a:latin typeface="e-Ukraine Head LOGO" pitchFamily="50" charset="-52"/>
            </a:rPr>
            <a:t>зміна номенклатури, </a:t>
          </a:r>
          <a:r>
            <a:rPr lang="uk-UA" sz="4000" b="0" kern="1200" dirty="0" smtClean="0">
              <a:solidFill>
                <a:schemeClr val="accent1">
                  <a:lumMod val="50000"/>
                </a:schemeClr>
              </a:solidFill>
              <a:latin typeface="e-Ukraine Head LOGO" pitchFamily="50" charset="-52"/>
            </a:rPr>
            <a:t>перша подія за операцією з постачання якої відбулася до 01.08.2021</a:t>
          </a:r>
          <a:endParaRPr lang="ru-RU" sz="4000" b="0" kern="1200" dirty="0" smtClean="0">
            <a:solidFill>
              <a:schemeClr val="accent1">
                <a:lumMod val="50000"/>
              </a:schemeClr>
            </a:solidFill>
            <a:latin typeface="e-Ukraine Head LOGO" pitchFamily="50" charset="-52"/>
          </a:endParaRPr>
        </a:p>
      </dsp:txBody>
      <dsp:txXfrm>
        <a:off x="8280963" y="1080116"/>
        <a:ext cx="10740838" cy="4107857"/>
      </dsp:txXfrm>
    </dsp:sp>
    <dsp:sp modelId="{89268106-9DF7-4519-B443-79DC959F2917}">
      <dsp:nvSpPr>
        <dsp:cNvPr id="0" name=""/>
        <dsp:cNvSpPr/>
      </dsp:nvSpPr>
      <dsp:spPr>
        <a:xfrm>
          <a:off x="2376248" y="1512180"/>
          <a:ext cx="5170081" cy="33257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>
              <a:latin typeface="e-Ukraine Light" pitchFamily="50" charset="-52"/>
            </a:rPr>
            <a:t>коригування</a:t>
          </a:r>
          <a:r>
            <a:rPr lang="uk-UA" sz="3600" b="0" kern="1200" dirty="0" smtClean="0">
              <a:latin typeface="e-Ukraine Light" pitchFamily="50" charset="-52"/>
            </a:rPr>
            <a:t> сум ПЗ з ПДВ </a:t>
          </a:r>
          <a:r>
            <a:rPr lang="uk-UA" sz="3600" b="1" kern="1200" dirty="0" smtClean="0">
              <a:latin typeface="e-Ukraine Light" pitchFamily="50" charset="-52"/>
            </a:rPr>
            <a:t>здійснюється, виходячи із ставки 20 відсотків</a:t>
          </a:r>
          <a:endParaRPr lang="ru-RU" sz="3600" b="1" kern="1200" dirty="0" smtClean="0">
            <a:latin typeface="e-Ukraine Light" pitchFamily="50" charset="-52"/>
          </a:endParaRPr>
        </a:p>
      </dsp:txBody>
      <dsp:txXfrm>
        <a:off x="2376248" y="1512180"/>
        <a:ext cx="5170081" cy="332577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2344E0-5995-463A-9BE6-A92872996426}">
      <dsp:nvSpPr>
        <dsp:cNvPr id="0" name=""/>
        <dsp:cNvSpPr/>
      </dsp:nvSpPr>
      <dsp:spPr>
        <a:xfrm>
          <a:off x="1404155" y="0"/>
          <a:ext cx="15913768" cy="8280920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0CC49F-79D4-4EA4-8CFC-B77F87B8D7CC}">
      <dsp:nvSpPr>
        <dsp:cNvPr id="0" name=""/>
        <dsp:cNvSpPr/>
      </dsp:nvSpPr>
      <dsp:spPr>
        <a:xfrm>
          <a:off x="1440163" y="1440167"/>
          <a:ext cx="7074257" cy="55259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smtClean="0">
              <a:latin typeface="e-Ukraine Head LOGO" pitchFamily="50" charset="-52"/>
            </a:rPr>
            <a:t>У разі здійснення платником податку операцій з постачання на митній території України товарів, які були придбані до 01.08.2021 року</a:t>
          </a:r>
          <a:endParaRPr lang="ru-RU" sz="4000" kern="1200" dirty="0" smtClean="0">
            <a:latin typeface="e-Ukraine Head LOGO" pitchFamily="50" charset="-52"/>
          </a:endParaRPr>
        </a:p>
      </dsp:txBody>
      <dsp:txXfrm>
        <a:off x="1440163" y="1440167"/>
        <a:ext cx="7074257" cy="5525990"/>
      </dsp:txXfrm>
    </dsp:sp>
    <dsp:sp modelId="{89268106-9DF7-4519-B443-79DC959F2917}">
      <dsp:nvSpPr>
        <dsp:cNvPr id="0" name=""/>
        <dsp:cNvSpPr/>
      </dsp:nvSpPr>
      <dsp:spPr>
        <a:xfrm>
          <a:off x="9217022" y="2016221"/>
          <a:ext cx="7179714" cy="430326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0" kern="1200" dirty="0" smtClean="0">
              <a:latin typeface="e-Ukraine Light" pitchFamily="50" charset="-52"/>
            </a:rPr>
            <a:t>за таким платником податку </a:t>
          </a:r>
          <a:r>
            <a:rPr lang="uk-UA" sz="3600" b="1" kern="1200" dirty="0" smtClean="0">
              <a:latin typeface="e-Ukraine Light" pitchFamily="50" charset="-52"/>
            </a:rPr>
            <a:t>зберігається податковий кредит </a:t>
          </a:r>
          <a:r>
            <a:rPr lang="uk-UA" sz="3600" b="0" kern="1200" dirty="0" smtClean="0">
              <a:latin typeface="e-Ukraine Light" pitchFamily="50" charset="-52"/>
            </a:rPr>
            <a:t>з ПДВ </a:t>
          </a:r>
          <a:r>
            <a:rPr lang="uk-UA" sz="3600" b="1" kern="1200" dirty="0" smtClean="0">
              <a:latin typeface="e-Ukraine Light" pitchFamily="50" charset="-52"/>
            </a:rPr>
            <a:t>у розмірі, який був нарахований при придбанні</a:t>
          </a:r>
          <a:r>
            <a:rPr lang="uk-UA" sz="3600" b="0" kern="1200" dirty="0" smtClean="0">
              <a:latin typeface="e-Ukraine Light" pitchFamily="50" charset="-52"/>
            </a:rPr>
            <a:t> таких товарів</a:t>
          </a:r>
          <a:endParaRPr lang="ru-RU" sz="3600" b="0" kern="1200" dirty="0" smtClean="0">
            <a:latin typeface="e-Ukraine Light" pitchFamily="50" charset="-52"/>
          </a:endParaRPr>
        </a:p>
      </dsp:txBody>
      <dsp:txXfrm>
        <a:off x="9217022" y="2016221"/>
        <a:ext cx="7179714" cy="4303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148"/>
          <p:cNvSpPr>
            <a:spLocks noGrp="1" noRot="1" noChangeAspect="1"/>
          </p:cNvSpPr>
          <p:nvPr>
            <p:ph type="sldImg"/>
          </p:nvPr>
        </p:nvSpPr>
        <p:spPr bwMode="auto">
          <a:xfrm>
            <a:off x="92075" y="746125"/>
            <a:ext cx="6626225" cy="372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12291" name="Shape 149"/>
          <p:cNvSpPr>
            <a:spLocks noGrp="1"/>
          </p:cNvSpPr>
          <p:nvPr>
            <p:ph type="body" sz="quarter" idx="1"/>
          </p:nvPr>
        </p:nvSpPr>
        <p:spPr bwMode="auto">
          <a:xfrm>
            <a:off x="908050" y="4721225"/>
            <a:ext cx="4992688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>
              <a:sym typeface="Helvetica Neue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+mn-lt"/>
        <a:ea typeface="+mn-ea"/>
        <a:cs typeface="+mn-cs"/>
        <a:sym typeface="Helvetica Neue"/>
      </a:defRPr>
    </a:lvl1pPr>
    <a:lvl2pPr marL="742950" indent="-28575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+mn-lt"/>
        <a:ea typeface="+mn-ea"/>
        <a:cs typeface="+mn-cs"/>
        <a:sym typeface="Helvetica Neue"/>
      </a:defRPr>
    </a:lvl2pPr>
    <a:lvl3pPr marL="11430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+mn-lt"/>
        <a:ea typeface="+mn-ea"/>
        <a:cs typeface="+mn-cs"/>
        <a:sym typeface="Helvetica Neue"/>
      </a:defRPr>
    </a:lvl3pPr>
    <a:lvl4pPr marL="16002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+mn-lt"/>
        <a:ea typeface="+mn-ea"/>
        <a:cs typeface="+mn-cs"/>
        <a:sym typeface="Helvetica Neue"/>
      </a:defRPr>
    </a:lvl4pPr>
    <a:lvl5pPr marL="2057400" indent="-228600" algn="l" defTabSz="457200" rtl="0" eaLnBrk="0" fontAlgn="base" hangingPunct="0">
      <a:lnSpc>
        <a:spcPct val="118000"/>
      </a:lnSpc>
      <a:spcBef>
        <a:spcPct val="30000"/>
      </a:spcBef>
      <a:spcAft>
        <a:spcPct val="0"/>
      </a:spcAft>
      <a:defRPr sz="2200">
        <a:solidFill>
          <a:schemeClr val="tx1"/>
        </a:solidFill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01340" y="11859862"/>
            <a:ext cx="2197100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12" name="Presentation Title"/>
          <p:cNvSpPr txBox="1">
            <a:spLocks noGrp="1"/>
          </p:cNvSpPr>
          <p:nvPr>
            <p:ph type="title"/>
          </p:nvPr>
        </p:nvSpPr>
        <p:spPr>
          <a:xfrm>
            <a:off x="1206496" y="2574991"/>
            <a:ext cx="21971005" cy="4648202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21"/>
          </p:nvPr>
        </p:nvSpPr>
        <p:spPr>
          <a:xfrm>
            <a:off x="1201342" y="7223190"/>
            <a:ext cx="21971002" cy="1905002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6B7B8-D09A-4329-A613-3F8D34B4AC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430024" y="10675453"/>
            <a:ext cx="2020005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21"/>
          </p:nvPr>
        </p:nvSpPr>
        <p:spPr>
          <a:xfrm>
            <a:off x="1753923" y="4939860"/>
            <a:ext cx="20876154" cy="3836281"/>
          </a:xfrm>
          <a:prstGeom prst="rect">
            <a:avLst/>
          </a:prstGeom>
        </p:spPr>
        <p:txBody>
          <a:bodyPr numCol="1" spcCol="38100"/>
          <a:lstStyle>
            <a:lvl1pPr marL="469900" indent="-300876">
              <a:spcBef>
                <a:spcPts val="0"/>
              </a:spcBef>
              <a:buSzTx/>
              <a:buNone/>
              <a:defRPr sz="8500" spc="-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9506B-6896-4097-9D1D-1BCFD512A3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 lvl="0"/>
            <a:endParaRPr noProof="0">
              <a:sym typeface="Helvetica Neue"/>
            </a:endParaRPr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 lvl="0"/>
            <a:endParaRPr noProof="0">
              <a:sym typeface="Helvetica Neue"/>
            </a:endParaRPr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 lvl="0"/>
            <a:endParaRPr noProof="0">
              <a:sym typeface="Helvetica Neue"/>
            </a:endParaRP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3978E-5B1C-440C-B07B-CAFF8B54B2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 lvl="0"/>
            <a:endParaRPr noProof="0">
              <a:sym typeface="Helvetica Neue"/>
            </a:endParaRPr>
          </a:p>
        </p:txBody>
      </p:sp>
      <p:sp>
        <p:nvSpPr>
          <p:cNvPr id="3" name="Slide Number"/>
          <p:cNvSpPr txBox="1"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F4C5206-0298-4561-97E1-388103E83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53DB6-2CD5-4B68-BC7B-D5618AE4FF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 lvl="0"/>
            <a:endParaRPr noProof="0">
              <a:sym typeface="Helvetica Neue"/>
            </a:endParaRPr>
          </a:p>
        </p:txBody>
      </p:sp>
      <p:sp>
        <p:nvSpPr>
          <p:cNvPr id="33" name="Slide Title"/>
          <p:cNvSpPr txBox="1">
            <a:spLocks noGrp="1"/>
          </p:cNvSpPr>
          <p:nvPr>
            <p:ph type="title"/>
          </p:nvPr>
        </p:nvSpPr>
        <p:spPr>
          <a:xfrm>
            <a:off x="1206500" y="1270000"/>
            <a:ext cx="9779000" cy="5882274"/>
          </a:xfrm>
          <a:prstGeom prst="rect">
            <a:avLst/>
          </a:prstGeom>
        </p:spPr>
        <p:txBody>
          <a:bodyPr anchor="b"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2"/>
          </p:nvPr>
        </p:nvSpPr>
        <p:spPr>
          <a:xfrm>
            <a:off x="11995150" y="13084175"/>
            <a:ext cx="381000" cy="376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3A60A-7C7F-4A0C-932D-CAB3647BA0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 numCol="1" spcCol="38100"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5261C-E0D8-430C-94AC-1A73DB63EF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3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193E5-4705-415B-814A-473518E5E5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/>
          </p:nvPr>
        </p:nvSpPr>
        <p:spPr>
          <a:xfrm>
            <a:off x="1206496" y="4533900"/>
            <a:ext cx="21971005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Slide Number"/>
          <p:cNvSpPr txBox="1">
            <a:spLocks noGrp="1"/>
          </p:cNvSpPr>
          <p:nvPr>
            <p:ph type="sldNum" sz="quarter" idx="10"/>
          </p:nvPr>
        </p:nvSpPr>
        <p:spPr>
          <a:xfrm>
            <a:off x="11995150" y="13084175"/>
            <a:ext cx="381000" cy="376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4456E-2423-40CF-AEE6-6DC9F7D580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49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8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D9530-6031-47DE-AEDA-7812801953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99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576BE-0947-46D8-9475-82466CE4C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3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AE363-26F8-474D-BECA-F1573B10F2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/>
          </p:nvPr>
        </p:nvSpPr>
        <p:spPr>
          <a:xfrm>
            <a:off x="1206500" y="1075926"/>
            <a:ext cx="21971000" cy="7241586"/>
          </a:xfrm>
          <a:prstGeom prst="rect">
            <a:avLst/>
          </a:prstGeom>
        </p:spPr>
        <p:txBody>
          <a:bodyPr numCol="1" spcCol="38100"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392C6-9FE5-4312-A8CE-9A7DD17196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1206500" y="4248150"/>
            <a:ext cx="21971000" cy="8256588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50800" tIns="50800" rIns="50800" bIns="50800" numCol="2" spcCol="109855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3652838" y="2743200"/>
            <a:ext cx="19507200" cy="150495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50800" tIns="50800" rIns="50800" bIns="50800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95150" y="13079413"/>
            <a:ext cx="381000" cy="376237"/>
          </a:xfrm>
          <a:prstGeom prst="rect">
            <a:avLst/>
          </a:prstGeom>
          <a:ln w="12700">
            <a:miter lim="400000"/>
          </a:ln>
        </p:spPr>
        <p:txBody>
          <a:bodyPr vert="horz" wrap="none" lIns="50800" tIns="50800" rIns="50800" bIns="50800" numCol="1" anchor="b" anchorCtr="0" compatLnSpc="1">
            <a:prstTxWarp prst="textNoShape">
              <a:avLst/>
            </a:prstTxWarp>
            <a:spAutoFit/>
          </a:bodyPr>
          <a:lstStyle>
            <a:lvl1pPr algn="ctr" hangingPunct="0">
              <a:defRPr sz="1800">
                <a:solidFill>
                  <a:srgbClr val="000000"/>
                </a:solidFill>
                <a:latin typeface="Helvetica Neue"/>
              </a:defRPr>
            </a:lvl1pPr>
          </a:lstStyle>
          <a:p>
            <a:pPr>
              <a:defRPr/>
            </a:pPr>
            <a:fld id="{30710F55-ADFB-465B-92B3-A4AC7450DD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69" r:id="rId2"/>
    <p:sldLayoutId id="2147483759" r:id="rId3"/>
    <p:sldLayoutId id="2147483760" r:id="rId4"/>
    <p:sldLayoutId id="2147483770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71" r:id="rId12"/>
    <p:sldLayoutId id="2147483768" r:id="rId13"/>
  </p:sldLayoutIdLst>
  <p:transition spd="med"/>
  <p:txStyles>
    <p:titleStyle>
      <a:lvl1pPr algn="l" defTabSz="2436813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8500" b="1" spc="-170">
          <a:solidFill>
            <a:srgbClr val="000000"/>
          </a:solidFill>
          <a:latin typeface="+mn-lt"/>
          <a:ea typeface="+mn-ea"/>
          <a:cs typeface="+mn-cs"/>
          <a:sym typeface="Helvetica Neue"/>
        </a:defRPr>
      </a:lvl1pPr>
      <a:lvl2pPr algn="l" defTabSz="2436813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8500" b="1" spc="-170">
          <a:solidFill>
            <a:srgbClr val="000000"/>
          </a:solidFill>
          <a:latin typeface="+mn-lt"/>
          <a:ea typeface="+mn-ea"/>
          <a:cs typeface="+mn-cs"/>
          <a:sym typeface="Helvetica Neue"/>
        </a:defRPr>
      </a:lvl2pPr>
      <a:lvl3pPr algn="l" defTabSz="2436813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8500" b="1" spc="-170">
          <a:solidFill>
            <a:srgbClr val="000000"/>
          </a:solidFill>
          <a:latin typeface="+mn-lt"/>
          <a:ea typeface="+mn-ea"/>
          <a:cs typeface="+mn-cs"/>
          <a:sym typeface="Helvetica Neue"/>
        </a:defRPr>
      </a:lvl3pPr>
      <a:lvl4pPr algn="l" defTabSz="2436813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8500" b="1" spc="-170">
          <a:solidFill>
            <a:srgbClr val="000000"/>
          </a:solidFill>
          <a:latin typeface="+mn-lt"/>
          <a:ea typeface="+mn-ea"/>
          <a:cs typeface="+mn-cs"/>
          <a:sym typeface="Helvetica Neue"/>
        </a:defRPr>
      </a:lvl4pPr>
      <a:lvl5pPr algn="l" defTabSz="2436813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8500" b="1" spc="-170">
          <a:solidFill>
            <a:srgbClr val="000000"/>
          </a:solidFill>
          <a:latin typeface="+mn-lt"/>
          <a:ea typeface="+mn-ea"/>
          <a:cs typeface="+mn-cs"/>
          <a:sym typeface="Helvetica Neue"/>
        </a:defRPr>
      </a:lvl5pPr>
      <a:lvl6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indent="-609600" algn="l" defTabSz="2436813" rtl="0" eaLnBrk="0" fontAlgn="base" hangingPunct="0">
        <a:lnSpc>
          <a:spcPct val="90000"/>
        </a:lnSpc>
        <a:spcBef>
          <a:spcPts val="4500"/>
        </a:spcBef>
        <a:spcAft>
          <a:spcPct val="0"/>
        </a:spcAft>
        <a:buSzPct val="123000"/>
        <a:buChar char="•"/>
        <a:defRPr sz="4800">
          <a:solidFill>
            <a:srgbClr val="000000"/>
          </a:solidFill>
          <a:latin typeface="+mn-lt"/>
          <a:ea typeface="+mn-ea"/>
          <a:cs typeface="+mn-cs"/>
          <a:sym typeface="Helvetica Neue"/>
        </a:defRPr>
      </a:lvl1pPr>
      <a:lvl2pPr marL="1219200" indent="-609600" algn="l" defTabSz="2436813" rtl="0" eaLnBrk="0" fontAlgn="base" hangingPunct="0">
        <a:lnSpc>
          <a:spcPct val="90000"/>
        </a:lnSpc>
        <a:spcBef>
          <a:spcPts val="4500"/>
        </a:spcBef>
        <a:spcAft>
          <a:spcPct val="0"/>
        </a:spcAft>
        <a:buSzPct val="123000"/>
        <a:buChar char="•"/>
        <a:defRPr sz="4800">
          <a:solidFill>
            <a:srgbClr val="000000"/>
          </a:solidFill>
          <a:latin typeface="+mn-lt"/>
          <a:ea typeface="+mn-ea"/>
          <a:cs typeface="+mn-cs"/>
          <a:sym typeface="Helvetica Neue"/>
        </a:defRPr>
      </a:lvl2pPr>
      <a:lvl3pPr marL="1828800" indent="-609600" algn="l" defTabSz="2436813" rtl="0" eaLnBrk="0" fontAlgn="base" hangingPunct="0">
        <a:lnSpc>
          <a:spcPct val="90000"/>
        </a:lnSpc>
        <a:spcBef>
          <a:spcPts val="4500"/>
        </a:spcBef>
        <a:spcAft>
          <a:spcPct val="0"/>
        </a:spcAft>
        <a:buSzPct val="123000"/>
        <a:buChar char="•"/>
        <a:defRPr sz="4800">
          <a:solidFill>
            <a:srgbClr val="000000"/>
          </a:solidFill>
          <a:latin typeface="+mn-lt"/>
          <a:ea typeface="+mn-ea"/>
          <a:cs typeface="+mn-cs"/>
          <a:sym typeface="Helvetica Neue"/>
        </a:defRPr>
      </a:lvl3pPr>
      <a:lvl4pPr marL="2438400" indent="-609600" algn="l" defTabSz="2436813" rtl="0" eaLnBrk="0" fontAlgn="base" hangingPunct="0">
        <a:lnSpc>
          <a:spcPct val="90000"/>
        </a:lnSpc>
        <a:spcBef>
          <a:spcPts val="4500"/>
        </a:spcBef>
        <a:spcAft>
          <a:spcPct val="0"/>
        </a:spcAft>
        <a:buSzPct val="123000"/>
        <a:buChar char="•"/>
        <a:defRPr sz="4800">
          <a:solidFill>
            <a:srgbClr val="000000"/>
          </a:solidFill>
          <a:latin typeface="+mn-lt"/>
          <a:ea typeface="+mn-ea"/>
          <a:cs typeface="+mn-cs"/>
          <a:sym typeface="Helvetica Neue"/>
        </a:defRPr>
      </a:lvl4pPr>
      <a:lvl5pPr marL="3048000" indent="-609600" algn="l" defTabSz="2436813" rtl="0" eaLnBrk="0" fontAlgn="base" hangingPunct="0">
        <a:lnSpc>
          <a:spcPct val="90000"/>
        </a:lnSpc>
        <a:spcBef>
          <a:spcPts val="4500"/>
        </a:spcBef>
        <a:spcAft>
          <a:spcPct val="0"/>
        </a:spcAft>
        <a:buSzPct val="123000"/>
        <a:buChar char="•"/>
        <a:defRPr sz="4800">
          <a:solidFill>
            <a:srgbClr val="000000"/>
          </a:solidFill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1.jpe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Ефективність роботи…"/>
          <p:cNvSpPr txBox="1">
            <a:spLocks noChangeArrowheads="1"/>
          </p:cNvSpPr>
          <p:nvPr/>
        </p:nvSpPr>
        <p:spPr bwMode="auto">
          <a:xfrm>
            <a:off x="2470920" y="4712662"/>
            <a:ext cx="20739100" cy="3426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algn="ctr"/>
            <a:r>
              <a:rPr lang="uk-UA" sz="7200" b="1" dirty="0" smtClean="0">
                <a:solidFill>
                  <a:schemeClr val="accent1">
                    <a:lumMod val="50000"/>
                  </a:schemeClr>
                </a:solidFill>
                <a:latin typeface="e-Ukraine Head UltraLight" pitchFamily="50" charset="-52"/>
                <a:cs typeface="Times New Roman" pitchFamily="18" charset="0"/>
              </a:rPr>
              <a:t>Відновлення ставки ПДВ у 20 відсотків для деяких видів сільськогосподарської продукції</a:t>
            </a:r>
          </a:p>
        </p:txBody>
      </p:sp>
      <p:pic>
        <p:nvPicPr>
          <p:cNvPr id="5" name="Рисунок 9" descr="яйца_ГУ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7413" y="809625"/>
            <a:ext cx="14820900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35616" y="305272"/>
            <a:ext cx="13249472" cy="136815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uk-UA" sz="5400" dirty="0" smtClean="0">
                <a:solidFill>
                  <a:schemeClr val="tx1"/>
                </a:solidFill>
                <a:latin typeface="e-Ukraine Head Thin" pitchFamily="50" charset="-52"/>
              </a:rPr>
              <a:t>Актуальні проблеми</a:t>
            </a:r>
            <a:endParaRPr lang="uk-UA" sz="5400" dirty="0" smtClean="0">
              <a:solidFill>
                <a:srgbClr val="2D835E"/>
              </a:solidFill>
              <a:latin typeface="e-Ukraine Head Thin" pitchFamily="50" charset="-52"/>
            </a:endParaRPr>
          </a:p>
        </p:txBody>
      </p:sp>
      <p:pic>
        <p:nvPicPr>
          <p:cNvPr id="7" name="Рисунок 9" descr="яйца_ГУ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680" y="233264"/>
            <a:ext cx="7980164" cy="1296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598712" y="2249488"/>
            <a:ext cx="23319280" cy="9920446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marL="457200" indent="-457200" algn="just">
              <a:defRPr/>
            </a:pP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e-Ukraine Head NAME" pitchFamily="50" charset="-52"/>
                <a:cs typeface="Times New Roman" pitchFamily="18" charset="0"/>
              </a:rPr>
              <a:t>3. </a:t>
            </a: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e-Ukraine Head NAME" pitchFamily="50" charset="-52"/>
                <a:cs typeface="Times New Roman" pitchFamily="18" charset="0"/>
              </a:rPr>
              <a:t>Накладання кваліфікованого електронного підпису для реєстрації податкових накладних/розрахунків коригування до податкових накладних в ЄРПН при звільненні/зміні особи, уповноваженої підписувати податкові накладні/розрахунки коригування до податкових накладних та призначенні на посаду нової уповноваженої </a:t>
            </a: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e-Ukraine Head NAME" pitchFamily="50" charset="-52"/>
                <a:cs typeface="Times New Roman" pitchFamily="18" charset="0"/>
              </a:rPr>
              <a:t>особи</a:t>
            </a:r>
          </a:p>
          <a:p>
            <a:pPr marL="457200" indent="-457200" algn="just">
              <a:defRPr/>
            </a:pPr>
            <a:endParaRPr lang="ru-RU" sz="3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latin typeface="e-Ukraine Light" pitchFamily="50" charset="-52"/>
                <a:cs typeface="Times New Roman" pitchFamily="18" charset="0"/>
              </a:rPr>
              <a:t>            У разі звільнення/зміни особи, уповноваженої підписувати податкові накладні/розрахунки коригування до податкових накладних до закінчення граничного терміну їх реєстрації в Єдиному реєстрі податкових накладних, реєстрація податкових накладних та/або розрахунків коригування здійснюється з накладенням кваліфікованого електронного підпису головного бухгалтера (</a:t>
            </a:r>
            <a:r>
              <a:rPr lang="uk-UA" sz="3200" dirty="0" err="1" smtClean="0">
                <a:solidFill>
                  <a:schemeClr val="accent1">
                    <a:lumMod val="50000"/>
                  </a:schemeClr>
                </a:solidFill>
                <a:latin typeface="e-Ukraine Light" pitchFamily="50" charset="-52"/>
                <a:cs typeface="Times New Roman" pitchFamily="18" charset="0"/>
              </a:rPr>
              <a:t>бухгалтера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latin typeface="e-Ukraine Light" pitchFamily="50" charset="-52"/>
                <a:cs typeface="Times New Roman" pitchFamily="18" charset="0"/>
              </a:rPr>
              <a:t>) або кваліфікованого електронного підпису керівника (у разі відсутності посади бухгалтера).</a:t>
            </a:r>
          </a:p>
          <a:p>
            <a:pPr algn="just">
              <a:defRPr/>
            </a:pP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latin typeface="e-Ukraine Light" pitchFamily="50" charset="-52"/>
                <a:cs typeface="Times New Roman" pitchFamily="18" charset="0"/>
              </a:rPr>
              <a:t>	При 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latin typeface="e-Ukraine Light" pitchFamily="50" charset="-52"/>
                <a:cs typeface="Times New Roman" pitchFamily="18" charset="0"/>
              </a:rPr>
              <a:t>цьому варто враховувати важливий факт, що ПН/РК, які були складені до звільнення/зміни посадових (уповноважених) осіб, а відправляються на реєстрацію після звільнення/зміни посадових (уповноважених) осіб, якими вони були складені, такі документи ПН/РК не приймаються на реєстрацію в Єдиному реєстрі податкових накладних.</a:t>
            </a:r>
          </a:p>
          <a:p>
            <a:pPr algn="just">
              <a:defRPr/>
            </a:pP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latin typeface="e-Ukraine Light" pitchFamily="50" charset="-52"/>
                <a:cs typeface="Times New Roman" pitchFamily="18" charset="0"/>
              </a:rPr>
              <a:t>	Повний 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latin typeface="e-Ukraine Light" pitchFamily="50" charset="-52"/>
                <a:cs typeface="Times New Roman" pitchFamily="18" charset="0"/>
              </a:rPr>
              <a:t>цикл оформлення ПН/РК (виписка та реєстрація) має бути завершена до  звільнення/зміни посадових (уповноважених) осіб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latin typeface="e-Ukraine Light" pitchFamily="50" charset="-52"/>
                <a:cs typeface="Times New Roman" pitchFamily="18" charset="0"/>
              </a:rPr>
              <a:t>.</a:t>
            </a:r>
            <a:endParaRPr lang="uk-UA" sz="3200" dirty="0" smtClean="0">
              <a:solidFill>
                <a:schemeClr val="accent1">
                  <a:lumMod val="50000"/>
                </a:schemeClr>
              </a:solidFill>
              <a:latin typeface="e-Ukraine Light" pitchFamily="50" charset="-52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Дякую за увагу)"/>
          <p:cNvSpPr txBox="1">
            <a:spLocks noChangeArrowheads="1"/>
          </p:cNvSpPr>
          <p:nvPr/>
        </p:nvSpPr>
        <p:spPr bwMode="auto">
          <a:xfrm>
            <a:off x="2110880" y="5777880"/>
            <a:ext cx="11161240" cy="157992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pPr hangingPunct="0">
              <a:lnSpc>
                <a:spcPct val="120000"/>
              </a:lnSpc>
            </a:pPr>
            <a:r>
              <a:rPr lang="ru-RU" sz="6300" dirty="0">
                <a:solidFill>
                  <a:srgbClr val="000000"/>
                </a:solidFill>
                <a:latin typeface="e-Ukraine Regular"/>
                <a:ea typeface="e-Ukraine Regular"/>
                <a:cs typeface="e-Ukraine Regular"/>
                <a:sym typeface="e-Ukraine Regular"/>
              </a:rPr>
              <a:t>    </a:t>
            </a:r>
            <a:r>
              <a:rPr lang="uk-UA" sz="8000" b="1" dirty="0" smtClean="0">
                <a:solidFill>
                  <a:srgbClr val="317159"/>
                </a:solidFill>
                <a:latin typeface="e-Ukraine Head UltraLight" pitchFamily="50" charset="-52"/>
                <a:ea typeface="e-Ukraine Regular"/>
                <a:cs typeface="Times New Roman" pitchFamily="18" charset="0"/>
                <a:sym typeface="e-Ukraine Regular"/>
              </a:rPr>
              <a:t>Дякую за увагу!</a:t>
            </a:r>
            <a:endParaRPr lang="uk-UA" sz="8000" b="1" dirty="0">
              <a:solidFill>
                <a:srgbClr val="317159"/>
              </a:solidFill>
              <a:latin typeface="e-Ukraine Head UltraLight" pitchFamily="50" charset="-52"/>
              <a:ea typeface="e-Ukraine Regular"/>
              <a:cs typeface="Times New Roman" pitchFamily="18" charset="0"/>
              <a:sym typeface="e-Ukraine Regular"/>
            </a:endParaRPr>
          </a:p>
        </p:txBody>
      </p:sp>
      <p:pic>
        <p:nvPicPr>
          <p:cNvPr id="4" name="Рисунок 9" descr="яйца_ГУ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75976" y="2753544"/>
            <a:ext cx="1116124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" descr="Image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150" y="520700"/>
            <a:ext cx="4103688" cy="9842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11" name="Рисунок 9" descr="яйца_ГУ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680" y="233264"/>
            <a:ext cx="7980164" cy="1296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1174776" y="2465512"/>
            <a:ext cx="21570676" cy="9548440"/>
          </a:xfrm>
        </p:spPr>
        <p:txBody>
          <a:bodyPr>
            <a:normAutofit/>
          </a:bodyPr>
          <a:lstStyle/>
          <a:p>
            <a:pPr algn="just"/>
            <a:r>
              <a:rPr lang="uk-UA" sz="3900" b="0" dirty="0" smtClean="0">
                <a:latin typeface="e-Ukraine Head" pitchFamily="50" charset="-52"/>
              </a:rPr>
              <a:t>	</a:t>
            </a:r>
            <a:r>
              <a:rPr lang="uk-UA" sz="3600" dirty="0" smtClean="0">
                <a:solidFill>
                  <a:schemeClr val="tx1">
                    <a:lumMod val="75000"/>
                  </a:schemeClr>
                </a:solidFill>
                <a:latin typeface="e-Ukraine Head" pitchFamily="50" charset="-52"/>
              </a:rPr>
              <a:t>29 липня 2021 року Президентом України підписано Закон України від 01.07.2021 №1600-IX</a:t>
            </a:r>
            <a:r>
              <a:rPr lang="uk-UA" sz="3600" b="0" dirty="0" smtClean="0">
                <a:solidFill>
                  <a:schemeClr val="tx1">
                    <a:lumMod val="75000"/>
                  </a:schemeClr>
                </a:solidFill>
                <a:latin typeface="e-Ukraine Head" pitchFamily="50" charset="-52"/>
              </a:rPr>
              <a:t> «Про внесення змін до Податкового кодексу України щодо ставки податку на додану вартість при оподаткуванні операцій з постачання окремих видів сільськогосподарської продукції».</a:t>
            </a:r>
            <a:endParaRPr lang="ru-RU" sz="3600" b="0" dirty="0" smtClean="0">
              <a:solidFill>
                <a:schemeClr val="tx1">
                  <a:lumMod val="75000"/>
                </a:schemeClr>
              </a:solidFill>
              <a:latin typeface="e-Ukraine Head" pitchFamily="50" charset="-52"/>
            </a:endParaRPr>
          </a:p>
          <a:p>
            <a:pPr algn="just"/>
            <a:r>
              <a:rPr lang="uk-UA" sz="3600" b="0" dirty="0" smtClean="0">
                <a:solidFill>
                  <a:schemeClr val="tx1">
                    <a:lumMod val="75000"/>
                  </a:schemeClr>
                </a:solidFill>
                <a:latin typeface="e-Ukraine Head" pitchFamily="50" charset="-52"/>
              </a:rPr>
              <a:t>	Цей Закон набирає чинності з дня, наступного за днем його опублікування, та застосовується до податкових періодів, починаючи з першого числа місяця, наступного за місяцем опублікування цього Закону.</a:t>
            </a:r>
            <a:endParaRPr lang="ru-RU" sz="3600" b="0" dirty="0" smtClean="0">
              <a:solidFill>
                <a:schemeClr val="tx1">
                  <a:lumMod val="75000"/>
                </a:schemeClr>
              </a:solidFill>
              <a:latin typeface="e-Ukraine Head" pitchFamily="50" charset="-52"/>
            </a:endParaRPr>
          </a:p>
          <a:p>
            <a:pPr algn="just"/>
            <a:r>
              <a:rPr lang="uk-UA" sz="3600" b="0" dirty="0" smtClean="0">
                <a:solidFill>
                  <a:schemeClr val="tx1">
                    <a:lumMod val="75000"/>
                  </a:schemeClr>
                </a:solidFill>
                <a:latin typeface="e-Ukraine Head" pitchFamily="50" charset="-52"/>
              </a:rPr>
              <a:t>	</a:t>
            </a:r>
            <a:r>
              <a:rPr lang="uk-UA" sz="3600" dirty="0" smtClean="0">
                <a:solidFill>
                  <a:schemeClr val="tx1">
                    <a:lumMod val="75000"/>
                  </a:schemeClr>
                </a:solidFill>
                <a:latin typeface="e-Ukraine Head" pitchFamily="50" charset="-52"/>
              </a:rPr>
              <a:t>Закон </a:t>
            </a:r>
            <a:r>
              <a:rPr lang="uk-UA" sz="3600" b="0" dirty="0" smtClean="0">
                <a:solidFill>
                  <a:schemeClr val="tx1">
                    <a:lumMod val="75000"/>
                  </a:schemeClr>
                </a:solidFill>
                <a:latin typeface="e-Ukraine Head" pitchFamily="50" charset="-52"/>
              </a:rPr>
              <a:t>України від 01 липня 2021 року 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  <a:latin typeface="e-Ukraine Head" pitchFamily="50" charset="-52"/>
              </a:rPr>
              <a:t>№1600-</a:t>
            </a:r>
            <a:r>
              <a:rPr lang="en-US" sz="3600" dirty="0" smtClean="0">
                <a:solidFill>
                  <a:schemeClr val="tx1">
                    <a:lumMod val="75000"/>
                  </a:schemeClr>
                </a:solidFill>
                <a:latin typeface="e-Ukraine Head" pitchFamily="50" charset="-52"/>
              </a:rPr>
              <a:t>IX</a:t>
            </a:r>
            <a:r>
              <a:rPr lang="uk-UA" sz="3600" dirty="0" smtClean="0">
                <a:solidFill>
                  <a:schemeClr val="tx1">
                    <a:lumMod val="75000"/>
                  </a:schemeClr>
                </a:solidFill>
                <a:latin typeface="e-Ukraine Head" pitchFamily="50" charset="-52"/>
              </a:rPr>
              <a:t> опубліковано в газеті «Голос України»</a:t>
            </a:r>
            <a:r>
              <a:rPr lang="uk-UA" sz="3600" b="0" dirty="0" smtClean="0">
                <a:solidFill>
                  <a:schemeClr val="tx1">
                    <a:lumMod val="75000"/>
                  </a:schemeClr>
                </a:solidFill>
                <a:latin typeface="e-Ukraine Head" pitchFamily="50" charset="-52"/>
              </a:rPr>
              <a:t> </a:t>
            </a:r>
            <a:r>
              <a:rPr lang="uk-UA" sz="3600" dirty="0" smtClean="0">
                <a:solidFill>
                  <a:schemeClr val="tx1">
                    <a:lumMod val="75000"/>
                  </a:schemeClr>
                </a:solidFill>
                <a:latin typeface="e-Ukraine Head" pitchFamily="50" charset="-52"/>
              </a:rPr>
              <a:t>31 липня 2021 року, та застосовується до періодів, починаючи з 01 серпня 2021 року.</a:t>
            </a:r>
            <a:endParaRPr lang="ru-RU" sz="3600" dirty="0" smtClean="0">
              <a:solidFill>
                <a:schemeClr val="tx1">
                  <a:lumMod val="75000"/>
                </a:schemeClr>
              </a:solidFill>
              <a:latin typeface="e-Ukraine Head" pitchFamily="50" charset="-52"/>
            </a:endParaRPr>
          </a:p>
          <a:p>
            <a:endParaRPr lang="ru-RU" dirty="0"/>
          </a:p>
        </p:txBody>
      </p:sp>
      <p:sp>
        <p:nvSpPr>
          <p:cNvPr id="13" name="Текст 6"/>
          <p:cNvSpPr txBox="1">
            <a:spLocks/>
          </p:cNvSpPr>
          <p:nvPr/>
        </p:nvSpPr>
        <p:spPr>
          <a:xfrm>
            <a:off x="8663608" y="1025352"/>
            <a:ext cx="14689632" cy="841256"/>
          </a:xfrm>
          <a:prstGeom prst="rect">
            <a:avLst/>
          </a:prstGeom>
          <a:ln w="12700" cap="flat">
            <a:noFill/>
            <a:miter lim="400000"/>
          </a:ln>
          <a:sp3d/>
          <a:extLst>
            <a:ext uri="{C572A759-6A51-4108-AA02-DFA0A04FC94B}"/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0800" tIns="50800" rIns="50800" bIns="50800" numCol="1" spcCol="38100" anchor="ctr">
            <a:spAutoFit/>
          </a:bodyPr>
          <a:lstStyle/>
          <a:p>
            <a:pPr marL="0" marR="0" lvl="0" indent="0" algn="ctr" defTabSz="2438337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277151"/>
                </a:solidFill>
                <a:effectLst/>
                <a:uLnTx/>
                <a:uFillTx/>
                <a:latin typeface="e-Ukraine Head NAME" pitchFamily="50" charset="-52"/>
                <a:ea typeface="+mn-ea"/>
                <a:cs typeface="+mn-cs"/>
                <a:sym typeface="Helvetica Neue"/>
              </a:rPr>
              <a:t>Набрання</a:t>
            </a:r>
            <a:r>
              <a:rPr kumimoji="0" lang="uk-UA" sz="4800" b="1" i="0" u="none" strike="noStrike" kern="0" cap="none" spc="0" normalizeH="0" noProof="0" dirty="0" smtClean="0">
                <a:ln>
                  <a:noFill/>
                </a:ln>
                <a:solidFill>
                  <a:srgbClr val="277151"/>
                </a:solidFill>
                <a:effectLst/>
                <a:uLnTx/>
                <a:uFillTx/>
                <a:latin typeface="e-Ukraine Head NAME" pitchFamily="50" charset="-52"/>
                <a:ea typeface="+mn-ea"/>
                <a:cs typeface="+mn-cs"/>
                <a:sym typeface="Helvetica Neue"/>
              </a:rPr>
              <a:t> Законом № 1600 чинності:</a:t>
            </a:r>
            <a:endParaRPr kumimoji="0" lang="ru-RU" sz="4800" b="1" i="0" u="none" strike="noStrike" kern="0" cap="none" spc="0" normalizeH="0" baseline="0" noProof="0" dirty="0">
              <a:ln>
                <a:noFill/>
              </a:ln>
              <a:solidFill>
                <a:srgbClr val="277151"/>
              </a:solidFill>
              <a:effectLst/>
              <a:uLnTx/>
              <a:uFillTx/>
              <a:latin typeface="e-Ukraine Head NAME" pitchFamily="50" charset="-52"/>
              <a:ea typeface="+mn-ea"/>
              <a:cs typeface="+mn-cs"/>
              <a:sym typeface="Helvetica Neue"/>
            </a:endParaRPr>
          </a:p>
        </p:txBody>
      </p:sp>
      <p:pic>
        <p:nvPicPr>
          <p:cNvPr id="1026" name="Picture 2" descr="C:\Users\d12syv\Desktop\trakto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99512" y="8370168"/>
            <a:ext cx="8928992" cy="403244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 txBox="1">
            <a:spLocks noGrp="1"/>
          </p:cNvSpPr>
          <p:nvPr>
            <p:ph type="body" sz="quarter" idx="1"/>
          </p:nvPr>
        </p:nvSpPr>
        <p:spPr>
          <a:xfrm>
            <a:off x="5927304" y="377280"/>
            <a:ext cx="18218024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0800" tIns="50800" rIns="50800" bIns="50800" spcCol="38100" anchor="ctr">
            <a:spAutoFit/>
          </a:bodyPr>
          <a:lstStyle/>
          <a:p>
            <a:pPr algn="ctr" defTabSz="2438337" fontAlgn="auto">
              <a:spcAft>
                <a:spcPts val="0"/>
              </a:spcAft>
              <a:defRPr/>
            </a:pPr>
            <a:r>
              <a:rPr lang="uk-UA" sz="4800" dirty="0" smtClean="0">
                <a:solidFill>
                  <a:schemeClr val="tx1">
                    <a:lumMod val="75000"/>
                  </a:schemeClr>
                </a:solidFill>
                <a:latin typeface="e-Ukraine Head NAME" pitchFamily="50" charset="-52"/>
              </a:rPr>
              <a:t>Порівняльна таблиця змін: </a:t>
            </a:r>
          </a:p>
        </p:txBody>
      </p:sp>
      <p:pic>
        <p:nvPicPr>
          <p:cNvPr id="8" name="Рисунок 9" descr="яйца_ГУ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680" y="233265"/>
            <a:ext cx="798016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Схема 9"/>
          <p:cNvGraphicFramePr/>
          <p:nvPr/>
        </p:nvGraphicFramePr>
        <p:xfrm>
          <a:off x="1606824" y="2537520"/>
          <a:ext cx="9865096" cy="10513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1606824" y="1499261"/>
            <a:ext cx="9865096" cy="726440"/>
          </a:xfrm>
          <a:prstGeom prst="roundRect">
            <a:avLst/>
          </a:prstGeom>
          <a:solidFill>
            <a:srgbClr val="FFFFFF"/>
          </a:solidFill>
          <a:ln w="5715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spc="0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FillTx/>
                <a:latin typeface="e-Ukraine Head Bold" pitchFamily="50" charset="-52"/>
                <a:ea typeface="+mn-ea"/>
                <a:cs typeface="+mn-cs"/>
                <a:sym typeface="Helvetica Neue"/>
              </a:rPr>
              <a:t>До</a:t>
            </a:r>
            <a:r>
              <a:rPr kumimoji="0" lang="uk-UA" sz="3600" b="0" i="0" u="none" strike="noStrike" cap="none" spc="0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FillTx/>
                <a:latin typeface="e-Ukraine Head Bold" pitchFamily="50" charset="-52"/>
                <a:ea typeface="+mn-ea"/>
                <a:cs typeface="+mn-cs"/>
                <a:sym typeface="Helvetica Neue"/>
              </a:rPr>
              <a:t> внесення змін</a:t>
            </a:r>
            <a:r>
              <a:rPr kumimoji="0" lang="uk-UA" sz="3600" b="0" i="0" u="none" strike="noStrike" cap="none" spc="0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FillTx/>
                <a:latin typeface="e-Ukraine Head Bold" pitchFamily="50" charset="-52"/>
                <a:ea typeface="+mn-ea"/>
                <a:cs typeface="+mn-cs"/>
                <a:sym typeface="Helvetica Neue"/>
              </a:rPr>
              <a:t>:</a:t>
            </a:r>
            <a:endParaRPr kumimoji="0" lang="ru-RU" sz="3600" b="0" i="0" u="none" strike="noStrike" cap="none" spc="0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FillTx/>
              <a:latin typeface="e-Ukraine Head Bold" pitchFamily="50" charset="-52"/>
              <a:ea typeface="+mn-ea"/>
              <a:cs typeface="+mn-cs"/>
              <a:sym typeface="Helvetica Neue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 rot="16200000">
            <a:off x="-4294652" y="7430884"/>
            <a:ext cx="10369152" cy="726440"/>
          </a:xfrm>
          <a:prstGeom prst="roundRect">
            <a:avLst/>
          </a:prstGeom>
          <a:solidFill>
            <a:srgbClr val="FFFFFF"/>
          </a:solidFill>
          <a:ln w="57150" cap="flat">
            <a:solidFill>
              <a:schemeClr val="accent1"/>
            </a:solidFill>
            <a:prstDash val="sysDash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uk-UA" sz="3600" dirty="0" smtClean="0">
                <a:solidFill>
                  <a:schemeClr val="accent1">
                    <a:lumMod val="50000"/>
                  </a:schemeClr>
                </a:solidFill>
                <a:latin typeface="e-Ukraine Head Bold" pitchFamily="50" charset="-52"/>
                <a:ea typeface="+mn-ea"/>
                <a:cs typeface="+mn-cs"/>
              </a:rPr>
              <a:t>Ставка 14%:</a:t>
            </a:r>
            <a:endParaRPr kumimoji="0" lang="ru-RU" sz="3600" b="0" i="0" u="none" strike="noStrike" cap="none" spc="0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FillTx/>
              <a:latin typeface="e-Ukraine Head Bold" pitchFamily="50" charset="-52"/>
              <a:ea typeface="+mn-ea"/>
              <a:cs typeface="+mn-cs"/>
              <a:sym typeface="Helvetica Neue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2047984" y="1457400"/>
            <a:ext cx="0" cy="11449272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5" name="Схема 14"/>
          <p:cNvGraphicFramePr/>
          <p:nvPr/>
        </p:nvGraphicFramePr>
        <p:xfrm>
          <a:off x="13704168" y="2609528"/>
          <a:ext cx="9865096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6" name="Скругленный прямоугольник 15"/>
          <p:cNvSpPr/>
          <p:nvPr/>
        </p:nvSpPr>
        <p:spPr>
          <a:xfrm>
            <a:off x="13704168" y="1601416"/>
            <a:ext cx="9865096" cy="726440"/>
          </a:xfrm>
          <a:prstGeom prst="roundRect">
            <a:avLst/>
          </a:prstGeom>
          <a:solidFill>
            <a:srgbClr val="FFFFFF"/>
          </a:solidFill>
          <a:ln w="57150" cap="flat">
            <a:solidFill>
              <a:srgbClr val="31715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spc="0" normalizeH="0" baseline="0" dirty="0" smtClean="0">
                <a:ln>
                  <a:noFill/>
                </a:ln>
                <a:solidFill>
                  <a:srgbClr val="277151"/>
                </a:solidFill>
                <a:effectLst/>
                <a:uFillTx/>
                <a:latin typeface="e-Ukraine Head Bold" pitchFamily="50" charset="-52"/>
                <a:ea typeface="+mn-ea"/>
                <a:cs typeface="+mn-cs"/>
                <a:sym typeface="Helvetica Neue"/>
              </a:rPr>
              <a:t>Після</a:t>
            </a:r>
            <a:r>
              <a:rPr kumimoji="0" lang="uk-UA" sz="3600" b="0" i="0" u="none" strike="noStrike" cap="none" spc="0" normalizeH="0" dirty="0" smtClean="0">
                <a:ln>
                  <a:noFill/>
                </a:ln>
                <a:solidFill>
                  <a:srgbClr val="277151"/>
                </a:solidFill>
                <a:effectLst/>
                <a:uFillTx/>
                <a:latin typeface="e-Ukraine Head Bold" pitchFamily="50" charset="-52"/>
                <a:ea typeface="+mn-ea"/>
                <a:cs typeface="+mn-cs"/>
                <a:sym typeface="Helvetica Neue"/>
              </a:rPr>
              <a:t> внесення змін</a:t>
            </a:r>
            <a:r>
              <a:rPr kumimoji="0" lang="uk-UA" sz="3600" b="0" i="0" u="none" strike="noStrike" cap="none" spc="0" normalizeH="0" baseline="0" dirty="0" smtClean="0">
                <a:ln>
                  <a:noFill/>
                </a:ln>
                <a:solidFill>
                  <a:srgbClr val="277151"/>
                </a:solidFill>
                <a:effectLst/>
                <a:uFillTx/>
                <a:latin typeface="e-Ukraine Head Bold" pitchFamily="50" charset="-52"/>
                <a:ea typeface="+mn-ea"/>
                <a:cs typeface="+mn-cs"/>
                <a:sym typeface="Helvetica Neue"/>
              </a:rPr>
              <a:t>:</a:t>
            </a:r>
            <a:endParaRPr kumimoji="0" lang="ru-RU" sz="3600" b="0" i="0" u="none" strike="noStrike" cap="none" spc="0" normalizeH="0" baseline="0" dirty="0">
              <a:ln>
                <a:noFill/>
              </a:ln>
              <a:solidFill>
                <a:srgbClr val="277151"/>
              </a:solidFill>
              <a:effectLst/>
              <a:uFillTx/>
              <a:latin typeface="e-Ukraine Head Bold" pitchFamily="50" charset="-52"/>
              <a:ea typeface="+mn-ea"/>
              <a:cs typeface="+mn-cs"/>
              <a:sym typeface="Helvetica Neue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 rot="16200000">
            <a:off x="10971044" y="4262532"/>
            <a:ext cx="4032448" cy="726440"/>
          </a:xfrm>
          <a:prstGeom prst="roundRect">
            <a:avLst/>
          </a:prstGeom>
          <a:solidFill>
            <a:srgbClr val="FFFFFF"/>
          </a:solidFill>
          <a:ln w="57150" cap="flat">
            <a:solidFill>
              <a:srgbClr val="2C765A"/>
            </a:solidFill>
            <a:prstDash val="sysDash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uk-UA" sz="3600" dirty="0" smtClean="0">
                <a:solidFill>
                  <a:srgbClr val="277151"/>
                </a:solidFill>
                <a:latin typeface="e-Ukraine Head Bold" pitchFamily="50" charset="-52"/>
                <a:ea typeface="+mn-ea"/>
                <a:cs typeface="+mn-cs"/>
              </a:rPr>
              <a:t>Ставка 14%:</a:t>
            </a:r>
            <a:endParaRPr kumimoji="0" lang="ru-RU" sz="3600" b="0" i="0" u="none" strike="noStrike" cap="none" spc="0" normalizeH="0" baseline="0" dirty="0">
              <a:ln>
                <a:noFill/>
              </a:ln>
              <a:solidFill>
                <a:srgbClr val="277151"/>
              </a:solidFill>
              <a:effectLst/>
              <a:uFillTx/>
              <a:latin typeface="e-Ukraine Head Bold" pitchFamily="50" charset="-52"/>
              <a:ea typeface="+mn-ea"/>
              <a:cs typeface="+mn-cs"/>
              <a:sym typeface="Helvetica Neue"/>
            </a:endParaRPr>
          </a:p>
        </p:txBody>
      </p:sp>
      <p:graphicFrame>
        <p:nvGraphicFramePr>
          <p:cNvPr id="18" name="Схема 17"/>
          <p:cNvGraphicFramePr/>
          <p:nvPr/>
        </p:nvGraphicFramePr>
        <p:xfrm>
          <a:off x="13704168" y="6785992"/>
          <a:ext cx="9865096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9" name="Скругленный прямоугольник 18"/>
          <p:cNvSpPr/>
          <p:nvPr/>
        </p:nvSpPr>
        <p:spPr>
          <a:xfrm rot="16200000">
            <a:off x="9962932" y="9519116"/>
            <a:ext cx="6048672" cy="726440"/>
          </a:xfrm>
          <a:prstGeom prst="roundRect">
            <a:avLst/>
          </a:prstGeom>
          <a:solidFill>
            <a:srgbClr val="FFFFFF"/>
          </a:solidFill>
          <a:ln w="57150" cap="flat">
            <a:solidFill>
              <a:schemeClr val="accent5">
                <a:lumMod val="50000"/>
              </a:schemeClr>
            </a:solidFill>
            <a:prstDash val="sysDash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uk-UA" sz="3600" dirty="0" smtClean="0">
                <a:solidFill>
                  <a:schemeClr val="accent5">
                    <a:lumMod val="50000"/>
                  </a:schemeClr>
                </a:solidFill>
                <a:latin typeface="e-Ukraine Head Bold" pitchFamily="50" charset="-52"/>
                <a:ea typeface="+mn-ea"/>
                <a:cs typeface="+mn-cs"/>
              </a:rPr>
              <a:t>Ставка 20%:</a:t>
            </a:r>
            <a:endParaRPr kumimoji="0" lang="ru-RU" sz="3600" b="0" i="0" u="none" strike="noStrike" cap="none" spc="0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FillTx/>
              <a:latin typeface="e-Ukraine Head Bold" pitchFamily="50" charset="-52"/>
              <a:ea typeface="+mn-ea"/>
              <a:cs typeface="+mn-cs"/>
              <a:sym typeface="Helvetica Neue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686256" y="305272"/>
            <a:ext cx="15697744" cy="1710952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>
                <a:solidFill>
                  <a:srgbClr val="2D7562"/>
                </a:solidFill>
                <a:latin typeface="e-Ukraine Head Thin" pitchFamily="50" charset="-52"/>
              </a:rPr>
              <a:t>Окремі особливості оподаткування ПДВ:</a:t>
            </a:r>
            <a:endParaRPr lang="uk-UA" sz="5400" dirty="0">
              <a:solidFill>
                <a:srgbClr val="2D7562"/>
              </a:solidFill>
              <a:latin typeface="e-Ukraine Head Thin" pitchFamily="50" charset="-52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3479032" y="1817440"/>
          <a:ext cx="1778597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9" descr="яйца_ГУ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0680" y="233264"/>
            <a:ext cx="7980164" cy="1296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1966864" y="6281936"/>
            <a:ext cx="20450272" cy="7200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Заголовок 2"/>
          <p:cNvSpPr txBox="1">
            <a:spLocks/>
          </p:cNvSpPr>
          <p:nvPr/>
        </p:nvSpPr>
        <p:spPr>
          <a:xfrm>
            <a:off x="0" y="6641976"/>
            <a:ext cx="4536504" cy="630832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50800" tIns="50800" rIns="50800" bIns="50800" anchor="b">
            <a:normAutofit/>
          </a:bodyPr>
          <a:lstStyle/>
          <a:p>
            <a:pPr marL="0" marR="0" lvl="0" indent="0" algn="ctr" defTabSz="2436813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sng" strike="noStrike" kern="0" cap="none" spc="-17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e-Ukraine Head Thin" pitchFamily="50" charset="-52"/>
                <a:ea typeface="+mn-ea"/>
                <a:cs typeface="+mn-cs"/>
                <a:sym typeface="Helvetica Neue"/>
              </a:rPr>
              <a:t>ПРИКЛАД:</a:t>
            </a:r>
            <a:endParaRPr kumimoji="0" lang="uk-UA" sz="3600" b="1" i="0" u="sng" strike="noStrike" kern="0" cap="none" spc="-17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e-Ukraine Head Thin" pitchFamily="50" charset="-52"/>
              <a:ea typeface="+mn-ea"/>
              <a:cs typeface="+mn-cs"/>
              <a:sym typeface="Helvetica Neue"/>
            </a:endParaRPr>
          </a:p>
        </p:txBody>
      </p:sp>
      <p:sp>
        <p:nvSpPr>
          <p:cNvPr id="11" name="Заголовок 2"/>
          <p:cNvSpPr txBox="1">
            <a:spLocks/>
          </p:cNvSpPr>
          <p:nvPr/>
        </p:nvSpPr>
        <p:spPr>
          <a:xfrm rot="16200000">
            <a:off x="86036" y="9026860"/>
            <a:ext cx="3672408" cy="630832"/>
          </a:xfrm>
          <a:prstGeom prst="rect">
            <a:avLst/>
          </a:prstGeom>
          <a:ln w="38100">
            <a:solidFill>
              <a:srgbClr val="277151"/>
            </a:solidFill>
            <a:prstDash val="sysDash"/>
          </a:ln>
          <a:extLst>
            <a:ext uri="{C572A759-6A51-4108-AA02-DFA0A04FC94B}"/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50800" tIns="50800" rIns="50800" bIns="50800" anchor="b">
            <a:normAutofit/>
          </a:bodyPr>
          <a:lstStyle/>
          <a:p>
            <a:pPr marL="0" marR="0" lvl="0" indent="0" algn="ctr" defTabSz="2436813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1" i="0" u="none" strike="noStrike" kern="0" cap="none" spc="-170" normalizeH="0" baseline="0" noProof="0" dirty="0" smtClean="0">
                <a:ln>
                  <a:noFill/>
                </a:ln>
                <a:solidFill>
                  <a:srgbClr val="2D7562"/>
                </a:solidFill>
                <a:effectLst/>
                <a:uLnTx/>
                <a:uFillTx/>
                <a:latin typeface="e-Ukraine Head Thin" pitchFamily="50" charset="-52"/>
                <a:ea typeface="+mn-ea"/>
                <a:cs typeface="+mn-cs"/>
                <a:sym typeface="Helvetica Neue"/>
              </a:rPr>
              <a:t>Варіант </a:t>
            </a:r>
            <a:r>
              <a:rPr kumimoji="0" lang="uk-UA" sz="4000" b="1" i="0" u="none" strike="noStrike" kern="0" cap="none" spc="-170" normalizeH="0" noProof="0" dirty="0" smtClean="0">
                <a:ln>
                  <a:noFill/>
                </a:ln>
                <a:solidFill>
                  <a:srgbClr val="2D7562"/>
                </a:solidFill>
                <a:effectLst/>
                <a:uLnTx/>
                <a:uFillTx/>
                <a:latin typeface="e-Ukraine Head Thin" pitchFamily="50" charset="-52"/>
                <a:ea typeface="+mn-ea"/>
                <a:cs typeface="+mn-cs"/>
                <a:sym typeface="Helvetica Neue"/>
              </a:rPr>
              <a:t> 1</a:t>
            </a:r>
            <a:endParaRPr kumimoji="0" lang="uk-UA" sz="4000" b="1" i="0" u="none" strike="noStrike" kern="0" cap="none" spc="-170" normalizeH="0" baseline="0" noProof="0" dirty="0">
              <a:ln>
                <a:noFill/>
              </a:ln>
              <a:solidFill>
                <a:srgbClr val="2D7562"/>
              </a:solidFill>
              <a:effectLst/>
              <a:uLnTx/>
              <a:uFillTx/>
              <a:latin typeface="e-Ukraine Head Thin" pitchFamily="50" charset="-52"/>
              <a:ea typeface="+mn-ea"/>
              <a:cs typeface="+mn-cs"/>
              <a:sym typeface="Helvetica Neue"/>
            </a:endParaRPr>
          </a:p>
        </p:txBody>
      </p:sp>
      <p:sp>
        <p:nvSpPr>
          <p:cNvPr id="19" name="Выноска со стрелкой вниз 18"/>
          <p:cNvSpPr/>
          <p:nvPr/>
        </p:nvSpPr>
        <p:spPr>
          <a:xfrm>
            <a:off x="2470920" y="7506072"/>
            <a:ext cx="7416824" cy="1430179"/>
          </a:xfrm>
          <a:prstGeom prst="downArrowCallout">
            <a:avLst/>
          </a:prstGeom>
          <a:solidFill>
            <a:srgbClr val="FFFFFF"/>
          </a:solidFill>
          <a:ln w="762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7" fontAlgn="auto" hangingPunct="0">
              <a:spcBef>
                <a:spcPts val="0"/>
              </a:spcBef>
              <a:spcAft>
                <a:spcPts val="0"/>
              </a:spcAft>
            </a:pPr>
            <a:r>
              <a:rPr lang="uk-UA" sz="5400" dirty="0" smtClean="0">
                <a:solidFill>
                  <a:schemeClr val="bg2">
                    <a:lumMod val="50000"/>
                  </a:schemeClr>
                </a:solidFill>
                <a:latin typeface="e-Ukraine Head" pitchFamily="50" charset="-52"/>
              </a:rPr>
              <a:t>1 подія – Оплата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455696" y="6425952"/>
            <a:ext cx="2808312" cy="1543685"/>
          </a:xfrm>
          <a:prstGeom prst="roundRect">
            <a:avLst/>
          </a:prstGeom>
          <a:ln w="28575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7" fontAlgn="auto" hangingPunct="0">
              <a:spcBef>
                <a:spcPts val="0"/>
              </a:spcBef>
              <a:spcAft>
                <a:spcPts val="0"/>
              </a:spcAft>
            </a:pPr>
            <a:r>
              <a:rPr lang="uk-UA" sz="2800" dirty="0" smtClean="0">
                <a:solidFill>
                  <a:schemeClr val="bg2">
                    <a:lumMod val="50000"/>
                  </a:schemeClr>
                </a:solidFill>
                <a:latin typeface="e-Ukraine Head" pitchFamily="50" charset="-52"/>
              </a:rPr>
              <a:t>Період: з 01.03.2021 по 31.07.2021</a:t>
            </a:r>
            <a:endParaRPr lang="ru-RU" sz="2800" dirty="0">
              <a:solidFill>
                <a:schemeClr val="bg2">
                  <a:lumMod val="50000"/>
                </a:schemeClr>
              </a:solidFill>
              <a:latin typeface="e-Ukraine Head" pitchFamily="50" charset="-52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42928" y="9306272"/>
            <a:ext cx="7416824" cy="1764586"/>
          </a:xfrm>
          <a:prstGeom prst="rect">
            <a:avLst/>
          </a:prstGeom>
          <a:solidFill>
            <a:srgbClr val="FFFFFF"/>
          </a:solidFill>
          <a:ln w="762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7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uk-UA" sz="5400" dirty="0" smtClean="0">
                <a:solidFill>
                  <a:schemeClr val="bg2">
                    <a:lumMod val="50000"/>
                  </a:schemeClr>
                </a:solidFill>
                <a:latin typeface="e-Ukraine Head" pitchFamily="50" charset="-52"/>
              </a:rPr>
              <a:t>2 подія - Відвантаження</a:t>
            </a:r>
            <a:endParaRPr lang="ru-RU" sz="5400" dirty="0">
              <a:solidFill>
                <a:schemeClr val="bg2">
                  <a:lumMod val="50000"/>
                </a:schemeClr>
              </a:solidFill>
              <a:latin typeface="e-Ukraine Head" pitchFamily="50" charset="-52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9527704" y="8658200"/>
            <a:ext cx="2808312" cy="1543685"/>
          </a:xfrm>
          <a:prstGeom prst="roundRect">
            <a:avLst/>
          </a:prstGeom>
          <a:ln w="28575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7" fontAlgn="auto" hangingPunct="0">
              <a:spcBef>
                <a:spcPts val="0"/>
              </a:spcBef>
              <a:spcAft>
                <a:spcPts val="0"/>
              </a:spcAft>
            </a:pPr>
            <a:r>
              <a:rPr lang="uk-UA" sz="2800" dirty="0" smtClean="0">
                <a:solidFill>
                  <a:schemeClr val="bg2">
                    <a:lumMod val="50000"/>
                  </a:schemeClr>
                </a:solidFill>
                <a:latin typeface="e-Ukraine Head" pitchFamily="50" charset="-52"/>
              </a:rPr>
              <a:t>Період: після 01.08.2021</a:t>
            </a:r>
            <a:endParaRPr lang="ru-RU" sz="2800" dirty="0">
              <a:solidFill>
                <a:schemeClr val="bg2">
                  <a:lumMod val="50000"/>
                </a:schemeClr>
              </a:solidFill>
              <a:latin typeface="e-Ukraine Head" pitchFamily="50" charset="-52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326904" y="11394504"/>
            <a:ext cx="19946216" cy="1747996"/>
          </a:xfrm>
          <a:prstGeom prst="roundRect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4800" b="0" i="0" u="none" strike="noStrike" cap="none" spc="0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FillTx/>
                <a:latin typeface="e-Ukraine Head Thin" pitchFamily="50" charset="-52"/>
                <a:sym typeface="Helvetica Neue"/>
              </a:rPr>
              <a:t>Перерахунок</a:t>
            </a:r>
            <a:r>
              <a:rPr kumimoji="0" lang="uk-UA" sz="4800" b="0" i="0" u="none" strike="noStrike" cap="none" spc="0" normalizeH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FillTx/>
                <a:latin typeface="e-Ukraine Head Thin" pitchFamily="50" charset="-52"/>
                <a:sym typeface="Helvetica Neue"/>
              </a:rPr>
              <a:t> ставки ПДВ та сум податку не здійснюється</a:t>
            </a:r>
            <a:endParaRPr kumimoji="0" lang="ru-RU" sz="4800" b="0" i="0" u="none" strike="noStrike" cap="none" spc="0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FillTx/>
              <a:latin typeface="e-Ukraine Head Thin" pitchFamily="50" charset="-52"/>
              <a:sym typeface="Helvetica Neue"/>
            </a:endParaRPr>
          </a:p>
        </p:txBody>
      </p:sp>
      <p:sp>
        <p:nvSpPr>
          <p:cNvPr id="23" name="Заголовок 2"/>
          <p:cNvSpPr txBox="1">
            <a:spLocks/>
          </p:cNvSpPr>
          <p:nvPr/>
        </p:nvSpPr>
        <p:spPr>
          <a:xfrm rot="16200000">
            <a:off x="11463300" y="8954852"/>
            <a:ext cx="3672408" cy="630832"/>
          </a:xfrm>
          <a:prstGeom prst="rect">
            <a:avLst/>
          </a:prstGeom>
          <a:ln w="38100">
            <a:solidFill>
              <a:srgbClr val="277151"/>
            </a:solidFill>
            <a:prstDash val="sysDash"/>
          </a:ln>
          <a:extLst>
            <a:ext uri="{C572A759-6A51-4108-AA02-DFA0A04FC94B}"/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50800" tIns="50800" rIns="50800" bIns="50800" anchor="b">
            <a:normAutofit/>
          </a:bodyPr>
          <a:lstStyle/>
          <a:p>
            <a:pPr marL="0" marR="0" lvl="0" indent="0" algn="ctr" defTabSz="2436813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1" i="0" u="none" strike="noStrike" kern="0" cap="none" spc="-170" normalizeH="0" baseline="0" noProof="0" dirty="0" smtClean="0">
                <a:ln>
                  <a:noFill/>
                </a:ln>
                <a:solidFill>
                  <a:srgbClr val="2D7562"/>
                </a:solidFill>
                <a:effectLst/>
                <a:uLnTx/>
                <a:uFillTx/>
                <a:latin typeface="e-Ukraine Head Thin" pitchFamily="50" charset="-52"/>
                <a:ea typeface="+mn-ea"/>
                <a:cs typeface="+mn-cs"/>
                <a:sym typeface="Helvetica Neue"/>
              </a:rPr>
              <a:t>Варіант </a:t>
            </a:r>
            <a:r>
              <a:rPr kumimoji="0" lang="uk-UA" sz="4000" b="1" i="0" u="none" strike="noStrike" kern="0" cap="none" spc="-170" normalizeH="0" noProof="0" dirty="0" smtClean="0">
                <a:ln>
                  <a:noFill/>
                </a:ln>
                <a:solidFill>
                  <a:srgbClr val="2D7562"/>
                </a:solidFill>
                <a:effectLst/>
                <a:uLnTx/>
                <a:uFillTx/>
                <a:latin typeface="e-Ukraine Head Thin" pitchFamily="50" charset="-52"/>
                <a:ea typeface="+mn-ea"/>
                <a:cs typeface="+mn-cs"/>
                <a:sym typeface="Helvetica Neue"/>
              </a:rPr>
              <a:t> 2</a:t>
            </a:r>
            <a:endParaRPr kumimoji="0" lang="uk-UA" sz="4000" b="1" i="0" u="none" strike="noStrike" kern="0" cap="none" spc="-170" normalizeH="0" baseline="0" noProof="0" dirty="0">
              <a:ln>
                <a:noFill/>
              </a:ln>
              <a:solidFill>
                <a:srgbClr val="2D7562"/>
              </a:solidFill>
              <a:effectLst/>
              <a:uLnTx/>
              <a:uFillTx/>
              <a:latin typeface="e-Ukraine Head Thin" pitchFamily="50" charset="-52"/>
              <a:ea typeface="+mn-ea"/>
              <a:cs typeface="+mn-cs"/>
              <a:sym typeface="Helvetica Neue"/>
            </a:endParaRPr>
          </a:p>
        </p:txBody>
      </p:sp>
      <p:sp>
        <p:nvSpPr>
          <p:cNvPr id="24" name="Выноска со стрелкой вниз 23"/>
          <p:cNvSpPr/>
          <p:nvPr/>
        </p:nvSpPr>
        <p:spPr>
          <a:xfrm>
            <a:off x="14136216" y="7290048"/>
            <a:ext cx="7416824" cy="2703195"/>
          </a:xfrm>
          <a:prstGeom prst="downArrowCallout">
            <a:avLst/>
          </a:prstGeom>
          <a:solidFill>
            <a:srgbClr val="FFFFFF"/>
          </a:solidFill>
          <a:ln w="762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7" fontAlgn="auto" hangingPunct="0">
              <a:spcBef>
                <a:spcPts val="0"/>
              </a:spcBef>
              <a:spcAft>
                <a:spcPts val="0"/>
              </a:spcAft>
            </a:pPr>
            <a:r>
              <a:rPr lang="uk-UA" sz="5400" dirty="0" smtClean="0">
                <a:solidFill>
                  <a:schemeClr val="bg2">
                    <a:lumMod val="50000"/>
                  </a:schemeClr>
                </a:solidFill>
                <a:latin typeface="e-Ukraine Head" pitchFamily="50" charset="-52"/>
              </a:rPr>
              <a:t>1 подія – Відвантаження</a:t>
            </a:r>
            <a:endParaRPr lang="ru-RU" sz="5400" dirty="0" smtClean="0">
              <a:solidFill>
                <a:schemeClr val="bg2">
                  <a:lumMod val="50000"/>
                </a:schemeClr>
              </a:solidFill>
              <a:latin typeface="e-Ukraine Head" pitchFamily="50" charset="-52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208224" y="10170368"/>
            <a:ext cx="7416824" cy="933589"/>
          </a:xfrm>
          <a:prstGeom prst="rect">
            <a:avLst/>
          </a:prstGeom>
          <a:solidFill>
            <a:srgbClr val="FFFFFF"/>
          </a:solidFill>
          <a:ln w="762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7" fontAlgn="auto" hangingPunct="0">
              <a:spcBef>
                <a:spcPts val="0"/>
              </a:spcBef>
              <a:spcAft>
                <a:spcPts val="0"/>
              </a:spcAft>
            </a:pPr>
            <a:r>
              <a:rPr lang="uk-UA" sz="5400" dirty="0" smtClean="0">
                <a:solidFill>
                  <a:schemeClr val="bg2">
                    <a:lumMod val="50000"/>
                  </a:schemeClr>
                </a:solidFill>
                <a:latin typeface="e-Ukraine Head" pitchFamily="50" charset="-52"/>
              </a:rPr>
              <a:t>2 подія - Оплата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0400912" y="6425952"/>
            <a:ext cx="2808312" cy="1543685"/>
          </a:xfrm>
          <a:prstGeom prst="roundRect">
            <a:avLst/>
          </a:prstGeom>
          <a:ln w="28575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7" fontAlgn="auto" hangingPunct="0">
              <a:spcBef>
                <a:spcPts val="0"/>
              </a:spcBef>
              <a:spcAft>
                <a:spcPts val="0"/>
              </a:spcAft>
            </a:pPr>
            <a:r>
              <a:rPr lang="uk-UA" sz="2800" dirty="0" smtClean="0">
                <a:solidFill>
                  <a:schemeClr val="bg2">
                    <a:lumMod val="50000"/>
                  </a:schemeClr>
                </a:solidFill>
                <a:latin typeface="e-Ukraine Head" pitchFamily="50" charset="-52"/>
              </a:rPr>
              <a:t>Період: з 01.03.2021 по 31.07.2021</a:t>
            </a:r>
            <a:endParaRPr lang="ru-RU" sz="2800" dirty="0">
              <a:solidFill>
                <a:schemeClr val="bg2">
                  <a:lumMod val="50000"/>
                </a:schemeClr>
              </a:solidFill>
              <a:latin typeface="e-Ukraine Head" pitchFamily="50" charset="-52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1193000" y="9306272"/>
            <a:ext cx="2808312" cy="1543685"/>
          </a:xfrm>
          <a:prstGeom prst="roundRect">
            <a:avLst/>
          </a:prstGeom>
          <a:ln w="28575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7" fontAlgn="auto" hangingPunct="0">
              <a:spcBef>
                <a:spcPts val="0"/>
              </a:spcBef>
              <a:spcAft>
                <a:spcPts val="0"/>
              </a:spcAft>
            </a:pPr>
            <a:r>
              <a:rPr lang="uk-UA" sz="2800" dirty="0" smtClean="0">
                <a:solidFill>
                  <a:schemeClr val="bg2">
                    <a:lumMod val="50000"/>
                  </a:schemeClr>
                </a:solidFill>
                <a:latin typeface="e-Ukraine Head" pitchFamily="50" charset="-52"/>
              </a:rPr>
              <a:t>Період: після 01.08.2021</a:t>
            </a:r>
            <a:endParaRPr lang="ru-RU" sz="2800" dirty="0">
              <a:solidFill>
                <a:schemeClr val="bg2">
                  <a:lumMod val="50000"/>
                </a:schemeClr>
              </a:solidFill>
              <a:latin typeface="e-Ukraine Head" pitchFamily="50" charset="-5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9" descr="яйца_ГУ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680" y="233264"/>
            <a:ext cx="7980164" cy="1296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19592" y="233264"/>
            <a:ext cx="15377988" cy="1656184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>
                <a:solidFill>
                  <a:schemeClr val="accent1">
                    <a:lumMod val="50000"/>
                  </a:schemeClr>
                </a:solidFill>
                <a:latin typeface="e-Ukraine Head Thin" pitchFamily="50" charset="-52"/>
              </a:rPr>
              <a:t>Окремі особливості оподаткування ПДВ:</a:t>
            </a:r>
            <a:endParaRPr lang="uk-UA" sz="5400" dirty="0">
              <a:solidFill>
                <a:schemeClr val="accent1">
                  <a:lumMod val="50000"/>
                </a:schemeClr>
              </a:solidFill>
              <a:latin typeface="e-Ukraine Head Thin" pitchFamily="50" charset="-52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966864" y="1385392"/>
          <a:ext cx="20378264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 flipV="1">
            <a:off x="1822848" y="7578080"/>
            <a:ext cx="20450272" cy="7200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Заголовок 2"/>
          <p:cNvSpPr txBox="1">
            <a:spLocks/>
          </p:cNvSpPr>
          <p:nvPr/>
        </p:nvSpPr>
        <p:spPr>
          <a:xfrm>
            <a:off x="0" y="7722096"/>
            <a:ext cx="4536504" cy="630832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50800" tIns="50800" rIns="50800" bIns="50800" anchor="b">
            <a:normAutofit/>
          </a:bodyPr>
          <a:lstStyle/>
          <a:p>
            <a:pPr marL="0" marR="0" lvl="0" indent="0" algn="ctr" defTabSz="2436813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sng" strike="noStrike" kern="0" cap="none" spc="-17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e-Ukraine Head Thin" pitchFamily="50" charset="-52"/>
                <a:ea typeface="+mn-ea"/>
                <a:cs typeface="+mn-cs"/>
                <a:sym typeface="Helvetica Neue"/>
              </a:rPr>
              <a:t>ПРИКЛАД:</a:t>
            </a:r>
            <a:endParaRPr kumimoji="0" lang="uk-UA" sz="3600" b="1" i="0" u="sng" strike="noStrike" kern="0" cap="none" spc="-17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e-Ukraine Head Thin" pitchFamily="50" charset="-52"/>
              <a:ea typeface="+mn-ea"/>
              <a:cs typeface="+mn-cs"/>
              <a:sym typeface="Helvetica Neue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95056" y="8874224"/>
            <a:ext cx="5760640" cy="2657138"/>
          </a:xfrm>
          <a:prstGeom prst="rect">
            <a:avLst/>
          </a:prstGeom>
          <a:solidFill>
            <a:srgbClr val="FFFFFF"/>
          </a:solidFill>
          <a:ln w="76200" cap="flat">
            <a:solidFill>
              <a:schemeClr val="accent1">
                <a:lumMod val="5000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uk-UA" sz="5400" dirty="0" smtClean="0">
              <a:solidFill>
                <a:schemeClr val="accent1">
                  <a:lumMod val="50000"/>
                </a:schemeClr>
              </a:solidFill>
              <a:latin typeface="e-Ukraine Head Bold" pitchFamily="50" charset="-52"/>
              <a:ea typeface="+mn-ea"/>
              <a:cs typeface="+mn-cs"/>
            </a:endParaRPr>
          </a:p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uk-UA" sz="5800" dirty="0" smtClean="0">
                <a:solidFill>
                  <a:schemeClr val="accent1">
                    <a:lumMod val="50000"/>
                  </a:schemeClr>
                </a:solidFill>
                <a:latin typeface="e-Ukraine Head Bold" pitchFamily="50" charset="-52"/>
                <a:ea typeface="+mn-ea"/>
                <a:cs typeface="+mn-cs"/>
              </a:rPr>
              <a:t>Перша подія</a:t>
            </a:r>
          </a:p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spc="0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FillTx/>
              <a:latin typeface="e-Ukraine Head Bold" pitchFamily="50" charset="-52"/>
              <a:ea typeface="+mn-ea"/>
              <a:cs typeface="+mn-cs"/>
              <a:sym typeface="Helvetica Neue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695056" y="11898560"/>
            <a:ext cx="5688632" cy="1066959"/>
          </a:xfrm>
          <a:prstGeom prst="roundRect">
            <a:avLst/>
          </a:prstGeom>
          <a:ln w="28575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7" fontAlgn="auto" hangingPunct="0">
              <a:spcBef>
                <a:spcPts val="0"/>
              </a:spcBef>
              <a:spcAft>
                <a:spcPts val="0"/>
              </a:spcAft>
            </a:pPr>
            <a:r>
              <a:rPr lang="uk-UA" sz="2800" dirty="0" smtClean="0">
                <a:solidFill>
                  <a:schemeClr val="bg2">
                    <a:lumMod val="50000"/>
                  </a:schemeClr>
                </a:solidFill>
                <a:latin typeface="e-Ukraine Head" pitchFamily="50" charset="-52"/>
              </a:rPr>
              <a:t>Період: з 01.03.2021 по 31.07.2021</a:t>
            </a:r>
            <a:endParaRPr lang="ru-RU" sz="2800" dirty="0">
              <a:solidFill>
                <a:schemeClr val="bg2">
                  <a:lumMod val="50000"/>
                </a:schemeClr>
              </a:solidFill>
              <a:latin typeface="e-Ukraine Head" pitchFamily="50" charset="-52"/>
            </a:endParaRPr>
          </a:p>
        </p:txBody>
      </p:sp>
      <p:sp>
        <p:nvSpPr>
          <p:cNvPr id="12" name="Заголовок 2"/>
          <p:cNvSpPr txBox="1">
            <a:spLocks/>
          </p:cNvSpPr>
          <p:nvPr/>
        </p:nvSpPr>
        <p:spPr>
          <a:xfrm>
            <a:off x="11039872" y="8154144"/>
            <a:ext cx="3672408" cy="486816"/>
          </a:xfrm>
          <a:prstGeom prst="rect">
            <a:avLst/>
          </a:prstGeom>
          <a:ln w="38100">
            <a:solidFill>
              <a:srgbClr val="002060"/>
            </a:solidFill>
            <a:prstDash val="sysDash"/>
          </a:ln>
          <a:extLst>
            <a:ext uri="{C572A759-6A51-4108-AA02-DFA0A04FC94B}"/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50800" tIns="50800" rIns="50800" bIns="50800" anchor="b">
            <a:normAutofit/>
          </a:bodyPr>
          <a:lstStyle/>
          <a:p>
            <a:pPr marL="0" marR="0" lvl="0" indent="0" algn="ctr" defTabSz="2436813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0" cap="none" spc="-17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e-Ukraine Head Thin" pitchFamily="50" charset="-52"/>
                <a:ea typeface="+mn-ea"/>
                <a:cs typeface="+mn-cs"/>
                <a:sym typeface="Helvetica Neue"/>
              </a:rPr>
              <a:t>Варіант</a:t>
            </a:r>
            <a:r>
              <a:rPr kumimoji="0" lang="uk-UA" sz="2800" b="1" i="0" u="none" strike="noStrike" kern="0" cap="none" spc="-17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e-Ukraine Head Thin" pitchFamily="50" charset="-52"/>
                <a:ea typeface="+mn-ea"/>
                <a:cs typeface="+mn-cs"/>
                <a:sym typeface="Helvetica Neue"/>
              </a:rPr>
              <a:t>  1</a:t>
            </a:r>
            <a:endParaRPr kumimoji="0" lang="uk-UA" sz="2800" b="1" i="0" u="none" strike="noStrike" kern="0" cap="none" spc="-17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e-Ukraine Head Thin" pitchFamily="50" charset="-52"/>
              <a:ea typeface="+mn-ea"/>
              <a:cs typeface="+mn-cs"/>
              <a:sym typeface="Helvetica Neue"/>
            </a:endParaRPr>
          </a:p>
        </p:txBody>
      </p:sp>
      <p:sp>
        <p:nvSpPr>
          <p:cNvPr id="13" name="Заголовок 2"/>
          <p:cNvSpPr txBox="1">
            <a:spLocks/>
          </p:cNvSpPr>
          <p:nvPr/>
        </p:nvSpPr>
        <p:spPr>
          <a:xfrm>
            <a:off x="11039872" y="9882336"/>
            <a:ext cx="3672408" cy="486816"/>
          </a:xfrm>
          <a:prstGeom prst="rect">
            <a:avLst/>
          </a:prstGeom>
          <a:ln w="38100">
            <a:solidFill>
              <a:srgbClr val="002060"/>
            </a:solidFill>
            <a:prstDash val="sysDash"/>
          </a:ln>
          <a:extLst>
            <a:ext uri="{C572A759-6A51-4108-AA02-DFA0A04FC94B}"/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50800" tIns="50800" rIns="50800" bIns="50800" anchor="b">
            <a:normAutofit/>
          </a:bodyPr>
          <a:lstStyle/>
          <a:p>
            <a:pPr marL="0" marR="0" lvl="0" indent="0" algn="ctr" defTabSz="2436813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0" cap="none" spc="-17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e-Ukraine Head Thin" pitchFamily="50" charset="-52"/>
                <a:ea typeface="+mn-ea"/>
                <a:cs typeface="+mn-cs"/>
                <a:sym typeface="Helvetica Neue"/>
              </a:rPr>
              <a:t>Варіант</a:t>
            </a:r>
            <a:r>
              <a:rPr kumimoji="0" lang="uk-UA" sz="2800" b="1" i="0" u="none" strike="noStrike" kern="0" cap="none" spc="-17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e-Ukraine Head Thin" pitchFamily="50" charset="-52"/>
                <a:ea typeface="+mn-ea"/>
                <a:cs typeface="+mn-cs"/>
                <a:sym typeface="Helvetica Neue"/>
              </a:rPr>
              <a:t>  2</a:t>
            </a:r>
            <a:endParaRPr kumimoji="0" lang="uk-UA" sz="2800" b="1" i="0" u="none" strike="noStrike" kern="0" cap="none" spc="-17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e-Ukraine Head Thin" pitchFamily="50" charset="-52"/>
              <a:ea typeface="+mn-ea"/>
              <a:cs typeface="+mn-cs"/>
              <a:sym typeface="Helvetica Neue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5432360" y="8802216"/>
            <a:ext cx="5832648" cy="3382486"/>
          </a:xfrm>
          <a:prstGeom prst="roundRect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4800" b="0" i="0" u="none" strike="noStrike" cap="none" spc="0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FillTx/>
                <a:latin typeface="e-Ukraine Head Thin" pitchFamily="50" charset="-52"/>
                <a:sym typeface="Helvetica Neue"/>
              </a:rPr>
              <a:t>У РК зазначається</a:t>
            </a:r>
            <a:r>
              <a:rPr kumimoji="0" lang="uk-UA" sz="4800" b="0" i="0" u="none" strike="noStrike" cap="none" spc="0" normalizeH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FillTx/>
                <a:latin typeface="e-Ukraine Head Thin" pitchFamily="50" charset="-52"/>
                <a:sym typeface="Helvetica Neue"/>
              </a:rPr>
              <a:t> ставка 14 відсотків</a:t>
            </a:r>
            <a:endParaRPr kumimoji="0" lang="ru-RU" sz="4800" b="0" i="0" u="none" strike="noStrike" cap="none" spc="0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FillTx/>
              <a:latin typeface="e-Ukraine Head Thin" pitchFamily="50" charset="-52"/>
              <a:sym typeface="Helvetica Neue"/>
            </a:endParaRPr>
          </a:p>
        </p:txBody>
      </p:sp>
      <p:sp>
        <p:nvSpPr>
          <p:cNvPr id="15" name="Стрелка влево 14"/>
          <p:cNvSpPr/>
          <p:nvPr/>
        </p:nvSpPr>
        <p:spPr>
          <a:xfrm>
            <a:off x="9887744" y="8802216"/>
            <a:ext cx="5040560" cy="1059736"/>
          </a:xfrm>
          <a:prstGeom prst="leftArrow">
            <a:avLst/>
          </a:prstGeom>
          <a:solidFill>
            <a:srgbClr val="FFFFFF"/>
          </a:solidFill>
          <a:ln w="28575" cap="flat">
            <a:solidFill>
              <a:srgbClr val="00206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e-Ukraine Head" pitchFamily="50" charset="-52"/>
                <a:ea typeface="+mn-ea"/>
                <a:cs typeface="+mn-cs"/>
                <a:sym typeface="Helvetica Neue"/>
              </a:rPr>
              <a:t>Повернення продукції</a:t>
            </a:r>
            <a:endParaRPr kumimoji="0" lang="ru-RU" sz="2800" b="0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e-Ukraine Head" pitchFamily="50" charset="-52"/>
              <a:ea typeface="+mn-ea"/>
              <a:cs typeface="+mn-cs"/>
              <a:sym typeface="Helvetica Neue"/>
            </a:endParaRPr>
          </a:p>
        </p:txBody>
      </p:sp>
      <p:sp>
        <p:nvSpPr>
          <p:cNvPr id="16" name="Стрелка влево 15"/>
          <p:cNvSpPr/>
          <p:nvPr/>
        </p:nvSpPr>
        <p:spPr>
          <a:xfrm>
            <a:off x="9887744" y="10242376"/>
            <a:ext cx="5040560" cy="1915676"/>
          </a:xfrm>
          <a:prstGeom prst="leftArrow">
            <a:avLst/>
          </a:prstGeom>
          <a:solidFill>
            <a:srgbClr val="FFFFFF"/>
          </a:solidFill>
          <a:ln w="28575" cap="flat">
            <a:solidFill>
              <a:srgbClr val="00206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uk-UA" sz="2800" dirty="0" smtClean="0">
                <a:solidFill>
                  <a:srgbClr val="002060"/>
                </a:solidFill>
                <a:latin typeface="e-Ukraine Head" pitchFamily="50" charset="-52"/>
                <a:ea typeface="+mn-ea"/>
                <a:cs typeface="+mn-cs"/>
              </a:rPr>
              <a:t>Зменшення кількості/вартості</a:t>
            </a:r>
            <a:endParaRPr kumimoji="0" lang="ru-RU" sz="2800" b="0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e-Ukraine Head" pitchFamily="50" charset="-52"/>
              <a:ea typeface="+mn-ea"/>
              <a:cs typeface="+mn-cs"/>
              <a:sym typeface="Helvetica Neue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1039872" y="11898560"/>
            <a:ext cx="3960440" cy="1066959"/>
          </a:xfrm>
          <a:prstGeom prst="roundRect">
            <a:avLst/>
          </a:prstGeom>
          <a:ln w="28575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7" fontAlgn="auto" hangingPunct="0">
              <a:spcBef>
                <a:spcPts val="0"/>
              </a:spcBef>
              <a:spcAft>
                <a:spcPts val="0"/>
              </a:spcAft>
            </a:pPr>
            <a:r>
              <a:rPr lang="uk-UA" sz="2800" dirty="0" smtClean="0">
                <a:solidFill>
                  <a:schemeClr val="bg2">
                    <a:lumMod val="50000"/>
                  </a:schemeClr>
                </a:solidFill>
                <a:latin typeface="e-Ukraine Head" pitchFamily="50" charset="-52"/>
              </a:rPr>
              <a:t>Період: після 01.08.2021</a:t>
            </a:r>
            <a:endParaRPr lang="ru-RU" sz="2800" dirty="0">
              <a:solidFill>
                <a:schemeClr val="bg2">
                  <a:lumMod val="50000"/>
                </a:schemeClr>
              </a:solidFill>
              <a:latin typeface="e-Ukraine Head" pitchFamily="50" charset="-5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807624" y="233264"/>
            <a:ext cx="15265696" cy="1728192"/>
          </a:xfrm>
        </p:spPr>
        <p:txBody>
          <a:bodyPr>
            <a:normAutofit/>
          </a:bodyPr>
          <a:lstStyle/>
          <a:p>
            <a:pPr lvl="0" algn="ctr">
              <a:defRPr/>
            </a:pPr>
            <a:r>
              <a:rPr lang="uk-UA" sz="5400" dirty="0" smtClean="0">
                <a:solidFill>
                  <a:srgbClr val="2D7562"/>
                </a:solidFill>
                <a:latin typeface="e-Ukraine Head Thin" pitchFamily="50" charset="-52"/>
              </a:rPr>
              <a:t>Окремі особливості оподаткування ПДВ: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2758952" y="1601416"/>
          <a:ext cx="2016224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9" descr="яйца_ГУ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0680" y="233264"/>
            <a:ext cx="7980164" cy="1296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 flipV="1">
            <a:off x="1894856" y="7146032"/>
            <a:ext cx="20450272" cy="7200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Заголовок 2"/>
          <p:cNvSpPr txBox="1">
            <a:spLocks/>
          </p:cNvSpPr>
          <p:nvPr/>
        </p:nvSpPr>
        <p:spPr>
          <a:xfrm>
            <a:off x="238672" y="7362056"/>
            <a:ext cx="4536504" cy="630832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50800" tIns="50800" rIns="50800" bIns="50800" anchor="b">
            <a:normAutofit/>
          </a:bodyPr>
          <a:lstStyle/>
          <a:p>
            <a:pPr marL="0" marR="0" lvl="0" indent="0" algn="ctr" defTabSz="2436813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sng" strike="noStrike" kern="0" cap="none" spc="-17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e-Ukraine Head Thin" pitchFamily="50" charset="-52"/>
                <a:ea typeface="+mn-ea"/>
                <a:cs typeface="+mn-cs"/>
                <a:sym typeface="Helvetica Neue"/>
              </a:rPr>
              <a:t>ПРИКЛАД:</a:t>
            </a:r>
            <a:endParaRPr kumimoji="0" lang="uk-UA" sz="3600" b="1" i="0" u="sng" strike="noStrike" kern="0" cap="none" spc="-17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e-Ukraine Head Thin" pitchFamily="50" charset="-52"/>
              <a:ea typeface="+mn-ea"/>
              <a:cs typeface="+mn-cs"/>
              <a:sym typeface="Helvetica Neue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07024" y="8298160"/>
            <a:ext cx="4896544" cy="3426579"/>
          </a:xfrm>
          <a:prstGeom prst="rect">
            <a:avLst/>
          </a:prstGeom>
          <a:solidFill>
            <a:srgbClr val="FFFFFF"/>
          </a:solidFill>
          <a:ln w="76200" cap="flat">
            <a:solidFill>
              <a:srgbClr val="27715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uk-UA" sz="5400" dirty="0" smtClean="0">
              <a:solidFill>
                <a:schemeClr val="accent1">
                  <a:lumMod val="50000"/>
                </a:schemeClr>
              </a:solidFill>
              <a:latin typeface="e-Ukraine Head Bold" pitchFamily="50" charset="-52"/>
              <a:ea typeface="+mn-ea"/>
              <a:cs typeface="+mn-cs"/>
            </a:endParaRPr>
          </a:p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uk-UA" sz="5400" dirty="0" smtClean="0">
                <a:solidFill>
                  <a:srgbClr val="2D7562"/>
                </a:solidFill>
                <a:latin typeface="e-Ukraine Head Bold" pitchFamily="50" charset="-52"/>
                <a:ea typeface="+mn-ea"/>
                <a:cs typeface="+mn-cs"/>
              </a:rPr>
              <a:t>Перша подія</a:t>
            </a:r>
          </a:p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spc="0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FillTx/>
              <a:latin typeface="e-Ukraine Head Bold" pitchFamily="50" charset="-52"/>
              <a:ea typeface="+mn-ea"/>
              <a:cs typeface="+mn-cs"/>
              <a:sym typeface="Helvetica Neue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07024" y="12042576"/>
            <a:ext cx="5040560" cy="1066959"/>
          </a:xfrm>
          <a:prstGeom prst="roundRect">
            <a:avLst/>
          </a:prstGeom>
          <a:ln w="28575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7" fontAlgn="auto" hangingPunct="0">
              <a:spcBef>
                <a:spcPts val="0"/>
              </a:spcBef>
              <a:spcAft>
                <a:spcPts val="0"/>
              </a:spcAft>
            </a:pPr>
            <a:r>
              <a:rPr lang="uk-UA" sz="2800" dirty="0" smtClean="0">
                <a:solidFill>
                  <a:schemeClr val="bg2">
                    <a:lumMod val="50000"/>
                  </a:schemeClr>
                </a:solidFill>
                <a:latin typeface="e-Ukraine Head" pitchFamily="50" charset="-52"/>
              </a:rPr>
              <a:t>Період: з 01.03.2021 по 31.07.2021</a:t>
            </a:r>
            <a:endParaRPr lang="ru-RU" sz="2800" dirty="0">
              <a:solidFill>
                <a:schemeClr val="bg2">
                  <a:lumMod val="50000"/>
                </a:schemeClr>
              </a:solidFill>
              <a:latin typeface="e-Ukraine Head" pitchFamily="50" charset="-52"/>
            </a:endParaRPr>
          </a:p>
        </p:txBody>
      </p:sp>
      <p:sp>
        <p:nvSpPr>
          <p:cNvPr id="13" name="Стрелка влево 12"/>
          <p:cNvSpPr/>
          <p:nvPr/>
        </p:nvSpPr>
        <p:spPr>
          <a:xfrm>
            <a:off x="9023648" y="8298160"/>
            <a:ext cx="5544616" cy="3505279"/>
          </a:xfrm>
          <a:prstGeom prst="leftArrow">
            <a:avLst/>
          </a:prstGeom>
          <a:solidFill>
            <a:srgbClr val="FFFFFF"/>
          </a:solidFill>
          <a:ln w="28575" cap="flat">
            <a:solidFill>
              <a:srgbClr val="31715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spc="0" normalizeH="0" baseline="0" dirty="0" smtClean="0">
                <a:ln>
                  <a:noFill/>
                </a:ln>
                <a:solidFill>
                  <a:srgbClr val="277151"/>
                </a:solidFill>
                <a:effectLst/>
                <a:uFillTx/>
                <a:latin typeface="e-Ukraine Head" pitchFamily="50" charset="-52"/>
                <a:ea typeface="+mn-ea"/>
                <a:cs typeface="+mn-cs"/>
                <a:sym typeface="Helvetica Neue"/>
              </a:rPr>
              <a:t>Збільшення кількості</a:t>
            </a:r>
            <a:r>
              <a:rPr lang="uk-UA" sz="3600" dirty="0" smtClean="0">
                <a:solidFill>
                  <a:srgbClr val="277151"/>
                </a:solidFill>
                <a:latin typeface="e-Ukraine Head" pitchFamily="50" charset="-52"/>
                <a:ea typeface="+mn-ea"/>
                <a:cs typeface="+mn-cs"/>
              </a:rPr>
              <a:t> або вартості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5576376" y="8370168"/>
            <a:ext cx="5832648" cy="3382486"/>
          </a:xfrm>
          <a:prstGeom prst="roundRect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4800" b="0" i="0" u="none" strike="noStrike" cap="none" spc="0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FillTx/>
                <a:latin typeface="e-Ukraine Head Thin" pitchFamily="50" charset="-52"/>
                <a:sym typeface="Helvetica Neue"/>
              </a:rPr>
              <a:t>У РК зазначається</a:t>
            </a:r>
            <a:r>
              <a:rPr kumimoji="0" lang="uk-UA" sz="4800" b="0" i="0" u="none" strike="noStrike" cap="none" spc="0" normalizeH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FillTx/>
                <a:latin typeface="e-Ukraine Head Thin" pitchFamily="50" charset="-52"/>
                <a:sym typeface="Helvetica Neue"/>
              </a:rPr>
              <a:t> ставка 20 відсотків</a:t>
            </a:r>
            <a:endParaRPr kumimoji="0" lang="ru-RU" sz="4800" b="0" i="0" u="none" strike="noStrike" cap="none" spc="0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FillTx/>
              <a:latin typeface="e-Ukraine Head Thin" pitchFamily="50" charset="-52"/>
              <a:sym typeface="Helvetica Neue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095656" y="12402616"/>
            <a:ext cx="5544616" cy="590233"/>
          </a:xfrm>
          <a:prstGeom prst="roundRect">
            <a:avLst/>
          </a:prstGeom>
          <a:ln w="28575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7" fontAlgn="auto" hangingPunct="0">
              <a:spcBef>
                <a:spcPts val="0"/>
              </a:spcBef>
              <a:spcAft>
                <a:spcPts val="0"/>
              </a:spcAft>
            </a:pPr>
            <a:r>
              <a:rPr lang="uk-UA" sz="2800" dirty="0" smtClean="0">
                <a:solidFill>
                  <a:schemeClr val="bg2">
                    <a:lumMod val="50000"/>
                  </a:schemeClr>
                </a:solidFill>
                <a:latin typeface="e-Ukraine Head" pitchFamily="50" charset="-52"/>
              </a:rPr>
              <a:t>Період: після 01.08.2021</a:t>
            </a:r>
            <a:endParaRPr lang="ru-RU" sz="2800" dirty="0">
              <a:solidFill>
                <a:schemeClr val="bg2">
                  <a:lumMod val="50000"/>
                </a:schemeClr>
              </a:solidFill>
              <a:latin typeface="e-Ukraine Head" pitchFamily="50" charset="-5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9" descr="яйца_ГУ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680" y="233264"/>
            <a:ext cx="7980164" cy="1296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19592" y="233264"/>
            <a:ext cx="15377988" cy="1656184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>
                <a:solidFill>
                  <a:schemeClr val="accent1">
                    <a:lumMod val="50000"/>
                  </a:schemeClr>
                </a:solidFill>
                <a:latin typeface="e-Ukraine Head Thin" pitchFamily="50" charset="-52"/>
              </a:rPr>
              <a:t>Окремі особливості оподаткування ПДВ:</a:t>
            </a:r>
            <a:endParaRPr lang="uk-UA" sz="5400" dirty="0">
              <a:solidFill>
                <a:schemeClr val="accent1">
                  <a:lumMod val="50000"/>
                </a:schemeClr>
              </a:solidFill>
              <a:latin typeface="e-Ukraine Head Thin" pitchFamily="50" charset="-52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966864" y="1385392"/>
          <a:ext cx="20378264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 flipV="1">
            <a:off x="1822848" y="7578080"/>
            <a:ext cx="20450272" cy="7200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Заголовок 2"/>
          <p:cNvSpPr txBox="1">
            <a:spLocks/>
          </p:cNvSpPr>
          <p:nvPr/>
        </p:nvSpPr>
        <p:spPr>
          <a:xfrm>
            <a:off x="9095656" y="7722096"/>
            <a:ext cx="4536504" cy="630832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50800" tIns="50800" rIns="50800" bIns="50800" anchor="b">
            <a:normAutofit/>
          </a:bodyPr>
          <a:lstStyle/>
          <a:p>
            <a:pPr marL="0" marR="0" lvl="0" indent="0" algn="ctr" defTabSz="2436813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sng" strike="noStrike" kern="0" cap="none" spc="-17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e-Ukraine Head Thin" pitchFamily="50" charset="-52"/>
                <a:ea typeface="+mn-ea"/>
                <a:cs typeface="+mn-cs"/>
                <a:sym typeface="Helvetica Neue"/>
              </a:rPr>
              <a:t>ПРИКЛАД:</a:t>
            </a:r>
            <a:endParaRPr kumimoji="0" lang="uk-UA" sz="3600" b="1" i="0" u="sng" strike="noStrike" kern="0" cap="none" spc="-17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e-Ukraine Head Thin" pitchFamily="50" charset="-52"/>
              <a:ea typeface="+mn-ea"/>
              <a:cs typeface="+mn-cs"/>
              <a:sym typeface="Helvetica Neue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87344" y="8586192"/>
            <a:ext cx="3816424" cy="2564805"/>
          </a:xfrm>
          <a:prstGeom prst="rect">
            <a:avLst/>
          </a:prstGeom>
          <a:solidFill>
            <a:srgbClr val="FFFFFF"/>
          </a:solidFill>
          <a:ln w="76200" cap="flat">
            <a:solidFill>
              <a:schemeClr val="accent1">
                <a:lumMod val="5000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uk-UA" sz="3200" dirty="0" smtClean="0">
                <a:solidFill>
                  <a:schemeClr val="accent5">
                    <a:lumMod val="50000"/>
                  </a:schemeClr>
                </a:solidFill>
                <a:latin typeface="e-Ukraine Head Bold" pitchFamily="50" charset="-52"/>
                <a:ea typeface="+mn-ea"/>
                <a:cs typeface="+mn-cs"/>
              </a:rPr>
              <a:t>2 подія – 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latin typeface="e-Ukraine Head Bold" pitchFamily="50" charset="-52"/>
                <a:ea typeface="+mn-ea"/>
                <a:cs typeface="+mn-cs"/>
              </a:rPr>
              <a:t>фактичне відвантаження товару  - код УКТ </a:t>
            </a:r>
            <a:r>
              <a:rPr lang="uk-UA" sz="3200" dirty="0" err="1" smtClean="0">
                <a:solidFill>
                  <a:schemeClr val="accent1">
                    <a:lumMod val="50000"/>
                  </a:schemeClr>
                </a:solidFill>
                <a:latin typeface="e-Ukraine Head Bold" pitchFamily="50" charset="-52"/>
                <a:ea typeface="+mn-ea"/>
                <a:cs typeface="+mn-cs"/>
              </a:rPr>
              <a:t>ЗЕД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latin typeface="e-Ukraine Head Bold" pitchFamily="50" charset="-52"/>
                <a:ea typeface="+mn-ea"/>
                <a:cs typeface="+mn-cs"/>
              </a:rPr>
              <a:t> </a:t>
            </a:r>
            <a:r>
              <a:rPr lang="uk-UA" sz="3200" dirty="0" smtClean="0">
                <a:solidFill>
                  <a:schemeClr val="accent5">
                    <a:lumMod val="50000"/>
                  </a:schemeClr>
                </a:solidFill>
                <a:latin typeface="e-Ukraine Head Bold" pitchFamily="50" charset="-52"/>
                <a:ea typeface="+mn-ea"/>
                <a:cs typeface="+mn-cs"/>
              </a:rPr>
              <a:t>1004</a:t>
            </a:r>
            <a:endParaRPr lang="uk-UA" sz="3200" dirty="0" smtClean="0">
              <a:solidFill>
                <a:schemeClr val="accent1">
                  <a:lumMod val="50000"/>
                </a:schemeClr>
              </a:solidFill>
              <a:latin typeface="e-Ukraine Head Bold" pitchFamily="50" charset="-52"/>
              <a:ea typeface="+mn-ea"/>
              <a:cs typeface="+mn-cs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823848" y="8802216"/>
            <a:ext cx="5472608" cy="3382486"/>
          </a:xfrm>
          <a:prstGeom prst="roundRect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4800" b="0" i="0" u="none" strike="noStrike" cap="none" spc="0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FillTx/>
                <a:latin typeface="e-Ukraine Head Thin" pitchFamily="50" charset="-52"/>
                <a:sym typeface="Helvetica Neue"/>
              </a:rPr>
              <a:t>У РК зазначається</a:t>
            </a:r>
            <a:r>
              <a:rPr kumimoji="0" lang="uk-UA" sz="4800" b="0" i="0" u="none" strike="noStrike" cap="none" spc="0" normalizeH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FillTx/>
                <a:latin typeface="e-Ukraine Head Thin" pitchFamily="50" charset="-52"/>
                <a:sym typeface="Helvetica Neue"/>
              </a:rPr>
              <a:t> ставка 14 відсотків</a:t>
            </a:r>
            <a:endParaRPr kumimoji="0" lang="ru-RU" sz="4800" b="0" i="0" u="none" strike="noStrike" cap="none" spc="0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FillTx/>
              <a:latin typeface="e-Ukraine Head Thin" pitchFamily="50" charset="-52"/>
              <a:sym typeface="Helvetica Neue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215336" y="11610528"/>
            <a:ext cx="3960440" cy="1066959"/>
          </a:xfrm>
          <a:prstGeom prst="roundRect">
            <a:avLst/>
          </a:prstGeom>
          <a:ln w="28575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7" fontAlgn="auto" hangingPunct="0">
              <a:spcBef>
                <a:spcPts val="0"/>
              </a:spcBef>
              <a:spcAft>
                <a:spcPts val="0"/>
              </a:spcAft>
            </a:pPr>
            <a:r>
              <a:rPr lang="uk-UA" sz="2800" dirty="0" smtClean="0">
                <a:solidFill>
                  <a:schemeClr val="bg2">
                    <a:lumMod val="50000"/>
                  </a:schemeClr>
                </a:solidFill>
                <a:latin typeface="e-Ukraine Head" pitchFamily="50" charset="-52"/>
              </a:rPr>
              <a:t>Період: після 01.08.2021</a:t>
            </a:r>
            <a:endParaRPr lang="ru-RU" sz="2800" dirty="0">
              <a:solidFill>
                <a:schemeClr val="bg2">
                  <a:lumMod val="50000"/>
                </a:schemeClr>
              </a:solidFill>
              <a:latin typeface="e-Ukraine Head" pitchFamily="50" charset="-52"/>
            </a:endParaRPr>
          </a:p>
        </p:txBody>
      </p:sp>
      <p:sp>
        <p:nvSpPr>
          <p:cNvPr id="18" name="Выноска со стрелкой вправо 17"/>
          <p:cNvSpPr/>
          <p:nvPr/>
        </p:nvSpPr>
        <p:spPr>
          <a:xfrm>
            <a:off x="1030760" y="8226152"/>
            <a:ext cx="4968552" cy="3057247"/>
          </a:xfrm>
          <a:prstGeom prst="rightArrowCallout">
            <a:avLst/>
          </a:prstGeom>
          <a:solidFill>
            <a:srgbClr val="FFFFFF"/>
          </a:solidFill>
          <a:ln w="57150" cap="flat">
            <a:solidFill>
              <a:schemeClr val="accent1">
                <a:lumMod val="5000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7" fontAlgn="auto" hangingPunct="0">
              <a:spcBef>
                <a:spcPts val="0"/>
              </a:spcBef>
              <a:spcAft>
                <a:spcPts val="0"/>
              </a:spcAft>
            </a:pPr>
            <a:endParaRPr lang="uk-UA" sz="3200" dirty="0" smtClean="0">
              <a:solidFill>
                <a:schemeClr val="accent5">
                  <a:lumMod val="50000"/>
                </a:schemeClr>
              </a:solidFill>
              <a:latin typeface="e-Ukraine Head Bold" pitchFamily="50" charset="-52"/>
            </a:endParaRPr>
          </a:p>
          <a:p>
            <a:pPr algn="ctr" defTabSz="2438337" fontAlgn="auto" hangingPunct="0">
              <a:spcBef>
                <a:spcPts val="0"/>
              </a:spcBef>
              <a:spcAft>
                <a:spcPts val="0"/>
              </a:spcAft>
            </a:pPr>
            <a:r>
              <a:rPr lang="uk-UA" sz="3200" dirty="0" smtClean="0">
                <a:solidFill>
                  <a:schemeClr val="accent5">
                    <a:lumMod val="50000"/>
                  </a:schemeClr>
                </a:solidFill>
                <a:latin typeface="e-Ukraine Head Bold" pitchFamily="50" charset="-52"/>
              </a:rPr>
              <a:t>1 подія - 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latin typeface="e-Ukraine Head Bold" pitchFamily="50" charset="-52"/>
              </a:rPr>
              <a:t>оплата за товар - код УКТ </a:t>
            </a:r>
            <a:r>
              <a:rPr lang="uk-UA" sz="3200" dirty="0" err="1" smtClean="0">
                <a:solidFill>
                  <a:schemeClr val="accent1">
                    <a:lumMod val="50000"/>
                  </a:schemeClr>
                </a:solidFill>
                <a:latin typeface="e-Ukraine Head Bold" pitchFamily="50" charset="-52"/>
              </a:rPr>
              <a:t>ЗЕД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latin typeface="e-Ukraine Head Bold" pitchFamily="50" charset="-52"/>
              </a:rPr>
              <a:t> </a:t>
            </a:r>
            <a:r>
              <a:rPr lang="uk-UA" sz="3200" dirty="0" smtClean="0">
                <a:solidFill>
                  <a:schemeClr val="accent5">
                    <a:lumMod val="50000"/>
                  </a:schemeClr>
                </a:solidFill>
                <a:latin typeface="e-Ukraine Head Bold" pitchFamily="50" charset="-52"/>
              </a:rPr>
              <a:t>1207</a:t>
            </a:r>
          </a:p>
          <a:p>
            <a:pPr algn="ctr" defTabSz="2438337" fontAlgn="auto" hangingPunct="0">
              <a:spcBef>
                <a:spcPts val="0"/>
              </a:spcBef>
              <a:spcAft>
                <a:spcPts val="0"/>
              </a:spcAft>
            </a:pPr>
            <a:endParaRPr lang="uk-UA" sz="3200" dirty="0" smtClean="0">
              <a:solidFill>
                <a:schemeClr val="accent1">
                  <a:lumMod val="50000"/>
                </a:schemeClr>
              </a:solidFill>
              <a:latin typeface="e-Ukraine Head Bold" pitchFamily="50" charset="-52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30760" y="11610528"/>
            <a:ext cx="4824536" cy="1066959"/>
          </a:xfrm>
          <a:prstGeom prst="roundRect">
            <a:avLst/>
          </a:prstGeom>
          <a:ln w="28575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7" fontAlgn="auto" hangingPunct="0">
              <a:spcBef>
                <a:spcPts val="0"/>
              </a:spcBef>
              <a:spcAft>
                <a:spcPts val="0"/>
              </a:spcAft>
            </a:pPr>
            <a:r>
              <a:rPr lang="uk-UA" sz="2800" dirty="0" smtClean="0">
                <a:solidFill>
                  <a:schemeClr val="bg2">
                    <a:lumMod val="50000"/>
                  </a:schemeClr>
                </a:solidFill>
                <a:latin typeface="e-Ukraine Head" pitchFamily="50" charset="-52"/>
              </a:rPr>
              <a:t>Період: з 01.03.2021 по 31.07.2021</a:t>
            </a:r>
            <a:endParaRPr lang="ru-RU" sz="2800" dirty="0">
              <a:solidFill>
                <a:schemeClr val="bg2">
                  <a:lumMod val="50000"/>
                </a:schemeClr>
              </a:solidFill>
              <a:latin typeface="e-Ukraine Head" pitchFamily="50" charset="-52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6872520" y="8514184"/>
            <a:ext cx="6048672" cy="2072362"/>
          </a:xfrm>
          <a:prstGeom prst="rect">
            <a:avLst/>
          </a:prstGeom>
          <a:solidFill>
            <a:srgbClr val="FFFFFF"/>
          </a:solidFill>
          <a:ln w="76200" cap="flat">
            <a:solidFill>
              <a:schemeClr val="accent1">
                <a:lumMod val="5000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uk-UA" sz="3200" dirty="0" smtClean="0">
                <a:solidFill>
                  <a:schemeClr val="bg2"/>
                </a:solidFill>
                <a:latin typeface="e-Ukraine Head" pitchFamily="50" charset="-52"/>
                <a:ea typeface="+mn-ea"/>
                <a:cs typeface="+mn-cs"/>
              </a:rPr>
              <a:t>У першому рядку РК зі знаком </a:t>
            </a:r>
            <a:r>
              <a:rPr lang="uk-UA" sz="3200" dirty="0" smtClean="0">
                <a:solidFill>
                  <a:schemeClr val="accent5">
                    <a:lumMod val="50000"/>
                  </a:schemeClr>
                </a:solidFill>
                <a:latin typeface="e-Ukraine Head" pitchFamily="50" charset="-52"/>
                <a:ea typeface="+mn-ea"/>
                <a:cs typeface="+mn-cs"/>
              </a:rPr>
              <a:t>“-”</a:t>
            </a:r>
            <a:r>
              <a:rPr lang="uk-UA" sz="3200" dirty="0" smtClean="0">
                <a:solidFill>
                  <a:schemeClr val="bg2"/>
                </a:solidFill>
                <a:latin typeface="e-Ukraine Head" pitchFamily="50" charset="-52"/>
                <a:ea typeface="+mn-ea"/>
                <a:cs typeface="+mn-cs"/>
              </a:rPr>
              <a:t> код УКТ </a:t>
            </a:r>
            <a:r>
              <a:rPr lang="uk-UA" sz="3200" dirty="0" err="1" smtClean="0">
                <a:solidFill>
                  <a:schemeClr val="bg2"/>
                </a:solidFill>
                <a:latin typeface="e-Ukraine Head" pitchFamily="50" charset="-52"/>
                <a:ea typeface="+mn-ea"/>
                <a:cs typeface="+mn-cs"/>
              </a:rPr>
              <a:t>ЗЕД</a:t>
            </a:r>
            <a:r>
              <a:rPr lang="uk-UA" sz="3200" dirty="0" smtClean="0">
                <a:solidFill>
                  <a:schemeClr val="bg2"/>
                </a:solidFill>
                <a:latin typeface="e-Ukraine Head" pitchFamily="50" charset="-52"/>
                <a:ea typeface="+mn-ea"/>
                <a:cs typeface="+mn-cs"/>
              </a:rPr>
              <a:t> </a:t>
            </a:r>
            <a:r>
              <a:rPr lang="uk-UA" sz="3200" dirty="0" smtClean="0">
                <a:solidFill>
                  <a:schemeClr val="accent5">
                    <a:lumMod val="50000"/>
                  </a:schemeClr>
                </a:solidFill>
                <a:latin typeface="e-Ukraine Head" pitchFamily="50" charset="-52"/>
                <a:ea typeface="+mn-ea"/>
                <a:cs typeface="+mn-cs"/>
              </a:rPr>
              <a:t>1207</a:t>
            </a:r>
            <a:r>
              <a:rPr lang="uk-UA" sz="3200" dirty="0" smtClean="0">
                <a:solidFill>
                  <a:schemeClr val="bg2"/>
                </a:solidFill>
                <a:latin typeface="e-Ukraine Head" pitchFamily="50" charset="-52"/>
                <a:ea typeface="+mn-ea"/>
                <a:cs typeface="+mn-cs"/>
              </a:rPr>
              <a:t> із значенням ставки – </a:t>
            </a:r>
            <a:r>
              <a:rPr lang="uk-UA" sz="3200" dirty="0" smtClean="0">
                <a:solidFill>
                  <a:schemeClr val="accent5">
                    <a:lumMod val="50000"/>
                  </a:schemeClr>
                </a:solidFill>
                <a:latin typeface="e-Ukraine Head" pitchFamily="50" charset="-52"/>
                <a:ea typeface="+mn-ea"/>
                <a:cs typeface="+mn-cs"/>
              </a:rPr>
              <a:t>14 відсотків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6872520" y="10602416"/>
            <a:ext cx="6048672" cy="2072362"/>
          </a:xfrm>
          <a:prstGeom prst="rect">
            <a:avLst/>
          </a:prstGeom>
          <a:solidFill>
            <a:srgbClr val="FFFFFF"/>
          </a:solidFill>
          <a:ln w="76200" cap="flat">
            <a:solidFill>
              <a:schemeClr val="accent1">
                <a:lumMod val="5000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2438337" fontAlgn="auto" hangingPunct="0">
              <a:spcBef>
                <a:spcPts val="0"/>
              </a:spcBef>
              <a:spcAft>
                <a:spcPts val="0"/>
              </a:spcAft>
            </a:pPr>
            <a:r>
              <a:rPr lang="uk-UA" sz="3200" dirty="0" smtClean="0">
                <a:solidFill>
                  <a:schemeClr val="bg2"/>
                </a:solidFill>
                <a:latin typeface="e-Ukraine Head" pitchFamily="50" charset="-52"/>
                <a:ea typeface="+mn-ea"/>
                <a:cs typeface="+mn-cs"/>
              </a:rPr>
              <a:t>У другому рядку РК зі знаком </a:t>
            </a:r>
            <a:r>
              <a:rPr lang="uk-UA" sz="3200" dirty="0" smtClean="0">
                <a:solidFill>
                  <a:schemeClr val="accent5">
                    <a:lumMod val="50000"/>
                  </a:schemeClr>
                </a:solidFill>
                <a:latin typeface="e-Ukraine Head" pitchFamily="50" charset="-52"/>
                <a:ea typeface="+mn-ea"/>
                <a:cs typeface="+mn-cs"/>
              </a:rPr>
              <a:t>“+” </a:t>
            </a:r>
            <a:r>
              <a:rPr lang="uk-UA" sz="3200" dirty="0" smtClean="0">
                <a:solidFill>
                  <a:schemeClr val="bg2"/>
                </a:solidFill>
                <a:latin typeface="e-Ukraine Head" pitchFamily="50" charset="-52"/>
                <a:ea typeface="+mn-ea"/>
                <a:cs typeface="+mn-cs"/>
              </a:rPr>
              <a:t>код УКТ </a:t>
            </a:r>
            <a:r>
              <a:rPr lang="uk-UA" sz="3200" dirty="0" err="1" smtClean="0">
                <a:solidFill>
                  <a:schemeClr val="bg2"/>
                </a:solidFill>
                <a:latin typeface="e-Ukraine Head" pitchFamily="50" charset="-52"/>
                <a:ea typeface="+mn-ea"/>
                <a:cs typeface="+mn-cs"/>
              </a:rPr>
              <a:t>ЗЕД</a:t>
            </a:r>
            <a:r>
              <a:rPr lang="uk-UA" sz="3200" dirty="0" smtClean="0">
                <a:solidFill>
                  <a:schemeClr val="bg2"/>
                </a:solidFill>
                <a:latin typeface="e-Ukraine Head" pitchFamily="50" charset="-52"/>
                <a:ea typeface="+mn-ea"/>
                <a:cs typeface="+mn-cs"/>
              </a:rPr>
              <a:t> </a:t>
            </a:r>
            <a:r>
              <a:rPr lang="uk-UA" sz="3200" dirty="0" smtClean="0">
                <a:solidFill>
                  <a:schemeClr val="accent5">
                    <a:lumMod val="50000"/>
                  </a:schemeClr>
                </a:solidFill>
                <a:latin typeface="e-Ukraine Head" pitchFamily="50" charset="-52"/>
                <a:ea typeface="+mn-ea"/>
                <a:cs typeface="+mn-cs"/>
              </a:rPr>
              <a:t>1004</a:t>
            </a:r>
            <a:r>
              <a:rPr lang="uk-UA" sz="3200" dirty="0" smtClean="0">
                <a:solidFill>
                  <a:schemeClr val="bg2"/>
                </a:solidFill>
                <a:latin typeface="e-Ukraine Head" pitchFamily="50" charset="-52"/>
                <a:ea typeface="+mn-ea"/>
                <a:cs typeface="+mn-cs"/>
              </a:rPr>
              <a:t> із значенням ставки – </a:t>
            </a:r>
            <a:r>
              <a:rPr lang="uk-UA" sz="3200" dirty="0" smtClean="0">
                <a:solidFill>
                  <a:schemeClr val="accent5">
                    <a:lumMod val="50000"/>
                  </a:schemeClr>
                </a:solidFill>
                <a:latin typeface="e-Ukraine Head" pitchFamily="50" charset="-52"/>
                <a:ea typeface="+mn-ea"/>
                <a:cs typeface="+mn-cs"/>
              </a:rPr>
              <a:t>20 відсотків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127104" y="1889448"/>
            <a:ext cx="19626460" cy="230425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uk-UA" sz="5400" dirty="0" smtClean="0">
                <a:solidFill>
                  <a:srgbClr val="2D7562"/>
                </a:solidFill>
                <a:latin typeface="e-Ukraine Head Thin" pitchFamily="50" charset="-52"/>
              </a:rPr>
              <a:t>Особливості визначення сум ПДВ, яку платник має право віднести до сум податкового кредиту по товарам, яким відновлено ставку ПДВ 20 відсотків</a:t>
            </a:r>
            <a:endParaRPr lang="uk-UA" sz="5400" dirty="0">
              <a:solidFill>
                <a:srgbClr val="2D7562"/>
              </a:solidFill>
              <a:latin typeface="e-Ukraine Head Thin" pitchFamily="50" charset="-52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3263008" y="3689648"/>
          <a:ext cx="18722080" cy="8280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9" descr="яйца_ГУ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0680" y="233264"/>
            <a:ext cx="7980164" cy="1296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455696" y="305272"/>
            <a:ext cx="13249472" cy="108012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uk-UA" sz="5400" dirty="0" smtClean="0">
                <a:solidFill>
                  <a:schemeClr val="tx1"/>
                </a:solidFill>
                <a:latin typeface="e-Ukraine Head Thin" pitchFamily="50" charset="-52"/>
              </a:rPr>
              <a:t>Актуальні </a:t>
            </a:r>
            <a:r>
              <a:rPr lang="uk-UA" sz="5400" dirty="0" smtClean="0">
                <a:solidFill>
                  <a:schemeClr val="tx1"/>
                </a:solidFill>
                <a:latin typeface="e-Ukraine Head Thin" pitchFamily="50" charset="-52"/>
              </a:rPr>
              <a:t>проблеми</a:t>
            </a:r>
            <a:endParaRPr lang="uk-UA" sz="5400" dirty="0" smtClean="0">
              <a:solidFill>
                <a:schemeClr val="tx1"/>
              </a:solidFill>
              <a:latin typeface="e-Ukraine Head Thin" pitchFamily="50" charset="-52"/>
            </a:endParaRPr>
          </a:p>
        </p:txBody>
      </p:sp>
      <p:pic>
        <p:nvPicPr>
          <p:cNvPr id="7" name="Рисунок 9" descr="яйца_ГУ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680" y="233264"/>
            <a:ext cx="7980164" cy="1296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0" y="1529408"/>
            <a:ext cx="22466496" cy="6106636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0800" tIns="50800" rIns="50800" bIns="50800" spcCol="38100" anchor="ctr">
            <a:spAutoFit/>
          </a:bodyPr>
          <a:lstStyle/>
          <a:p>
            <a:pPr marL="457200" indent="-457200" algn="just">
              <a:buFontTx/>
              <a:buAutoNum type="arabicPeriod"/>
              <a:defRPr/>
            </a:pPr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e-Ukraine Head NAME" pitchFamily="50" charset="-52"/>
                <a:cs typeface="Times New Roman" pitchFamily="18" charset="0"/>
              </a:rPr>
              <a:t>Реєстрація ПН/РК в ЄРПН в період анулювання реєстрації платника ПДВ – продавця та відповідальність за відсутність реєстрації ПН/РК в ЄРПН у зв’язку з анулюванням реєстрації платника ПДВ</a:t>
            </a:r>
          </a:p>
          <a:p>
            <a:pPr lvl="1" algn="just">
              <a:defRPr/>
            </a:pPr>
            <a:endParaRPr lang="ru-RU" sz="3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defRPr/>
            </a:pP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latin typeface="e-Ukraine Light" pitchFamily="50" charset="-52"/>
                <a:cs typeface="Times New Roman" pitchFamily="18" charset="0"/>
              </a:rPr>
              <a:t>	Відповідно до пункту 184.5 статті 184 ПКУ платник податку позбавляється права складання податкових накладних та права віднесення сум податку до податкового кредиту з моменту анулювання реєстрації особи як платника податку на додану вартість.</a:t>
            </a:r>
          </a:p>
          <a:p>
            <a:pPr lvl="1" algn="just">
              <a:defRPr/>
            </a:pP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latin typeface="e-Ukraine Light" pitchFamily="50" charset="-52"/>
                <a:cs typeface="Times New Roman" pitchFamily="18" charset="0"/>
              </a:rPr>
              <a:t>	Якщо реєстрацію платника ПДВ – продавця анульовано до сплину терміну реєстрації податкових накладних/розрахунків коригування до податкових накладних в ЄРПН, визначеного п. 201.10 ст. 201 ПКУ, то штрафна санкція до такого платника не застосовується.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09852" y="7722096"/>
            <a:ext cx="22874148" cy="5766118"/>
          </a:xfrm>
          <a:prstGeom prst="roundRect">
            <a:avLst/>
          </a:prstGeom>
          <a:ln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1" lIns="50800" tIns="50800" rIns="50800" bIns="50800" spcCol="38100" anchor="ctr">
            <a:spAutoFit/>
          </a:bodyPr>
          <a:lstStyle/>
          <a:p>
            <a:pPr algn="just">
              <a:defRPr/>
            </a:pPr>
            <a:r>
              <a:rPr lang="ru-RU" sz="3600" b="1" dirty="0" smtClean="0">
                <a:solidFill>
                  <a:srgbClr val="22802B"/>
                </a:solidFill>
                <a:latin typeface="e-Ukraine Head NAME" pitchFamily="50" charset="-52"/>
                <a:cs typeface="Times New Roman" pitchFamily="18" charset="0"/>
              </a:rPr>
              <a:t>2</a:t>
            </a:r>
            <a:r>
              <a:rPr lang="uk-UA" sz="3600" b="1" dirty="0" smtClean="0">
                <a:solidFill>
                  <a:srgbClr val="22802B"/>
                </a:solidFill>
                <a:latin typeface="e-Ukraine Head NAME" pitchFamily="50" charset="-52"/>
                <a:cs typeface="Times New Roman" pitchFamily="18" charset="0"/>
              </a:rPr>
              <a:t>. Відповідальність за порушення граничних термінів реєстрації в ЄРПН так званих «помилково» складених податкових накладних/розрахунків коригування до податкових накладних</a:t>
            </a:r>
          </a:p>
          <a:p>
            <a:pPr algn="just">
              <a:defRPr/>
            </a:pPr>
            <a:endParaRPr lang="uk-UA" sz="3200" b="1" dirty="0" smtClean="0">
              <a:solidFill>
                <a:srgbClr val="22802B"/>
              </a:solidFill>
              <a:latin typeface="e-Ukraine Head NAME" pitchFamily="50" charset="-52"/>
              <a:cs typeface="Times New Roman" pitchFamily="18" charset="0"/>
            </a:endParaRPr>
          </a:p>
          <a:p>
            <a:pPr algn="just">
              <a:defRPr/>
            </a:pPr>
            <a:r>
              <a:rPr lang="uk-UA" sz="3200" dirty="0">
                <a:solidFill>
                  <a:srgbClr val="22802B"/>
                </a:solidFill>
                <a:latin typeface="e-Ukraine Light" pitchFamily="50" charset="-52"/>
                <a:cs typeface="Times New Roman" pitchFamily="18" charset="0"/>
              </a:rPr>
              <a:t>	</a:t>
            </a:r>
            <a:r>
              <a:rPr lang="uk-UA" sz="3200" dirty="0" smtClean="0">
                <a:solidFill>
                  <a:srgbClr val="22802B"/>
                </a:solidFill>
                <a:latin typeface="e-Ukraine Light" pitchFamily="50" charset="-52"/>
                <a:cs typeface="Times New Roman" pitchFamily="18" charset="0"/>
              </a:rPr>
              <a:t> Податковим кодексом України не визначається поняття «помилково складена ПН» та відповідно виключень щодо застосування штрафних санкцій за порушення терміну реєстрації податкових накладних/розрахунків коригування до податкових накладних в Єдиному реєстрі податкових накладних, не передбачено.</a:t>
            </a:r>
          </a:p>
          <a:p>
            <a:pPr algn="just">
              <a:defRPr/>
            </a:pPr>
            <a:r>
              <a:rPr lang="uk-UA" sz="3200" dirty="0" smtClean="0">
                <a:solidFill>
                  <a:srgbClr val="22802B"/>
                </a:solidFill>
                <a:latin typeface="e-Ukraine Light" pitchFamily="50" charset="-52"/>
                <a:cs typeface="Times New Roman" pitchFamily="18" charset="0"/>
              </a:rPr>
              <a:t>	При цьому, податкові – повідомлення рішення, прийняті контролюючим органом, можуть бути оскаржені в адміністративному або судовому порядку.</a:t>
            </a:r>
            <a:endParaRPr lang="uk-UA" sz="3200" dirty="0" smtClean="0">
              <a:solidFill>
                <a:srgbClr val="22802B"/>
              </a:solidFill>
              <a:latin typeface="e-Ukraine Light" pitchFamily="50" charset="-52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690</Words>
  <Application>Microsoft Office PowerPoint</Application>
  <PresentationFormat>Произвольный</PresentationFormat>
  <Paragraphs>140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21_BasicWhite</vt:lpstr>
      <vt:lpstr>Слайд 1</vt:lpstr>
      <vt:lpstr>Слайд 2</vt:lpstr>
      <vt:lpstr>Слайд 3</vt:lpstr>
      <vt:lpstr>Окремі особливості оподаткування ПДВ:</vt:lpstr>
      <vt:lpstr>Окремі особливості оподаткування ПДВ:</vt:lpstr>
      <vt:lpstr>Окремі особливості оподаткування ПДВ:</vt:lpstr>
      <vt:lpstr>Окремі особливості оподаткування ПДВ:</vt:lpstr>
      <vt:lpstr>Особливості визначення сум ПДВ, яку платник має право віднести до сум податкового кредиту по товарам, яким відновлено ставку ПДВ 20 відсотків</vt:lpstr>
      <vt:lpstr>Актуальні проблеми</vt:lpstr>
      <vt:lpstr>Актуальні проблеми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Янчев Дем'ян Дмитрович</dc:creator>
  <cp:lastModifiedBy>d12syv</cp:lastModifiedBy>
  <cp:revision>99</cp:revision>
  <dcterms:modified xsi:type="dcterms:W3CDTF">2021-08-05T12:40:30Z</dcterms:modified>
</cp:coreProperties>
</file>